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427" r:id="rId2"/>
    <p:sldId id="454" r:id="rId3"/>
    <p:sldId id="443" r:id="rId4"/>
    <p:sldId id="481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2" r:id="rId14"/>
    <p:sldId id="424" r:id="rId15"/>
    <p:sldId id="412" r:id="rId16"/>
    <p:sldId id="422" r:id="rId17"/>
    <p:sldId id="423" r:id="rId18"/>
    <p:sldId id="279" r:id="rId19"/>
    <p:sldId id="280" r:id="rId20"/>
    <p:sldId id="453" r:id="rId21"/>
    <p:sldId id="438" r:id="rId22"/>
    <p:sldId id="448" r:id="rId23"/>
    <p:sldId id="449" r:id="rId24"/>
    <p:sldId id="493" r:id="rId25"/>
    <p:sldId id="451" r:id="rId26"/>
    <p:sldId id="452" r:id="rId27"/>
    <p:sldId id="457" r:id="rId28"/>
    <p:sldId id="455" r:id="rId29"/>
    <p:sldId id="446" r:id="rId30"/>
    <p:sldId id="467" r:id="rId31"/>
    <p:sldId id="468" r:id="rId32"/>
    <p:sldId id="309" r:id="rId33"/>
    <p:sldId id="429" r:id="rId34"/>
  </p:sldIdLst>
  <p:sldSz cx="9144000" cy="5143500" type="screen16x9"/>
  <p:notesSz cx="9144000" cy="6858000"/>
  <p:embeddedFontLst>
    <p:embeddedFont>
      <p:font typeface="Leelawadee" pitchFamily="34" charset="-34"/>
      <p:regular r:id="rId36"/>
      <p:bold r:id="rId37"/>
    </p:embeddedFont>
    <p:embeddedFont>
      <p:font typeface="宋体" pitchFamily="2" charset="-122"/>
      <p:regular r:id="rId38"/>
    </p:embeddedFont>
    <p:embeddedFont>
      <p:font typeface=".VnCooper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Berlin Sans FB Demi" pitchFamily="34" charset="0"/>
      <p:bold r:id="rId44"/>
    </p:embeddedFont>
    <p:embeddedFont>
      <p:font typeface="Berlin Sans FB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0720A"/>
    <a:srgbClr val="000000"/>
    <a:srgbClr val="F6BB00"/>
    <a:srgbClr val="FF57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4" autoAdjust="0"/>
    <p:restoredTop sz="78136" autoAdjust="0"/>
  </p:normalViewPr>
  <p:slideViewPr>
    <p:cSldViewPr>
      <p:cViewPr varScale="1">
        <p:scale>
          <a:sx n="76" d="100"/>
          <a:sy n="76" d="100"/>
        </p:scale>
        <p:origin x="-115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Pass the balls. When the music stops, whoever has a ball must stand up then</a:t>
            </a:r>
            <a:r>
              <a:rPr lang="en-US" sz="12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ask and answer the question on the PowerPoint.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5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9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6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6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0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2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72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tif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12" Type="http://schemas.openxmlformats.org/officeDocument/2006/relationships/image" Target="../media/image26.tiff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26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26.tif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6.tif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tif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25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png"/><Relationship Id="rId1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26.tif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11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1EF0A2E-8CEF-AAF0-6B47-E2B885245738}"/>
              </a:ext>
            </a:extLst>
          </p:cNvPr>
          <p:cNvSpPr txBox="1"/>
          <p:nvPr/>
        </p:nvSpPr>
        <p:spPr>
          <a:xfrm>
            <a:off x="838200" y="2487083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</a:t>
            </a:r>
          </a:p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 our class!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83373"/>
            <a:ext cx="1483307" cy="1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2819400" y="964654"/>
            <a:ext cx="3872925" cy="246144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sport?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It’s table tennis.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43840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A45C354-1B8D-6AF7-15DF-42DEE9FF2818}"/>
              </a:ext>
            </a:extLst>
          </p:cNvPr>
          <p:cNvSpPr/>
          <p:nvPr/>
        </p:nvSpPr>
        <p:spPr>
          <a:xfrm>
            <a:off x="243840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3/4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ùi Liễu 0968142780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41235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2895599" y="1276350"/>
            <a:ext cx="3548875" cy="225589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/>
          <p:nvPr/>
        </p:nvSpPr>
        <p:spPr>
          <a:xfrm>
            <a:off x="1790701" y="3929905"/>
            <a:ext cx="6324600" cy="617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 you tell me about yourself?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 live in the city.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286000" y="3714750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A45C354-1B8D-6AF7-15DF-42DEE9FF2818}"/>
              </a:ext>
            </a:extLst>
          </p:cNvPr>
          <p:cNvSpPr/>
          <p:nvPr/>
        </p:nvSpPr>
        <p:spPr>
          <a:xfrm>
            <a:off x="2285999" y="4229723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4/4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54" y="3972262"/>
            <a:ext cx="518946" cy="574746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971550"/>
            <a:ext cx="5562600" cy="296672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2895600" y="2571750"/>
            <a:ext cx="38100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8370651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July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21515" y="2343150"/>
            <a:ext cx="39452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>
                <a:latin typeface="Berlin Sans FB" panose="020E0602020502020306" pitchFamily="34" charset="0"/>
              </a:rPr>
              <a:t>3</a:t>
            </a:r>
            <a:r>
              <a:rPr lang="en-US" sz="4000" dirty="0">
                <a:latin typeface="Berlin Sans FB" panose="020E0602020502020306" pitchFamily="34" charset="0"/>
              </a:rPr>
              <a:t> (4+5+6)</a:t>
            </a:r>
          </a:p>
        </p:txBody>
      </p:sp>
      <p:sp>
        <p:nvSpPr>
          <p:cNvPr id="6" name="Bùi Liễu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759002" cy="4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9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56079" y="208958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866207F-89FF-423D-9DE3-3BDB38B1F767}"/>
              </a:ext>
            </a:extLst>
          </p:cNvPr>
          <p:cNvGrpSpPr/>
          <p:nvPr/>
        </p:nvGrpSpPr>
        <p:grpSpPr>
          <a:xfrm>
            <a:off x="3429000" y="1885950"/>
            <a:ext cx="5249336" cy="662081"/>
            <a:chOff x="3116431" y="2762156"/>
            <a:chExt cx="5249336" cy="662081"/>
          </a:xfrm>
        </p:grpSpPr>
        <p:sp>
          <p:nvSpPr>
            <p:cNvPr id="25" name="Bùi Liễu">
              <a:extLst>
                <a:ext uri="{FF2B5EF4-FFF2-40B4-BE49-F238E27FC236}">
                  <a16:creationId xmlns:a16="http://schemas.microsoft.com/office/drawing/2014/main" xmlns="" id="{F5235F33-94E3-4627-88A4-FF881B048E36}"/>
                </a:ext>
              </a:extLst>
            </p:cNvPr>
            <p:cNvSpPr txBox="1">
              <a:spLocks/>
            </p:cNvSpPr>
            <p:nvPr/>
          </p:nvSpPr>
          <p:spPr>
            <a:xfrm>
              <a:off x="3595133" y="2802561"/>
              <a:ext cx="4770634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Read and circle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9397B4D-39DA-44F0-B970-43BC4DC3E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6431" y="2762156"/>
              <a:ext cx="487414" cy="5327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F2764DE-44F4-4DB0-B746-934C338AF0F2}"/>
              </a:ext>
            </a:extLst>
          </p:cNvPr>
          <p:cNvGrpSpPr/>
          <p:nvPr/>
        </p:nvGrpSpPr>
        <p:grpSpPr>
          <a:xfrm>
            <a:off x="3166570" y="2528111"/>
            <a:ext cx="5395701" cy="675000"/>
            <a:chOff x="2657928" y="3270577"/>
            <a:chExt cx="5395701" cy="675000"/>
          </a:xfrm>
        </p:grpSpPr>
        <p:sp>
          <p:nvSpPr>
            <p:cNvPr id="24" name="Bùi Liễu">
              <a:extLst>
                <a:ext uri="{FF2B5EF4-FFF2-40B4-BE49-F238E27FC236}">
                  <a16:creationId xmlns:a16="http://schemas.microsoft.com/office/drawing/2014/main" xmlns="" id="{5F002B86-78E9-4A0D-A351-A5C127D085B7}"/>
                </a:ext>
              </a:extLst>
            </p:cNvPr>
            <p:cNvSpPr txBox="1">
              <a:spLocks/>
            </p:cNvSpPr>
            <p:nvPr/>
          </p:nvSpPr>
          <p:spPr>
            <a:xfrm>
              <a:off x="3197051" y="3270577"/>
              <a:ext cx="4856578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write.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A13375D-270D-4E1A-BF25-3013D9F1C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928" y="3336666"/>
              <a:ext cx="506137" cy="50955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BA4C40-9AAA-4E3D-AA0A-C01F5E79A0AC}"/>
              </a:ext>
            </a:extLst>
          </p:cNvPr>
          <p:cNvGrpSpPr/>
          <p:nvPr/>
        </p:nvGrpSpPr>
        <p:grpSpPr>
          <a:xfrm>
            <a:off x="2678545" y="3149787"/>
            <a:ext cx="5190827" cy="727928"/>
            <a:chOff x="2408500" y="3844076"/>
            <a:chExt cx="5190827" cy="727928"/>
          </a:xfrm>
        </p:grpSpPr>
        <p:sp>
          <p:nvSpPr>
            <p:cNvPr id="26" name="Bùi Liễu">
              <a:extLst>
                <a:ext uri="{FF2B5EF4-FFF2-40B4-BE49-F238E27FC236}">
                  <a16:creationId xmlns:a16="http://schemas.microsoft.com/office/drawing/2014/main" xmlns="" id="{7048672E-1EDF-40D8-AAF6-5361F81D585C}"/>
                </a:ext>
              </a:extLst>
            </p:cNvPr>
            <p:cNvSpPr txBox="1">
              <a:spLocks/>
            </p:cNvSpPr>
            <p:nvPr/>
          </p:nvSpPr>
          <p:spPr>
            <a:xfrm>
              <a:off x="2951128" y="3897004"/>
              <a:ext cx="4648199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Project.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AF7E839-50E1-4214-A208-A2A2A4DC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500" y="3844076"/>
              <a:ext cx="512879" cy="540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062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>
            <a:spLocks/>
          </p:cNvSpPr>
          <p:nvPr/>
        </p:nvSpPr>
        <p:spPr>
          <a:xfrm>
            <a:off x="1195714" y="206995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circle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6AB1826A-3861-425E-AC80-2951EBC706D9}"/>
              </a:ext>
            </a:extLst>
          </p:cNvPr>
          <p:cNvSpPr txBox="1"/>
          <p:nvPr/>
        </p:nvSpPr>
        <p:spPr>
          <a:xfrm>
            <a:off x="344095" y="807482"/>
            <a:ext cx="6186270" cy="2145268"/>
          </a:xfrm>
          <a:prstGeom prst="roundRect">
            <a:avLst/>
          </a:prstGeom>
          <a:solidFill>
            <a:srgbClr val="FDF1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Hi, all. Let me tell you a little bit about myself. My name’s Tom. I’m in Grade 5. I live in a big city.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fish and chips. I’m a big fan of baseball. It’s really fun.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xmlns="" id="{760E91B9-C3FA-4E64-BA65-FC6D4F5EA37D}"/>
              </a:ext>
            </a:extLst>
          </p:cNvPr>
          <p:cNvSpPr/>
          <p:nvPr/>
        </p:nvSpPr>
        <p:spPr>
          <a:xfrm>
            <a:off x="262981" y="1510096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Bùi Liễu Powerpoint">
            <a:extLst>
              <a:ext uri="{FF2B5EF4-FFF2-40B4-BE49-F238E27FC236}">
                <a16:creationId xmlns:a16="http://schemas.microsoft.com/office/drawing/2014/main" xmlns="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1574676" y="2379955"/>
            <a:ext cx="4541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Bùi Liễu Powerpoint">
            <a:extLst>
              <a:ext uri="{FF2B5EF4-FFF2-40B4-BE49-F238E27FC236}">
                <a16:creationId xmlns:a16="http://schemas.microsoft.com/office/drawing/2014/main" xmlns="" id="{47822002-1CC2-4434-9B68-1C923221096E}"/>
              </a:ext>
            </a:extLst>
          </p:cNvPr>
          <p:cNvCxnSpPr>
            <a:cxnSpLocks/>
          </p:cNvCxnSpPr>
          <p:nvPr/>
        </p:nvCxnSpPr>
        <p:spPr>
          <a:xfrm>
            <a:off x="510092" y="2075155"/>
            <a:ext cx="2156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xmlns="" id="{AF1E2E9B-CC64-4711-AD23-72B02AD2E019}"/>
              </a:ext>
            </a:extLst>
          </p:cNvPr>
          <p:cNvSpPr txBox="1"/>
          <p:nvPr/>
        </p:nvSpPr>
        <p:spPr>
          <a:xfrm>
            <a:off x="510092" y="3024483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Tom lives in ________.  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E3701BA9-22B9-45F1-A354-AC244680FA29}"/>
              </a:ext>
            </a:extLst>
          </p:cNvPr>
          <p:cNvSpPr txBox="1"/>
          <p:nvPr/>
        </p:nvSpPr>
        <p:spPr>
          <a:xfrm>
            <a:off x="772084" y="3481685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village</a:t>
            </a: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xmlns="" id="{C6195E28-1C83-4E10-AE2F-97E1588AD826}"/>
              </a:ext>
            </a:extLst>
          </p:cNvPr>
          <p:cNvSpPr txBox="1"/>
          <p:nvPr/>
        </p:nvSpPr>
        <p:spPr>
          <a:xfrm>
            <a:off x="3606430" y="3481684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city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xmlns="" id="{8BBDF99A-A73A-45A6-B12C-4E436BB3EBC5}"/>
              </a:ext>
            </a:extLst>
          </p:cNvPr>
          <p:cNvSpPr/>
          <p:nvPr/>
        </p:nvSpPr>
        <p:spPr>
          <a:xfrm>
            <a:off x="3606430" y="352353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xmlns="" id="{47BC5D6B-39DE-404F-9816-A0B35E7C798F}"/>
              </a:ext>
            </a:extLst>
          </p:cNvPr>
          <p:cNvSpPr txBox="1"/>
          <p:nvPr/>
        </p:nvSpPr>
        <p:spPr>
          <a:xfrm>
            <a:off x="6116167" y="3481683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big town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948B7342-7081-47EF-8C26-92C1DD3FC426}"/>
              </a:ext>
            </a:extLst>
          </p:cNvPr>
          <p:cNvSpPr txBox="1"/>
          <p:nvPr/>
        </p:nvSpPr>
        <p:spPr>
          <a:xfrm>
            <a:off x="510092" y="3996587"/>
            <a:ext cx="408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________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xmlns="" id="{293E34D4-88E7-4974-B809-4BDFA6BADB30}"/>
              </a:ext>
            </a:extLst>
          </p:cNvPr>
          <p:cNvSpPr txBox="1"/>
          <p:nvPr/>
        </p:nvSpPr>
        <p:spPr>
          <a:xfrm>
            <a:off x="609600" y="4472284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xmlns="" id="{F597AF43-7B3B-4E55-BF2B-52170DCF314C}"/>
              </a:ext>
            </a:extLst>
          </p:cNvPr>
          <p:cNvSpPr txBox="1"/>
          <p:nvPr/>
        </p:nvSpPr>
        <p:spPr>
          <a:xfrm>
            <a:off x="3042512" y="4472285"/>
            <a:ext cx="30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xmlns="" id="{A9C751D9-4E31-4D42-BC24-5C227B68A8BE}"/>
              </a:ext>
            </a:extLst>
          </p:cNvPr>
          <p:cNvSpPr txBox="1"/>
          <p:nvPr/>
        </p:nvSpPr>
        <p:spPr>
          <a:xfrm>
            <a:off x="6268567" y="4472285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xmlns="" id="{EDA5B830-5CFC-4380-8EFA-FB6D16F92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79" y="1158937"/>
            <a:ext cx="2218369" cy="1617879"/>
          </a:xfrm>
          <a:prstGeom prst="roundRect">
            <a:avLst/>
          </a:prstGeom>
        </p:spPr>
      </p:pic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xmlns="" id="{B0D78208-2D7A-4AFE-B9A1-3D29B3A3F46F}"/>
              </a:ext>
            </a:extLst>
          </p:cNvPr>
          <p:cNvSpPr/>
          <p:nvPr/>
        </p:nvSpPr>
        <p:spPr>
          <a:xfrm>
            <a:off x="1212160" y="1967877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xmlns="" id="{CA566ED5-5FF5-4AA2-A8BA-E1C35C10AEC2}"/>
              </a:ext>
            </a:extLst>
          </p:cNvPr>
          <p:cNvSpPr/>
          <p:nvPr/>
        </p:nvSpPr>
        <p:spPr>
          <a:xfrm>
            <a:off x="6257231" y="4539736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38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Powerpoint"/>
          <p:cNvSpPr txBox="1">
            <a:spLocks/>
          </p:cNvSpPr>
          <p:nvPr/>
        </p:nvSpPr>
        <p:spPr>
          <a:xfrm>
            <a:off x="938514" y="118814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circle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xmlns="" id="{6AB1826A-3861-425E-AC80-2951EBC706D9}"/>
              </a:ext>
            </a:extLst>
          </p:cNvPr>
          <p:cNvSpPr txBox="1"/>
          <p:nvPr/>
        </p:nvSpPr>
        <p:spPr>
          <a:xfrm>
            <a:off x="344095" y="666750"/>
            <a:ext cx="6186270" cy="2553891"/>
          </a:xfrm>
          <a:prstGeom prst="roundRect">
            <a:avLst/>
          </a:prstGeom>
          <a:solidFill>
            <a:srgbClr val="FDF1D9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myself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name’s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Le Mai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kittens and a rabbit.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pink.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chicken pho. Yum!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xmlns="" id="{760E91B9-C3FA-4E64-BA65-FC6D4F5EA37D}"/>
              </a:ext>
            </a:extLst>
          </p:cNvPr>
          <p:cNvSpPr/>
          <p:nvPr/>
        </p:nvSpPr>
        <p:spPr>
          <a:xfrm>
            <a:off x="1415236" y="1398992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Bùi Liễu Powerpoint">
            <a:extLst>
              <a:ext uri="{FF2B5EF4-FFF2-40B4-BE49-F238E27FC236}">
                <a16:creationId xmlns:a16="http://schemas.microsoft.com/office/drawing/2014/main" xmlns="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2286001" y="2655110"/>
            <a:ext cx="3657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Bùi Liễu Powerpoint">
            <a:extLst>
              <a:ext uri="{FF2B5EF4-FFF2-40B4-BE49-F238E27FC236}">
                <a16:creationId xmlns:a16="http://schemas.microsoft.com/office/drawing/2014/main" xmlns="" id="{47822002-1CC2-4434-9B68-1C923221096E}"/>
              </a:ext>
            </a:extLst>
          </p:cNvPr>
          <p:cNvCxnSpPr>
            <a:cxnSpLocks/>
          </p:cNvCxnSpPr>
          <p:nvPr/>
        </p:nvCxnSpPr>
        <p:spPr>
          <a:xfrm>
            <a:off x="1764219" y="1943695"/>
            <a:ext cx="20452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xmlns="" id="{AF1E2E9B-CC64-4711-AD23-72B02AD2E019}"/>
              </a:ext>
            </a:extLst>
          </p:cNvPr>
          <p:cNvSpPr txBox="1"/>
          <p:nvPr/>
        </p:nvSpPr>
        <p:spPr>
          <a:xfrm>
            <a:off x="685800" y="3281827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________.  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E3701BA9-22B9-45F1-A354-AC244680FA29}"/>
              </a:ext>
            </a:extLst>
          </p:cNvPr>
          <p:cNvSpPr txBox="1"/>
          <p:nvPr/>
        </p:nvSpPr>
        <p:spPr>
          <a:xfrm>
            <a:off x="1212385" y="3662831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xmlns="" id="{C6195E28-1C83-4E10-AE2F-97E1588AD826}"/>
              </a:ext>
            </a:extLst>
          </p:cNvPr>
          <p:cNvSpPr txBox="1"/>
          <p:nvPr/>
        </p:nvSpPr>
        <p:spPr>
          <a:xfrm>
            <a:off x="3784515" y="3662830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xmlns="" id="{8BBDF99A-A73A-45A6-B12C-4E436BB3EBC5}"/>
              </a:ext>
            </a:extLst>
          </p:cNvPr>
          <p:cNvSpPr/>
          <p:nvPr/>
        </p:nvSpPr>
        <p:spPr>
          <a:xfrm>
            <a:off x="3771400" y="369506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xmlns="" id="{47BC5D6B-39DE-404F-9816-A0B35E7C798F}"/>
              </a:ext>
            </a:extLst>
          </p:cNvPr>
          <p:cNvSpPr txBox="1"/>
          <p:nvPr/>
        </p:nvSpPr>
        <p:spPr>
          <a:xfrm>
            <a:off x="6294252" y="3662829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3C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948B7342-7081-47EF-8C26-92C1DD3FC426}"/>
              </a:ext>
            </a:extLst>
          </p:cNvPr>
          <p:cNvSpPr txBox="1"/>
          <p:nvPr/>
        </p:nvSpPr>
        <p:spPr>
          <a:xfrm>
            <a:off x="685800" y="4095748"/>
            <a:ext cx="575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xmlns="" id="{293E34D4-88E7-4974-B809-4BDFA6BADB30}"/>
              </a:ext>
            </a:extLst>
          </p:cNvPr>
          <p:cNvSpPr txBox="1"/>
          <p:nvPr/>
        </p:nvSpPr>
        <p:spPr>
          <a:xfrm>
            <a:off x="1176616" y="44767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xmlns="" id="{F597AF43-7B3B-4E55-BF2B-52170DCF314C}"/>
              </a:ext>
            </a:extLst>
          </p:cNvPr>
          <p:cNvSpPr txBox="1"/>
          <p:nvPr/>
        </p:nvSpPr>
        <p:spPr>
          <a:xfrm>
            <a:off x="3791873" y="4476750"/>
            <a:ext cx="181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xmlns="" id="{A9C751D9-4E31-4D42-BC24-5C227B68A8BE}"/>
              </a:ext>
            </a:extLst>
          </p:cNvPr>
          <p:cNvSpPr txBox="1"/>
          <p:nvPr/>
        </p:nvSpPr>
        <p:spPr>
          <a:xfrm>
            <a:off x="6294252" y="4485236"/>
            <a:ext cx="132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xmlns="" id="{EDA5B830-5CFC-4380-8EFA-FB6D16F92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428"/>
          <a:stretch/>
        </p:blipFill>
        <p:spPr>
          <a:xfrm>
            <a:off x="6619579" y="1134755"/>
            <a:ext cx="2218369" cy="1617879"/>
          </a:xfrm>
          <a:prstGeom prst="roundRect">
            <a:avLst/>
          </a:prstGeom>
        </p:spPr>
      </p:pic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xmlns="" id="{B0D78208-2D7A-4AFE-B9A1-3D29B3A3F46F}"/>
              </a:ext>
            </a:extLst>
          </p:cNvPr>
          <p:cNvSpPr/>
          <p:nvPr/>
        </p:nvSpPr>
        <p:spPr>
          <a:xfrm>
            <a:off x="1967121" y="2110120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xmlns="" id="{CA566ED5-5FF5-4AA2-A8BA-E1C35C10AEC2}"/>
              </a:ext>
            </a:extLst>
          </p:cNvPr>
          <p:cNvSpPr/>
          <p:nvPr/>
        </p:nvSpPr>
        <p:spPr>
          <a:xfrm>
            <a:off x="1176616" y="4505893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90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44320" y="2605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Let’s write.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0EFC1454-3F5D-492E-9FB8-E52065241ECE}"/>
              </a:ext>
            </a:extLst>
          </p:cNvPr>
          <p:cNvSpPr txBox="1"/>
          <p:nvPr/>
        </p:nvSpPr>
        <p:spPr>
          <a:xfrm>
            <a:off x="837662" y="1461891"/>
            <a:ext cx="7468138" cy="3091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______. I live in the ______________. I am in Class 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is 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is ________.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animal is _______. What about you? What are your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things?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8843FA87-D329-49D8-B1AB-981EDB2F5BE0}"/>
              </a:ext>
            </a:extLst>
          </p:cNvPr>
          <p:cNvSpPr txBox="1"/>
          <p:nvPr/>
        </p:nvSpPr>
        <p:spPr>
          <a:xfrm>
            <a:off x="2590800" y="1710585"/>
            <a:ext cx="13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2961F9E1-2E1E-44B5-A920-2F57712D95C8}"/>
              </a:ext>
            </a:extLst>
          </p:cNvPr>
          <p:cNvSpPr txBox="1"/>
          <p:nvPr/>
        </p:nvSpPr>
        <p:spPr>
          <a:xfrm>
            <a:off x="6022877" y="1594400"/>
            <a:ext cx="181397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F5F7E11A-2050-4F9D-8CFE-9BBE1CBD6807}"/>
              </a:ext>
            </a:extLst>
          </p:cNvPr>
          <p:cNvSpPr txBox="1"/>
          <p:nvPr/>
        </p:nvSpPr>
        <p:spPr>
          <a:xfrm>
            <a:off x="3049270" y="2158511"/>
            <a:ext cx="762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Powerpoint">
            <a:extLst>
              <a:ext uri="{FF2B5EF4-FFF2-40B4-BE49-F238E27FC236}">
                <a16:creationId xmlns:a16="http://schemas.microsoft.com/office/drawing/2014/main" xmlns="" id="{E7006C34-78CD-4A10-B380-CB235CA4B9DC}"/>
              </a:ext>
            </a:extLst>
          </p:cNvPr>
          <p:cNvSpPr txBox="1"/>
          <p:nvPr/>
        </p:nvSpPr>
        <p:spPr>
          <a:xfrm>
            <a:off x="6781800" y="2158511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xmlns="" id="{0F95EAE1-391D-4122-BCAA-2DEA15E2E033}"/>
              </a:ext>
            </a:extLst>
          </p:cNvPr>
          <p:cNvSpPr txBox="1"/>
          <p:nvPr/>
        </p:nvSpPr>
        <p:spPr>
          <a:xfrm>
            <a:off x="3948425" y="271849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xmlns="" id="{BD08A8B6-AC61-4BB1-B829-2EEF918373EA}"/>
              </a:ext>
            </a:extLst>
          </p:cNvPr>
          <p:cNvSpPr txBox="1"/>
          <p:nvPr/>
        </p:nvSpPr>
        <p:spPr>
          <a:xfrm>
            <a:off x="1447800" y="329634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xmlns="" id="{193DA11E-7145-470A-9307-6BAC30C888A4}"/>
              </a:ext>
            </a:extLst>
          </p:cNvPr>
          <p:cNvSpPr txBox="1"/>
          <p:nvPr/>
        </p:nvSpPr>
        <p:spPr>
          <a:xfrm>
            <a:off x="6136119" y="3296345"/>
            <a:ext cx="82556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85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438400" y="851182"/>
            <a:ext cx="48768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My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favourite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things</a:t>
            </a:r>
          </a:p>
        </p:txBody>
      </p:sp>
      <p:pic>
        <p:nvPicPr>
          <p:cNvPr id="6" name="CHÍNH CHỦ PPT">
            <a:extLst>
              <a:ext uri="{FF2B5EF4-FFF2-40B4-BE49-F238E27FC236}">
                <a16:creationId xmlns:a16="http://schemas.microsoft.com/office/drawing/2014/main" xmlns="" id="{8F596C94-8F88-4F4E-9968-7CF42AA2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9239"/>
            <a:ext cx="6460813" cy="3441136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F4F8FCCF-C411-439D-BE98-984CE5DBBC14}"/>
              </a:ext>
            </a:extLst>
          </p:cNvPr>
          <p:cNvSpPr txBox="1">
            <a:spLocks/>
          </p:cNvSpPr>
          <p:nvPr/>
        </p:nvSpPr>
        <p:spPr>
          <a:xfrm>
            <a:off x="1066800" y="223125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Project.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0833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23773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341466433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439839" y="432468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2254"/>
          <a:stretch/>
        </p:blipFill>
        <p:spPr>
          <a:xfrm>
            <a:off x="409152" y="2038350"/>
            <a:ext cx="2049615" cy="16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4322"/>
          <a:stretch/>
        </p:blipFill>
        <p:spPr>
          <a:xfrm>
            <a:off x="3426247" y="2076389"/>
            <a:ext cx="2049614" cy="1569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r="4510"/>
          <a:stretch/>
        </p:blipFill>
        <p:spPr>
          <a:xfrm>
            <a:off x="6395441" y="2058524"/>
            <a:ext cx="2049615" cy="1568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72" y="3181368"/>
            <a:ext cx="644432" cy="602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7" y="3180319"/>
            <a:ext cx="635958" cy="602040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69" y="3148721"/>
            <a:ext cx="600535" cy="568506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8" y="387649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pic>
        <p:nvPicPr>
          <p:cNvPr id="5" name="Track 7.1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A26A5B1B-5EAF-401A-A2E5-6059942186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0023" y="1342673"/>
            <a:ext cx="381902" cy="306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208" y="457552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12103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4.69136E-6 L 4.72222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4512"/>
          <a:stretch/>
        </p:blipFill>
        <p:spPr>
          <a:xfrm>
            <a:off x="6328398" y="2076389"/>
            <a:ext cx="2049615" cy="16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4322"/>
          <a:stretch/>
        </p:blipFill>
        <p:spPr>
          <a:xfrm>
            <a:off x="3426247" y="2076389"/>
            <a:ext cx="2049614" cy="1569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-272"/>
          <a:stretch/>
        </p:blipFill>
        <p:spPr>
          <a:xfrm>
            <a:off x="470711" y="2063692"/>
            <a:ext cx="2049615" cy="1568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3" y="3260963"/>
            <a:ext cx="608540" cy="5685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62" y="3221876"/>
            <a:ext cx="600538" cy="568509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65" y="3193578"/>
            <a:ext cx="567088" cy="536843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36330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pic>
        <p:nvPicPr>
          <p:cNvPr id="9" name="Track 7.2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D450B16-F8AD-4C23-9164-5E88746E6B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71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065" y="1313848"/>
            <a:ext cx="429494" cy="3443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7230" y="43815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15146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0467"/>
          <a:stretch/>
        </p:blipFill>
        <p:spPr>
          <a:xfrm>
            <a:off x="3464720" y="2121525"/>
            <a:ext cx="2049615" cy="16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5506"/>
          <a:stretch/>
        </p:blipFill>
        <p:spPr>
          <a:xfrm>
            <a:off x="6395664" y="2180196"/>
            <a:ext cx="2049614" cy="1463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r="13583"/>
          <a:stretch/>
        </p:blipFill>
        <p:spPr>
          <a:xfrm>
            <a:off x="470711" y="2180196"/>
            <a:ext cx="2049615" cy="1452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97" y="3234036"/>
            <a:ext cx="608536" cy="568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10" y="3207808"/>
            <a:ext cx="600535" cy="56850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96" y="3181667"/>
            <a:ext cx="567085" cy="53684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36330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pic>
        <p:nvPicPr>
          <p:cNvPr id="4" name="Track 6b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46FB92B-D4CE-495C-8411-6BFA8EB7D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650" y="1330979"/>
            <a:ext cx="487363" cy="39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6506" y="36195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26764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/>
        </p:blipFill>
        <p:spPr>
          <a:xfrm>
            <a:off x="409152" y="2129726"/>
            <a:ext cx="2049615" cy="149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549"/>
          <a:stretch/>
        </p:blipFill>
        <p:spPr>
          <a:xfrm>
            <a:off x="6395664" y="2129963"/>
            <a:ext cx="2049614" cy="1463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3678"/>
          <a:stretch/>
        </p:blipFill>
        <p:spPr>
          <a:xfrm>
            <a:off x="3409070" y="2093544"/>
            <a:ext cx="2049615" cy="149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32" y="3170743"/>
            <a:ext cx="608536" cy="568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13" y="3196466"/>
            <a:ext cx="600535" cy="56850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89" y="3124585"/>
            <a:ext cx="567085" cy="53684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36330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pic>
        <p:nvPicPr>
          <p:cNvPr id="5" name="Track 6a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E34AF7C-0729-4220-A438-AC5184894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318" y="1263061"/>
            <a:ext cx="487363" cy="39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7230" y="36195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5211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9" t="-10566" r="-14812" b="-11777"/>
          <a:stretch/>
        </p:blipFill>
        <p:spPr>
          <a:xfrm>
            <a:off x="6328398" y="2076389"/>
            <a:ext cx="2049615" cy="16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r="4011"/>
          <a:stretch/>
        </p:blipFill>
        <p:spPr>
          <a:xfrm>
            <a:off x="3426247" y="2076389"/>
            <a:ext cx="2049614" cy="1569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b="2434"/>
          <a:stretch/>
        </p:blipFill>
        <p:spPr>
          <a:xfrm>
            <a:off x="470711" y="2063692"/>
            <a:ext cx="2049615" cy="1568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96" y="3222949"/>
            <a:ext cx="635434" cy="593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15" y="3183861"/>
            <a:ext cx="627078" cy="59363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18" y="3156963"/>
            <a:ext cx="592150" cy="56056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36330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pic>
        <p:nvPicPr>
          <p:cNvPr id="4" name="Track 10d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DAFD04D-9764-4A6D-86B1-2CF435575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318" y="1333673"/>
            <a:ext cx="487363" cy="39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" y="36195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3459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r="5551"/>
          <a:stretch/>
        </p:blipFill>
        <p:spPr>
          <a:xfrm>
            <a:off x="3527409" y="2181677"/>
            <a:ext cx="2049615" cy="149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2" r="7937"/>
          <a:stretch/>
        </p:blipFill>
        <p:spPr>
          <a:xfrm>
            <a:off x="6458353" y="2180196"/>
            <a:ext cx="2049614" cy="1463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r="5670"/>
          <a:stretch/>
        </p:blipFill>
        <p:spPr>
          <a:xfrm>
            <a:off x="533400" y="2180196"/>
            <a:ext cx="2049615" cy="1452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37" y="3261439"/>
            <a:ext cx="608538" cy="568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51" y="3235211"/>
            <a:ext cx="600536" cy="568507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7" y="3209070"/>
            <a:ext cx="567086" cy="536841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99019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12" y="4349563"/>
            <a:ext cx="556214" cy="568506"/>
          </a:xfrm>
          <a:prstGeom prst="rect">
            <a:avLst/>
          </a:prstGeom>
        </p:spPr>
      </p:pic>
      <p:pic>
        <p:nvPicPr>
          <p:cNvPr id="5" name="Track 11.1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98FDA89-623C-4468-8C2B-D8A8F4E073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8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007" y="1122721"/>
            <a:ext cx="487363" cy="39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1543" y="312996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0878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r="2025"/>
          <a:stretch/>
        </p:blipFill>
        <p:spPr>
          <a:xfrm>
            <a:off x="6474817" y="1998811"/>
            <a:ext cx="2049615" cy="16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" b="2469"/>
          <a:stretch/>
        </p:blipFill>
        <p:spPr>
          <a:xfrm>
            <a:off x="3521112" y="1998811"/>
            <a:ext cx="2049614" cy="1569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r="1048"/>
          <a:stretch/>
        </p:blipFill>
        <p:spPr>
          <a:xfrm>
            <a:off x="565576" y="1986114"/>
            <a:ext cx="2049615" cy="1568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70495"/>
            <a:ext cx="608541" cy="568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19" y="3131407"/>
            <a:ext cx="600539" cy="568510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2" y="3103109"/>
            <a:ext cx="567089" cy="536844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031195" y="368800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88" y="4271985"/>
            <a:ext cx="556214" cy="568506"/>
          </a:xfrm>
          <a:prstGeom prst="rect">
            <a:avLst/>
          </a:prstGeom>
        </p:spPr>
      </p:pic>
      <p:pic>
        <p:nvPicPr>
          <p:cNvPr id="4" name="Track 10b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A2790B7A-0207-42B7-9312-A5A23DDC4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3183" y="1123950"/>
            <a:ext cx="487363" cy="390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32888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12702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8874"/>
          <a:stretch/>
        </p:blipFill>
        <p:spPr>
          <a:xfrm>
            <a:off x="533400" y="2129726"/>
            <a:ext cx="2049615" cy="149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3" t="-11670" r="-15644" b="-8831"/>
          <a:stretch/>
        </p:blipFill>
        <p:spPr>
          <a:xfrm>
            <a:off x="6519912" y="2093544"/>
            <a:ext cx="2049614" cy="1536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7012"/>
          <a:stretch/>
        </p:blipFill>
        <p:spPr>
          <a:xfrm>
            <a:off x="3533318" y="2093544"/>
            <a:ext cx="2049615" cy="149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71" y="3202918"/>
            <a:ext cx="532317" cy="497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18" y="3259174"/>
            <a:ext cx="525317" cy="497300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74" y="3200291"/>
            <a:ext cx="525318" cy="49730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1060578" y="376558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58" y="4353598"/>
            <a:ext cx="513311" cy="568506"/>
          </a:xfrm>
          <a:prstGeom prst="rect">
            <a:avLst/>
          </a:prstGeom>
        </p:spPr>
      </p:pic>
      <p:pic>
        <p:nvPicPr>
          <p:cNvPr id="21" name="Track 11.2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1D3E4DB-D6C1-439A-8756-A261BC69B0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9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566" y="1219122"/>
            <a:ext cx="487363" cy="3906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200" y="36195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37408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>
            <a:clrChange>
              <a:clrFrom>
                <a:srgbClr val="FFCA02"/>
              </a:clrFrom>
              <a:clrTo>
                <a:srgbClr val="FFCA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8416"/>
            <a:ext cx="2801253" cy="2941852"/>
          </a:xfrm>
          <a:prstGeom prst="cloud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609600" y="2596980"/>
            <a:ext cx="80010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dirty="0">
                <a:solidFill>
                  <a:srgbClr val="0070C0"/>
                </a:solidFill>
                <a:latin typeface="Berlin Sans FB Demi" panose="020B060402020202020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3631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BEE2D594-B0B9-47E5-94AD-6A84474FA1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r="1312"/>
          <a:stretch/>
        </p:blipFill>
        <p:spPr>
          <a:xfrm>
            <a:off x="762000" y="3098916"/>
            <a:ext cx="2894096" cy="1802323"/>
          </a:xfrm>
          <a:prstGeom prst="cloud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28B02120-ECEF-4A3E-A684-53EC6E62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r="7646"/>
          <a:stretch/>
        </p:blipFill>
        <p:spPr>
          <a:xfrm>
            <a:off x="5247488" y="752313"/>
            <a:ext cx="2939699" cy="1906265"/>
          </a:xfrm>
          <a:prstGeom prst="cloud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77098" y="213006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708945" y="798252"/>
            <a:ext cx="44311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animal?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701163" y="1250987"/>
            <a:ext cx="36999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Do you like pandas?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685800" y="1701966"/>
            <a:ext cx="3312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A2FCBE2D-D1AB-4376-AE7B-7B2D49920D53}"/>
              </a:ext>
            </a:extLst>
          </p:cNvPr>
          <p:cNvSpPr txBox="1"/>
          <p:nvPr/>
        </p:nvSpPr>
        <p:spPr>
          <a:xfrm>
            <a:off x="698059" y="2181820"/>
            <a:ext cx="32009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don’t like pandas.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xmlns="" id="{C165703A-4660-485D-846A-3D679DB522F6}"/>
              </a:ext>
            </a:extLst>
          </p:cNvPr>
          <p:cNvSpPr txBox="1"/>
          <p:nvPr/>
        </p:nvSpPr>
        <p:spPr>
          <a:xfrm>
            <a:off x="692223" y="2643485"/>
            <a:ext cx="32009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dolphins.</a:t>
            </a:r>
          </a:p>
        </p:txBody>
      </p:sp>
      <p:sp>
        <p:nvSpPr>
          <p:cNvPr id="41" name="Bùi Liễu Powerpoint">
            <a:extLst>
              <a:ext uri="{FF2B5EF4-FFF2-40B4-BE49-F238E27FC236}">
                <a16:creationId xmlns:a16="http://schemas.microsoft.com/office/drawing/2014/main" xmlns="" id="{192A78AB-4964-4DDE-8940-36EBD71E0660}"/>
              </a:ext>
            </a:extLst>
          </p:cNvPr>
          <p:cNvSpPr txBox="1"/>
          <p:nvPr/>
        </p:nvSpPr>
        <p:spPr>
          <a:xfrm>
            <a:off x="4747545" y="2616510"/>
            <a:ext cx="42180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xmlns="" id="{FFD492D7-A53F-4539-A606-0E9977EE7733}"/>
              </a:ext>
            </a:extLst>
          </p:cNvPr>
          <p:cNvSpPr txBox="1"/>
          <p:nvPr/>
        </p:nvSpPr>
        <p:spPr>
          <a:xfrm>
            <a:off x="4739763" y="3069245"/>
            <a:ext cx="33452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Do you like tennis?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xmlns="" id="{83E1C555-6842-4478-B2B7-1BFCC0B1D170}"/>
              </a:ext>
            </a:extLst>
          </p:cNvPr>
          <p:cNvSpPr txBox="1"/>
          <p:nvPr/>
        </p:nvSpPr>
        <p:spPr>
          <a:xfrm>
            <a:off x="4724400" y="3520224"/>
            <a:ext cx="29949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49" name="Bùi Liễu Powerpoint">
            <a:extLst>
              <a:ext uri="{FF2B5EF4-FFF2-40B4-BE49-F238E27FC236}">
                <a16:creationId xmlns:a16="http://schemas.microsoft.com/office/drawing/2014/main" xmlns="" id="{D39994B8-4E9C-4C18-8C50-149619A9DA6A}"/>
              </a:ext>
            </a:extLst>
          </p:cNvPr>
          <p:cNvSpPr txBox="1"/>
          <p:nvPr/>
        </p:nvSpPr>
        <p:spPr>
          <a:xfrm>
            <a:off x="4736659" y="4000078"/>
            <a:ext cx="2894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don’t like tennis.</a:t>
            </a:r>
          </a:p>
        </p:txBody>
      </p:sp>
      <p:sp>
        <p:nvSpPr>
          <p:cNvPr id="50" name="Bùi Liễu Powerpoint">
            <a:extLst>
              <a:ext uri="{FF2B5EF4-FFF2-40B4-BE49-F238E27FC236}">
                <a16:creationId xmlns:a16="http://schemas.microsoft.com/office/drawing/2014/main" xmlns="" id="{8D6CA81E-B4F4-45D7-8CEB-005AF0C4DE21}"/>
              </a:ext>
            </a:extLst>
          </p:cNvPr>
          <p:cNvSpPr txBox="1"/>
          <p:nvPr/>
        </p:nvSpPr>
        <p:spPr>
          <a:xfrm>
            <a:off x="4730823" y="4461743"/>
            <a:ext cx="2894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football.</a:t>
            </a:r>
          </a:p>
        </p:txBody>
      </p:sp>
      <p:pic>
        <p:nvPicPr>
          <p:cNvPr id="7" name="Bùi Liễu Powerpoint">
            <a:hlinkClick r:id="" action="ppaction://media"/>
            <a:extLst>
              <a:ext uri="{FF2B5EF4-FFF2-40B4-BE49-F238E27FC236}">
                <a16:creationId xmlns:a16="http://schemas.microsoft.com/office/drawing/2014/main" xmlns="" id="{AECAA6E2-C5B7-4C3A-9E2C-08EB2981D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743.4"/>
                    <p14:bmk name="Bookmark 2" time="10603.4166"/>
                    <p14:bmk name="Bookmark 3" time="14263.4166"/>
                    <p14:bmk name="Bookmark 4" time="18453.48"/>
                    <p14:bmk name="Bookmark 5" time="22183.48"/>
                    <p14:bmk name="Bookmark 6" time="26173.48"/>
                    <p14:bmk name="Bookmark 7" time="30046.88"/>
                    <p14:bmk name="Bookmark 8" time="33856.88"/>
                    <p14:bmk name="Bookmark 9" time="37666.88"/>
                    <p14:bmk name="Bookmark 10" time="41406.88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8590" y="231195"/>
            <a:ext cx="560828" cy="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2356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667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3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3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3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0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4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0" dur="1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2" dur="1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22" grpId="0"/>
          <p:bldP spid="22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9" grpId="0"/>
          <p:bldP spid="49" grpId="1"/>
          <p:bldP spid="50" grpId="0"/>
          <p:bldP spid="50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59038"/>
              <a:gd name="adj2" fmla="val -52421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513460" y="119418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520908" y="178899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59337"/>
              <a:gd name="adj2" fmla="val -8061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52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3951093"/>
            <a:ext cx="2053353" cy="71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21496" y="4214930"/>
            <a:ext cx="2033088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39226" y="4215337"/>
            <a:ext cx="1921120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3921426"/>
            <a:ext cx="1921121" cy="7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55379" y="1100080"/>
            <a:ext cx="4631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358153" y="2038350"/>
            <a:ext cx="2251947" cy="572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657600" y="2038350"/>
            <a:ext cx="9525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952500" cy="733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2179342" cy="582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304800" y="2610881"/>
            <a:ext cx="205371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2473109" y="2876550"/>
            <a:ext cx="2053354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57146" y="201637"/>
            <a:ext cx="271825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/>
        </p:blipFill>
        <p:spPr>
          <a:xfrm>
            <a:off x="4621496" y="2887263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6789442" y="2620723"/>
            <a:ext cx="2053353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0625" y="10586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44839" y="15926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429000" y="1629727"/>
            <a:ext cx="2362200" cy="408623"/>
          </a:xfrm>
          <a:prstGeom prst="wedgeRoundRectCallout">
            <a:avLst>
              <a:gd name="adj1" fmla="val 61465"/>
              <a:gd name="adj2" fmla="val -989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31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590550"/>
            <a:ext cx="3962400" cy="6477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Berlin Sans FB Demi" panose="020E0802020502020306" pitchFamily="34" charset="0"/>
                <a:cs typeface="Arial" pitchFamily="34" charset="0"/>
              </a:rPr>
              <a:t>Homework</a:t>
            </a:r>
            <a:endParaRPr lang="en-US" sz="4800" b="1" dirty="0">
              <a:solidFill>
                <a:srgbClr val="0070C0"/>
              </a:solidFill>
              <a:latin typeface="Berlin Sans FB Demi" panose="020E0802020502020306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35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09600" y="1885950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PASS THE BALL</a:t>
            </a:r>
          </a:p>
        </p:txBody>
      </p:sp>
      <p:pic>
        <p:nvPicPr>
          <p:cNvPr id="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19550"/>
            <a:ext cx="551688" cy="563880"/>
          </a:xfrm>
          <a:prstGeom prst="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4017"/>
            <a:ext cx="1483307" cy="1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ùi Liễu 0968142780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1148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95350"/>
            <a:ext cx="4114800" cy="257175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/>
          <p:nvPr/>
        </p:nvSpPr>
        <p:spPr>
          <a:xfrm>
            <a:off x="1524000" y="3696621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 you tell me about yourself?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I’m in Class 5B.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057400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A45C354-1B8D-6AF7-15DF-42DEE9FF2818}"/>
              </a:ext>
            </a:extLst>
          </p:cNvPr>
          <p:cNvSpPr/>
          <p:nvPr/>
        </p:nvSpPr>
        <p:spPr>
          <a:xfrm>
            <a:off x="2057399" y="4171350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ùi Liễu 0968142780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267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2819400" y="1123950"/>
            <a:ext cx="3731599" cy="237204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6" name="Bùi Liễu 0968142780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food?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It’s a sandwich.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244891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9A45C354-1B8D-6AF7-15DF-42DEE9FF2818}"/>
              </a:ext>
            </a:extLst>
          </p:cNvPr>
          <p:cNvSpPr/>
          <p:nvPr/>
        </p:nvSpPr>
        <p:spPr>
          <a:xfrm>
            <a:off x="244891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2/4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ùi Liễu 0968142780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64660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584</Words>
  <Application>Microsoft Office PowerPoint</Application>
  <PresentationFormat>On-screen Show (16:9)</PresentationFormat>
  <Paragraphs>128</Paragraphs>
  <Slides>33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Leelawadee</vt:lpstr>
      <vt:lpstr>Fredoka One</vt:lpstr>
      <vt:lpstr>宋体</vt:lpstr>
      <vt:lpstr>.VnCooper</vt:lpstr>
      <vt:lpstr>Calibri</vt:lpstr>
      <vt:lpstr>Berlin Sans FB Demi</vt:lpstr>
      <vt:lpstr>Kirang Haerang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525</cp:revision>
  <dcterms:created xsi:type="dcterms:W3CDTF">2006-08-16T00:00:00Z</dcterms:created>
  <dcterms:modified xsi:type="dcterms:W3CDTF">2024-09-27T15:32:12Z</dcterms:modified>
</cp:coreProperties>
</file>