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media/audio21.wav" ContentType="audio/wav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70" r:id="rId2"/>
    <p:sldId id="500" r:id="rId3"/>
    <p:sldId id="501" r:id="rId4"/>
    <p:sldId id="517" r:id="rId5"/>
    <p:sldId id="503" r:id="rId6"/>
    <p:sldId id="502" r:id="rId7"/>
    <p:sldId id="519" r:id="rId8"/>
    <p:sldId id="518" r:id="rId9"/>
    <p:sldId id="463" r:id="rId10"/>
    <p:sldId id="262" r:id="rId11"/>
    <p:sldId id="510" r:id="rId12"/>
    <p:sldId id="505" r:id="rId13"/>
    <p:sldId id="513" r:id="rId14"/>
    <p:sldId id="514" r:id="rId15"/>
    <p:sldId id="515" r:id="rId16"/>
    <p:sldId id="516" r:id="rId17"/>
    <p:sldId id="520" r:id="rId18"/>
    <p:sldId id="511" r:id="rId19"/>
    <p:sldId id="506" r:id="rId20"/>
    <p:sldId id="536" r:id="rId21"/>
    <p:sldId id="521" r:id="rId22"/>
    <p:sldId id="522" r:id="rId23"/>
    <p:sldId id="537" r:id="rId24"/>
    <p:sldId id="538" r:id="rId25"/>
    <p:sldId id="509" r:id="rId26"/>
    <p:sldId id="269" r:id="rId27"/>
    <p:sldId id="271" r:id="rId28"/>
    <p:sldId id="539" r:id="rId29"/>
    <p:sldId id="540" r:id="rId30"/>
    <p:sldId id="541" r:id="rId31"/>
    <p:sldId id="543" r:id="rId32"/>
    <p:sldId id="545" r:id="rId33"/>
    <p:sldId id="544" r:id="rId34"/>
    <p:sldId id="542" r:id="rId35"/>
    <p:sldId id="280" r:id="rId36"/>
    <p:sldId id="504" r:id="rId37"/>
  </p:sldIdLst>
  <p:sldSz cx="12192000" cy="6858000"/>
  <p:notesSz cx="7104063" cy="10234613"/>
  <p:embeddedFontLst>
    <p:embeddedFont>
      <p:font typeface="字魂105号-简雅黑" panose="020B0604020202020204" charset="-122"/>
      <p:regular r:id="rId40"/>
    </p:embeddedFont>
    <p:embeddedFont>
      <p:font typeface=".VnCooper" panose="020B7200000000000000" pitchFamily="34" charset="0"/>
      <p:regular r:id="rId41"/>
    </p:embeddedFont>
    <p:embeddedFont>
      <p:font typeface=".VnHelvetIns" panose="020B7200000000000000" pitchFamily="34" charset="0"/>
      <p:regular r:id="rId42"/>
    </p:embeddedFont>
    <p:embeddedFont>
      <p:font typeface=".VnHelvetInsH" panose="020B7200000000000000" pitchFamily="34" charset="0"/>
      <p:regular r:id="rId43"/>
    </p:embeddedFont>
    <p:embeddedFont>
      <p:font typeface="Amasis MT Pro Black" panose="02040A04050005020304" pitchFamily="18" charset="0"/>
      <p:bold r:id="rId44"/>
      <p:boldItalic r:id="rId45"/>
    </p:embeddedFont>
    <p:embeddedFont>
      <p:font typeface="Arial Black" panose="020B0A04020102020204" pitchFamily="34" charset="0"/>
      <p:bold r:id="rId4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3525"/>
    <a:srgbClr val="F47F4B"/>
    <a:srgbClr val="FEF1D9"/>
    <a:srgbClr val="F6534A"/>
    <a:srgbClr val="FFFFFF"/>
    <a:srgbClr val="9F0A04"/>
    <a:srgbClr val="D10C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59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105号-简雅黑" panose="00000500000000000000" charset="-122"/>
                <a:ea typeface="字魂105号-简雅黑" panose="00000500000000000000" charset="-122"/>
                <a:cs typeface="字魂105号-简雅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105号-简雅黑" panose="00000500000000000000" charset="-122"/>
                <a:ea typeface="字魂105号-简雅黑" panose="00000500000000000000" charset="-122"/>
                <a:cs typeface="字魂105号-简雅黑" panose="000005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105号-简雅黑" panose="00000500000000000000" charset="-122"/>
                <a:ea typeface="字魂105号-简雅黑" panose="00000500000000000000" charset="-122"/>
                <a:cs typeface="字魂105号-简雅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105号-简雅黑" panose="00000500000000000000" charset="-122"/>
                <a:ea typeface="字魂105号-简雅黑" panose="00000500000000000000" charset="-122"/>
                <a:cs typeface="字魂105号-简雅黑" panose="000005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字魂105号-简雅黑" panose="000005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字魂105号-简雅黑" panose="000005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字魂105号-简雅黑" panose="000005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字魂105号-简雅黑" panose="000005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字魂105号-简雅黑" panose="000005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751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19DDD3-EA3B-CB0C-F512-4012323010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1703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46DF3B-DA21-B138-B346-FEBA7B2798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21559"/>
            <a:ext cx="12192000" cy="56364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593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71472-41A3-4920-7C4C-A87C48D00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49EFD-1195-A7D6-1C84-88C3F4BE2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B8121-840E-44C5-A372-FFBA967E5637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8FA99B-9DF5-1A5A-A178-0DE3AFA1A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92393-34CE-3B3D-5EE9-991EC1C40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7DA70-8B0D-48B7-80AB-3E9C81A14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17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9DC14-7B02-CA4B-0D01-20F0BC85A3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DAFA5F-61D5-4B39-6172-9DE444A9C3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ADADF-3271-2216-2328-7AEBF383AA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DC5B76-E0B7-4DBD-AB66-6E49F381079E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C0F99-4161-1639-A9C7-8D25F0834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C1F24-21A5-0F5C-0EC4-94920494E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B308D7-9BC9-4E66-8992-310B7162A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256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2.wav"/><Relationship Id="rId7" Type="http://schemas.openxmlformats.org/officeDocument/2006/relationships/image" Target="../media/image3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msphampowerpoint" TargetMode="External"/><Relationship Id="rId5" Type="http://schemas.openxmlformats.org/officeDocument/2006/relationships/audio" Target="../media/audio14.wav"/><Relationship Id="rId4" Type="http://schemas.openxmlformats.org/officeDocument/2006/relationships/audio" Target="../media/audio13.wav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7" Type="http://schemas.openxmlformats.org/officeDocument/2006/relationships/image" Target="../media/image28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msphampowerpoint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7" Type="http://schemas.openxmlformats.org/officeDocument/2006/relationships/image" Target="../media/image29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msphampowerpoint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7" Type="http://schemas.openxmlformats.org/officeDocument/2006/relationships/image" Target="../media/image30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msphampowerpoint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7" Type="http://schemas.openxmlformats.org/officeDocument/2006/relationships/image" Target="../media/image31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msphampowerpoint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18" Type="http://schemas.openxmlformats.org/officeDocument/2006/relationships/image" Target="../media/image48.png"/><Relationship Id="rId26" Type="http://schemas.openxmlformats.org/officeDocument/2006/relationships/hyperlink" Target="https://www.facebook.com/msphampowerpoint" TargetMode="External"/><Relationship Id="rId3" Type="http://schemas.openxmlformats.org/officeDocument/2006/relationships/image" Target="../media/image33.png"/><Relationship Id="rId21" Type="http://schemas.openxmlformats.org/officeDocument/2006/relationships/image" Target="../media/image51.pn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17" Type="http://schemas.openxmlformats.org/officeDocument/2006/relationships/image" Target="../media/image47.svg"/><Relationship Id="rId25" Type="http://schemas.openxmlformats.org/officeDocument/2006/relationships/image" Target="../media/image55.png"/><Relationship Id="rId2" Type="http://schemas.openxmlformats.org/officeDocument/2006/relationships/image" Target="../media/image15.png"/><Relationship Id="rId16" Type="http://schemas.openxmlformats.org/officeDocument/2006/relationships/image" Target="../media/image46.png"/><Relationship Id="rId20" Type="http://schemas.openxmlformats.org/officeDocument/2006/relationships/image" Target="../media/image50.svg"/><Relationship Id="rId29" Type="http://schemas.openxmlformats.org/officeDocument/2006/relationships/image" Target="../media/image58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24" Type="http://schemas.openxmlformats.org/officeDocument/2006/relationships/image" Target="../media/image54.png"/><Relationship Id="rId5" Type="http://schemas.openxmlformats.org/officeDocument/2006/relationships/image" Target="../media/image35.svg"/><Relationship Id="rId15" Type="http://schemas.openxmlformats.org/officeDocument/2006/relationships/image" Target="../media/image45.svg"/><Relationship Id="rId23" Type="http://schemas.openxmlformats.org/officeDocument/2006/relationships/image" Target="../media/image53.jpeg"/><Relationship Id="rId28" Type="http://schemas.openxmlformats.org/officeDocument/2006/relationships/image" Target="../media/image57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44.png"/><Relationship Id="rId22" Type="http://schemas.openxmlformats.org/officeDocument/2006/relationships/image" Target="../media/image52.svg"/><Relationship Id="rId27" Type="http://schemas.openxmlformats.org/officeDocument/2006/relationships/image" Target="../media/image56.png"/><Relationship Id="rId30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18" Type="http://schemas.openxmlformats.org/officeDocument/2006/relationships/image" Target="../media/image48.png"/><Relationship Id="rId26" Type="http://schemas.openxmlformats.org/officeDocument/2006/relationships/hyperlink" Target="https://www.facebook.com/msphampowerpoint" TargetMode="External"/><Relationship Id="rId3" Type="http://schemas.openxmlformats.org/officeDocument/2006/relationships/image" Target="../media/image33.png"/><Relationship Id="rId21" Type="http://schemas.openxmlformats.org/officeDocument/2006/relationships/image" Target="../media/image51.pn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17" Type="http://schemas.openxmlformats.org/officeDocument/2006/relationships/image" Target="../media/image47.svg"/><Relationship Id="rId25" Type="http://schemas.openxmlformats.org/officeDocument/2006/relationships/image" Target="../media/image55.png"/><Relationship Id="rId2" Type="http://schemas.openxmlformats.org/officeDocument/2006/relationships/image" Target="../media/image15.png"/><Relationship Id="rId16" Type="http://schemas.openxmlformats.org/officeDocument/2006/relationships/image" Target="../media/image46.png"/><Relationship Id="rId20" Type="http://schemas.openxmlformats.org/officeDocument/2006/relationships/image" Target="../media/image50.svg"/><Relationship Id="rId29" Type="http://schemas.openxmlformats.org/officeDocument/2006/relationships/image" Target="../media/image58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24" Type="http://schemas.openxmlformats.org/officeDocument/2006/relationships/image" Target="../media/image54.png"/><Relationship Id="rId5" Type="http://schemas.openxmlformats.org/officeDocument/2006/relationships/image" Target="../media/image35.svg"/><Relationship Id="rId15" Type="http://schemas.openxmlformats.org/officeDocument/2006/relationships/image" Target="../media/image45.svg"/><Relationship Id="rId23" Type="http://schemas.openxmlformats.org/officeDocument/2006/relationships/image" Target="../media/image53.jpeg"/><Relationship Id="rId28" Type="http://schemas.openxmlformats.org/officeDocument/2006/relationships/image" Target="../media/image57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44.png"/><Relationship Id="rId22" Type="http://schemas.openxmlformats.org/officeDocument/2006/relationships/image" Target="../media/image52.svg"/><Relationship Id="rId27" Type="http://schemas.openxmlformats.org/officeDocument/2006/relationships/image" Target="../media/image56.png"/><Relationship Id="rId30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18" Type="http://schemas.openxmlformats.org/officeDocument/2006/relationships/image" Target="../media/image48.png"/><Relationship Id="rId26" Type="http://schemas.openxmlformats.org/officeDocument/2006/relationships/hyperlink" Target="https://www.facebook.com/msphampowerpoint" TargetMode="External"/><Relationship Id="rId3" Type="http://schemas.openxmlformats.org/officeDocument/2006/relationships/image" Target="../media/image33.png"/><Relationship Id="rId21" Type="http://schemas.openxmlformats.org/officeDocument/2006/relationships/image" Target="../media/image51.pn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17" Type="http://schemas.openxmlformats.org/officeDocument/2006/relationships/image" Target="../media/image47.svg"/><Relationship Id="rId25" Type="http://schemas.openxmlformats.org/officeDocument/2006/relationships/image" Target="../media/image55.png"/><Relationship Id="rId2" Type="http://schemas.openxmlformats.org/officeDocument/2006/relationships/image" Target="../media/image15.png"/><Relationship Id="rId16" Type="http://schemas.openxmlformats.org/officeDocument/2006/relationships/image" Target="../media/image46.png"/><Relationship Id="rId20" Type="http://schemas.openxmlformats.org/officeDocument/2006/relationships/image" Target="../media/image50.svg"/><Relationship Id="rId29" Type="http://schemas.openxmlformats.org/officeDocument/2006/relationships/image" Target="../media/image58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24" Type="http://schemas.openxmlformats.org/officeDocument/2006/relationships/image" Target="../media/image54.png"/><Relationship Id="rId5" Type="http://schemas.openxmlformats.org/officeDocument/2006/relationships/image" Target="../media/image35.svg"/><Relationship Id="rId15" Type="http://schemas.openxmlformats.org/officeDocument/2006/relationships/image" Target="../media/image45.svg"/><Relationship Id="rId23" Type="http://schemas.openxmlformats.org/officeDocument/2006/relationships/image" Target="../media/image53.jpeg"/><Relationship Id="rId28" Type="http://schemas.openxmlformats.org/officeDocument/2006/relationships/image" Target="../media/image57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44.png"/><Relationship Id="rId22" Type="http://schemas.openxmlformats.org/officeDocument/2006/relationships/image" Target="../media/image52.svg"/><Relationship Id="rId27" Type="http://schemas.openxmlformats.org/officeDocument/2006/relationships/image" Target="../media/image56.png"/><Relationship Id="rId30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1.wav"/><Relationship Id="rId7" Type="http://schemas.openxmlformats.org/officeDocument/2006/relationships/image" Target="../media/image68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microsoft.com/office/2007/relationships/hdphoto" Target="../media/hdphoto2.wdp"/><Relationship Id="rId4" Type="http://schemas.openxmlformats.org/officeDocument/2006/relationships/audio" Target="../media/audio22.wav"/><Relationship Id="rId9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1.wav"/><Relationship Id="rId7" Type="http://schemas.openxmlformats.org/officeDocument/2006/relationships/image" Target="../media/image68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microsoft.com/office/2007/relationships/hdphoto" Target="../media/hdphoto2.wdp"/><Relationship Id="rId4" Type="http://schemas.openxmlformats.org/officeDocument/2006/relationships/audio" Target="../media/audio22.wav"/><Relationship Id="rId9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1.wav"/><Relationship Id="rId7" Type="http://schemas.openxmlformats.org/officeDocument/2006/relationships/image" Target="../media/image68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microsoft.com/office/2007/relationships/hdphoto" Target="../media/hdphoto2.wdp"/><Relationship Id="rId4" Type="http://schemas.openxmlformats.org/officeDocument/2006/relationships/audio" Target="../media/audio22.wav"/><Relationship Id="rId9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1.wav"/><Relationship Id="rId7" Type="http://schemas.openxmlformats.org/officeDocument/2006/relationships/image" Target="../media/image68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microsoft.com/office/2007/relationships/hdphoto" Target="../media/hdphoto2.wdp"/><Relationship Id="rId4" Type="http://schemas.openxmlformats.org/officeDocument/2006/relationships/audio" Target="../media/audio22.wav"/><Relationship Id="rId9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1.wav"/><Relationship Id="rId7" Type="http://schemas.openxmlformats.org/officeDocument/2006/relationships/image" Target="../media/image68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microsoft.com/office/2007/relationships/hdphoto" Target="../media/hdphoto2.wdp"/><Relationship Id="rId4" Type="http://schemas.openxmlformats.org/officeDocument/2006/relationships/audio" Target="../media/audio22.wav"/><Relationship Id="rId9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1.wav"/><Relationship Id="rId7" Type="http://schemas.openxmlformats.org/officeDocument/2006/relationships/image" Target="../media/image68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microsoft.com/office/2007/relationships/hdphoto" Target="../media/hdphoto2.wdp"/><Relationship Id="rId4" Type="http://schemas.openxmlformats.org/officeDocument/2006/relationships/audio" Target="../media/audio22.wav"/><Relationship Id="rId9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1.wav"/><Relationship Id="rId7" Type="http://schemas.openxmlformats.org/officeDocument/2006/relationships/image" Target="../media/image68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microsoft.com/office/2007/relationships/hdphoto" Target="../media/hdphoto2.wdp"/><Relationship Id="rId4" Type="http://schemas.openxmlformats.org/officeDocument/2006/relationships/audio" Target="../media/audio22.wav"/><Relationship Id="rId9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1.wav"/><Relationship Id="rId7" Type="http://schemas.openxmlformats.org/officeDocument/2006/relationships/image" Target="../media/image68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microsoft.com/office/2007/relationships/hdphoto" Target="../media/hdphoto2.wdp"/><Relationship Id="rId4" Type="http://schemas.openxmlformats.org/officeDocument/2006/relationships/audio" Target="../media/audio22.wav"/><Relationship Id="rId9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msphampowerpoint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msphampowerpoint" TargetMode="External"/><Relationship Id="rId5" Type="http://schemas.openxmlformats.org/officeDocument/2006/relationships/image" Target="../media/image15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image" Target="../media/image2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9.wav"/><Relationship Id="rId11" Type="http://schemas.openxmlformats.org/officeDocument/2006/relationships/image" Target="../media/image19.png"/><Relationship Id="rId5" Type="http://schemas.openxmlformats.org/officeDocument/2006/relationships/audio" Target="../media/audio8.wav"/><Relationship Id="rId10" Type="http://schemas.openxmlformats.org/officeDocument/2006/relationships/image" Target="../media/image3.png"/><Relationship Id="rId4" Type="http://schemas.openxmlformats.org/officeDocument/2006/relationships/audio" Target="../media/audio7.wav"/><Relationship Id="rId9" Type="http://schemas.openxmlformats.org/officeDocument/2006/relationships/hyperlink" Target="https://www.facebook.com/msphampowerpoint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facebook.com/msphampowerpoint" TargetMode="Externa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8060" y="2381554"/>
            <a:ext cx="8855877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2"/>
              </a:lnSpc>
            </a:pPr>
            <a:r>
              <a:rPr lang="en-US" sz="9600" b="1" spc="-150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All about me</a:t>
            </a:r>
            <a:endParaRPr lang="en-US" sz="9600" b="1" spc="-150" dirty="0">
              <a:ln w="9525">
                <a:solidFill>
                  <a:schemeClr val="bg1"/>
                </a:solidFill>
                <a:prstDash val="solid"/>
              </a:ln>
              <a:solidFill>
                <a:srgbClr val="E43525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3AE0E108-36E2-F21B-D61A-20C5E848B484}"/>
              </a:ext>
            </a:extLst>
          </p:cNvPr>
          <p:cNvSpPr txBox="1"/>
          <p:nvPr/>
        </p:nvSpPr>
        <p:spPr>
          <a:xfrm>
            <a:off x="3938905" y="975065"/>
            <a:ext cx="4459605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3600" b="1">
                <a:solidFill>
                  <a:schemeClr val="bg1"/>
                </a:solidFill>
                <a:latin typeface="Amasis MT Pro Black" panose="02040A04050005020304" pitchFamily="18" charset="0"/>
              </a:rPr>
              <a:t>Unit 1</a:t>
            </a:r>
            <a:endParaRPr lang="en-US" sz="36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5" name="MsPham-0936082789">
            <a:extLst>
              <a:ext uri="{FF2B5EF4-FFF2-40B4-BE49-F238E27FC236}">
                <a16:creationId xmlns:a16="http://schemas.microsoft.com/office/drawing/2014/main" id="{508EB027-9CFB-75E2-2C14-D4095373C4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04608" y="6880075"/>
            <a:ext cx="1621677" cy="554784"/>
          </a:xfrm>
          <a:prstGeom prst="rect">
            <a:avLst/>
          </a:prstGeom>
        </p:spPr>
      </p:pic>
      <p:pic>
        <p:nvPicPr>
          <p:cNvPr id="46" name="MsPham-0936082789">
            <a:extLst>
              <a:ext uri="{FF2B5EF4-FFF2-40B4-BE49-F238E27FC236}">
                <a16:creationId xmlns:a16="http://schemas.microsoft.com/office/drawing/2014/main" id="{9B28D64A-B068-A405-792A-3E4F788C9CF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02127" y="7157467"/>
            <a:ext cx="1853345" cy="536494"/>
          </a:xfrm>
          <a:prstGeom prst="rect">
            <a:avLst/>
          </a:prstGeom>
        </p:spPr>
      </p:pic>
      <p:pic>
        <p:nvPicPr>
          <p:cNvPr id="47" name="MsPham-0936082789">
            <a:extLst>
              <a:ext uri="{FF2B5EF4-FFF2-40B4-BE49-F238E27FC236}">
                <a16:creationId xmlns:a16="http://schemas.microsoft.com/office/drawing/2014/main" id="{C9EF6984-E86C-E447-F5B3-78C2150B537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63146" y="3771180"/>
            <a:ext cx="865707" cy="195089"/>
          </a:xfrm>
          <a:prstGeom prst="rect">
            <a:avLst/>
          </a:prstGeom>
        </p:spPr>
      </p:pic>
      <p:sp>
        <p:nvSpPr>
          <p:cNvPr id="4" name="MsPham 0936082789">
            <a:extLst>
              <a:ext uri="{FF2B5EF4-FFF2-40B4-BE49-F238E27FC236}">
                <a16:creationId xmlns:a16="http://schemas.microsoft.com/office/drawing/2014/main" id="{404B6A7D-2749-3228-E3B3-DFDCB9D188FB}"/>
              </a:ext>
            </a:extLst>
          </p:cNvPr>
          <p:cNvSpPr txBox="1"/>
          <p:nvPr/>
        </p:nvSpPr>
        <p:spPr>
          <a:xfrm>
            <a:off x="3256915" y="4345717"/>
            <a:ext cx="5783685" cy="412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2484">
                <a:solidFill>
                  <a:srgbClr val="000000"/>
                </a:solidFill>
                <a:latin typeface="Amasis MT Pro Black" panose="02040A04050005020304" pitchFamily="18" charset="0"/>
              </a:rPr>
              <a:t>Lesson 1 – Part 1, 2, 3</a:t>
            </a:r>
            <a:endParaRPr lang="en-US" sz="2484" dirty="0">
              <a:solidFill>
                <a:srgbClr val="000000"/>
              </a:solidFill>
              <a:latin typeface="Amasis MT Pro Black" panose="02040A040500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MsPham-0936082789" descr="Background pattern&#10;&#10;Description automatically generated">
            <a:extLst>
              <a:ext uri="{FF2B5EF4-FFF2-40B4-BE49-F238E27FC236}">
                <a16:creationId xmlns:a16="http://schemas.microsoft.com/office/drawing/2014/main" id="{5D8672A5-36F2-1B31-89C3-7A4BAFEE14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E52563C0-0C04-824B-DA47-272C64292614}"/>
              </a:ext>
            </a:extLst>
          </p:cNvPr>
          <p:cNvGrpSpPr/>
          <p:nvPr/>
        </p:nvGrpSpPr>
        <p:grpSpPr>
          <a:xfrm>
            <a:off x="54752" y="0"/>
            <a:ext cx="6858000" cy="6858000"/>
            <a:chOff x="566921" y="-22363"/>
            <a:chExt cx="6858000" cy="685800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293ABF1-D928-EC25-D9D0-BF1354A09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921" y="-22363"/>
              <a:ext cx="6858000" cy="6858000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4723E80-16C5-B870-EA38-F407D8050CB1}"/>
                </a:ext>
              </a:extLst>
            </p:cNvPr>
            <p:cNvGrpSpPr/>
            <p:nvPr/>
          </p:nvGrpSpPr>
          <p:grpSpPr>
            <a:xfrm>
              <a:off x="1617236" y="1088020"/>
              <a:ext cx="4911082" cy="4645395"/>
              <a:chOff x="1617236" y="1088020"/>
              <a:chExt cx="4911082" cy="4645395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BCBF32A-C2E0-41C8-9211-3CB1AFA973E4}"/>
                  </a:ext>
                </a:extLst>
              </p:cNvPr>
              <p:cNvSpPr txBox="1"/>
              <p:nvPr/>
            </p:nvSpPr>
            <p:spPr>
              <a:xfrm rot="5400000">
                <a:off x="3035939" y="1761127"/>
                <a:ext cx="19309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3600" b="1">
                    <a:ln>
                      <a:solidFill>
                        <a:srgbClr val="BF9000"/>
                      </a:solidFill>
                    </a:ln>
                    <a:solidFill>
                      <a:srgbClr val="FFFFD1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defRPr>
                </a:lvl1pPr>
              </a:lstStyle>
              <a:p>
                <a:pPr algn="l"/>
                <a:r>
                  <a:rPr lang="en-US" sz="320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city</a:t>
                </a:r>
                <a:endParaRPr lang="en-US" sz="320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A0816E4-69F4-48A8-A307-77CA4334CFC6}"/>
                  </a:ext>
                </a:extLst>
              </p:cNvPr>
              <p:cNvSpPr txBox="1"/>
              <p:nvPr/>
            </p:nvSpPr>
            <p:spPr>
              <a:xfrm rot="9500590">
                <a:off x="4048121" y="2621854"/>
                <a:ext cx="248019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3600" b="1">
                    <a:ln>
                      <a:solidFill>
                        <a:srgbClr val="BF9000"/>
                      </a:solidFill>
                    </a:ln>
                    <a:solidFill>
                      <a:srgbClr val="FFFFD1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defRPr>
                </a:lvl1pPr>
              </a:lstStyle>
              <a:p>
                <a:pPr algn="l"/>
                <a:r>
                  <a:rPr lang="en-US" sz="280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countryside</a:t>
                </a:r>
                <a:endParaRPr lang="en-US" sz="280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115C8BD6-7467-4AC5-A564-EF6696553256}"/>
                  </a:ext>
                </a:extLst>
              </p:cNvPr>
              <p:cNvSpPr txBox="1"/>
              <p:nvPr/>
            </p:nvSpPr>
            <p:spPr>
              <a:xfrm rot="12473336">
                <a:off x="4153215" y="3656912"/>
                <a:ext cx="203611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3600" b="1">
                    <a:ln>
                      <a:solidFill>
                        <a:srgbClr val="BF9000"/>
                      </a:solidFill>
                    </a:ln>
                    <a:solidFill>
                      <a:srgbClr val="FFFFD1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defRPr>
                </a:lvl1pPr>
              </a:lstStyle>
              <a:p>
                <a:pPr algn="l"/>
                <a:r>
                  <a:rPr lang="en-US" sz="440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5B</a:t>
                </a:r>
                <a:endParaRPr lang="en-US" sz="440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B49EC78E-6856-476F-B54B-56ED1039AE3A}"/>
                  </a:ext>
                </a:extLst>
              </p:cNvPr>
              <p:cNvSpPr txBox="1"/>
              <p:nvPr/>
            </p:nvSpPr>
            <p:spPr>
              <a:xfrm rot="15928613">
                <a:off x="3239537" y="4531342"/>
                <a:ext cx="163470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3600" b="1">
                    <a:ln>
                      <a:solidFill>
                        <a:srgbClr val="BF9000"/>
                      </a:solidFill>
                    </a:ln>
                    <a:solidFill>
                      <a:srgbClr val="FFFFD1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defRPr>
                </a:lvl1pPr>
              </a:lstStyle>
              <a:p>
                <a:pPr algn="l"/>
                <a:r>
                  <a:rPr lang="en-US" sz="440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5A</a:t>
                </a:r>
                <a:endParaRPr lang="en-US" sz="440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98EB31C5-4630-42EC-A2DA-88AF97DA57A0}"/>
                  </a:ext>
                </a:extLst>
              </p:cNvPr>
              <p:cNvSpPr txBox="1"/>
              <p:nvPr/>
            </p:nvSpPr>
            <p:spPr>
              <a:xfrm rot="19450128">
                <a:off x="1617236" y="3959630"/>
                <a:ext cx="211726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3600" b="1">
                    <a:ln>
                      <a:solidFill>
                        <a:srgbClr val="BF9000"/>
                      </a:solidFill>
                    </a:ln>
                    <a:solidFill>
                      <a:srgbClr val="FFFFD1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defRPr>
                </a:lvl1pPr>
              </a:lstStyle>
              <a:p>
                <a:pPr algn="r"/>
                <a:r>
                  <a:rPr lang="en-US" sz="280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mountains</a:t>
                </a:r>
                <a:endParaRPr lang="en-US" sz="280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7778CAAA-D08E-40B0-91F3-573DE3C8A2F9}"/>
                  </a:ext>
                </a:extLst>
              </p:cNvPr>
              <p:cNvSpPr txBox="1"/>
              <p:nvPr/>
            </p:nvSpPr>
            <p:spPr>
              <a:xfrm rot="12442860" flipV="1">
                <a:off x="1949515" y="2526162"/>
                <a:ext cx="192303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3600" b="1">
                    <a:ln>
                      <a:solidFill>
                        <a:srgbClr val="BF9000"/>
                      </a:solidFill>
                    </a:ln>
                    <a:solidFill>
                      <a:srgbClr val="FFFFD1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defRPr>
                </a:lvl1pPr>
              </a:lstStyle>
              <a:p>
                <a:pPr algn="l"/>
                <a:r>
                  <a:rPr lang="en-US" sz="320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town</a:t>
                </a:r>
                <a:endParaRPr lang="en-US" sz="320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196" name="Freeform: Shape 1195">
            <a:extLst>
              <a:ext uri="{FF2B5EF4-FFF2-40B4-BE49-F238E27FC236}">
                <a16:creationId xmlns:a16="http://schemas.microsoft.com/office/drawing/2014/main" id="{44099FE2-AD1B-43EF-9F07-FD3D7C0FB4C8}"/>
              </a:ext>
            </a:extLst>
          </p:cNvPr>
          <p:cNvSpPr>
            <a:spLocks/>
          </p:cNvSpPr>
          <p:nvPr/>
        </p:nvSpPr>
        <p:spPr>
          <a:xfrm>
            <a:off x="689411" y="659142"/>
            <a:ext cx="4775470" cy="4775470"/>
          </a:xfrm>
          <a:custGeom>
            <a:avLst/>
            <a:gdLst>
              <a:gd name="connsiteX0" fmla="*/ 2026414 w 3489227"/>
              <a:gd name="connsiteY0" fmla="*/ 0 h 3489227"/>
              <a:gd name="connsiteX1" fmla="*/ 3459305 w 3489227"/>
              <a:gd name="connsiteY1" fmla="*/ 593523 h 3489227"/>
              <a:gd name="connsiteX2" fmla="*/ 3489227 w 3489227"/>
              <a:gd name="connsiteY2" fmla="*/ 626446 h 3489227"/>
              <a:gd name="connsiteX3" fmla="*/ 3378247 w 3489227"/>
              <a:gd name="connsiteY3" fmla="*/ 525579 h 3489227"/>
              <a:gd name="connsiteX4" fmla="*/ 2089259 w 3489227"/>
              <a:gd name="connsiteY4" fmla="*/ 62845 h 3489227"/>
              <a:gd name="connsiteX5" fmla="*/ 62845 w 3489227"/>
              <a:gd name="connsiteY5" fmla="*/ 2089259 h 3489227"/>
              <a:gd name="connsiteX6" fmla="*/ 525580 w 3489227"/>
              <a:gd name="connsiteY6" fmla="*/ 3378247 h 3489227"/>
              <a:gd name="connsiteX7" fmla="*/ 626446 w 3489227"/>
              <a:gd name="connsiteY7" fmla="*/ 3489227 h 3489227"/>
              <a:gd name="connsiteX8" fmla="*/ 593523 w 3489227"/>
              <a:gd name="connsiteY8" fmla="*/ 3459305 h 3489227"/>
              <a:gd name="connsiteX9" fmla="*/ 0 w 3489227"/>
              <a:gd name="connsiteY9" fmla="*/ 2026414 h 3489227"/>
              <a:gd name="connsiteX10" fmla="*/ 2026414 w 3489227"/>
              <a:gd name="connsiteY10" fmla="*/ 0 h 3489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89227" h="3489227">
                <a:moveTo>
                  <a:pt x="2026414" y="0"/>
                </a:moveTo>
                <a:cubicBezTo>
                  <a:pt x="2585993" y="0"/>
                  <a:pt x="3092597" y="226814"/>
                  <a:pt x="3459305" y="593523"/>
                </a:cubicBezTo>
                <a:lnTo>
                  <a:pt x="3489227" y="626446"/>
                </a:lnTo>
                <a:lnTo>
                  <a:pt x="3378247" y="525579"/>
                </a:lnTo>
                <a:cubicBezTo>
                  <a:pt x="3027963" y="236500"/>
                  <a:pt x="2578891" y="62845"/>
                  <a:pt x="2089259" y="62845"/>
                </a:cubicBezTo>
                <a:cubicBezTo>
                  <a:pt x="970101" y="62845"/>
                  <a:pt x="62845" y="970101"/>
                  <a:pt x="62845" y="2089259"/>
                </a:cubicBezTo>
                <a:cubicBezTo>
                  <a:pt x="62845" y="2578891"/>
                  <a:pt x="236500" y="3027963"/>
                  <a:pt x="525580" y="3378247"/>
                </a:cubicBezTo>
                <a:lnTo>
                  <a:pt x="626446" y="3489227"/>
                </a:lnTo>
                <a:lnTo>
                  <a:pt x="593523" y="3459305"/>
                </a:lnTo>
                <a:cubicBezTo>
                  <a:pt x="226814" y="3092597"/>
                  <a:pt x="0" y="2585993"/>
                  <a:pt x="0" y="2026414"/>
                </a:cubicBezTo>
                <a:cubicBezTo>
                  <a:pt x="0" y="907256"/>
                  <a:pt x="907256" y="0"/>
                  <a:pt x="2026414" y="0"/>
                </a:cubicBezTo>
                <a:close/>
              </a:path>
            </a:pathLst>
          </a:custGeom>
          <a:solidFill>
            <a:schemeClr val="tx1">
              <a:alpha val="15000"/>
            </a:schemeClr>
          </a:solidFill>
          <a:ln>
            <a:noFill/>
          </a:ln>
        </p:spPr>
        <p:txBody>
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E1DD6CB-C099-4817-85C1-D242D6613849}"/>
              </a:ext>
            </a:extLst>
          </p:cNvPr>
          <p:cNvGrpSpPr>
            <a:grpSpLocks/>
          </p:cNvGrpSpPr>
          <p:nvPr/>
        </p:nvGrpSpPr>
        <p:grpSpPr>
          <a:xfrm>
            <a:off x="3184653" y="3129901"/>
            <a:ext cx="598199" cy="598199"/>
            <a:chOff x="3134414" y="3459637"/>
            <a:chExt cx="631596" cy="631596"/>
          </a:xfrm>
          <a:effectLst>
            <a:outerShdw blurRad="63500" sx="102000" sy="102000" algn="ctr" rotWithShape="0">
              <a:prstClr val="black">
                <a:alpha val="50000"/>
              </a:prstClr>
            </a:outerShdw>
          </a:effectLst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2C6C530-C82C-4923-83EA-BAAE4F652543}"/>
                </a:ext>
              </a:extLst>
            </p:cNvPr>
            <p:cNvSpPr>
              <a:spLocks/>
            </p:cNvSpPr>
            <p:nvPr/>
          </p:nvSpPr>
          <p:spPr>
            <a:xfrm>
              <a:off x="3134414" y="3459637"/>
              <a:ext cx="631596" cy="631596"/>
            </a:xfrm>
            <a:prstGeom prst="ellipse">
              <a:avLst/>
            </a:pr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noAutofit/>
            </a:bodyPr>
            <a:lstStyle/>
            <a:p>
              <a:endPara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92E8C272-BE84-4CDB-AC1E-9B67700BAF7D}"/>
                </a:ext>
              </a:extLst>
            </p:cNvPr>
            <p:cNvSpPr>
              <a:spLocks/>
            </p:cNvSpPr>
            <p:nvPr/>
          </p:nvSpPr>
          <p:spPr>
            <a:xfrm>
              <a:off x="3195689" y="3520912"/>
              <a:ext cx="509047" cy="5090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noAutofit/>
            </a:bodyPr>
            <a:lstStyle/>
            <a:p>
              <a:endPara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Star: 5 Points 73">
              <a:extLst>
                <a:ext uri="{FF2B5EF4-FFF2-40B4-BE49-F238E27FC236}">
                  <a16:creationId xmlns:a16="http://schemas.microsoft.com/office/drawing/2014/main" id="{680217D9-129F-4BC6-ACE3-FB21E9ABDAC6}"/>
                </a:ext>
              </a:extLst>
            </p:cNvPr>
            <p:cNvSpPr>
              <a:spLocks/>
            </p:cNvSpPr>
            <p:nvPr/>
          </p:nvSpPr>
          <p:spPr>
            <a:xfrm>
              <a:off x="3242822" y="3582992"/>
              <a:ext cx="414780" cy="352699"/>
            </a:xfrm>
            <a:prstGeom prst="star5">
              <a:avLst>
                <a:gd name="adj" fmla="val 27560"/>
                <a:gd name="hf" fmla="val 105146"/>
                <a:gd name="vf" fmla="val 110557"/>
              </a:avLst>
            </a:pr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noAutofit/>
            </a:bodyPr>
            <a:lstStyle/>
            <a:p>
              <a:endPara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>
            <a:hlinkClick r:id="rId4" action="ppaction://hlinksldjump"/>
            <a:extLst>
              <a:ext uri="{FF2B5EF4-FFF2-40B4-BE49-F238E27FC236}">
                <a16:creationId xmlns:a16="http://schemas.microsoft.com/office/drawing/2014/main" id="{E4B9B328-755B-4B8C-AE35-EF2A28920B28}"/>
              </a:ext>
            </a:extLst>
          </p:cNvPr>
          <p:cNvSpPr/>
          <p:nvPr/>
        </p:nvSpPr>
        <p:spPr>
          <a:xfrm>
            <a:off x="10943461" y="5818909"/>
            <a:ext cx="1248539" cy="1039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62" name="Group 1161">
            <a:extLst>
              <a:ext uri="{FF2B5EF4-FFF2-40B4-BE49-F238E27FC236}">
                <a16:creationId xmlns:a16="http://schemas.microsoft.com/office/drawing/2014/main" id="{FD663830-5B26-4C02-83C0-50D0364973AD}"/>
              </a:ext>
            </a:extLst>
          </p:cNvPr>
          <p:cNvGrpSpPr>
            <a:grpSpLocks/>
          </p:cNvGrpSpPr>
          <p:nvPr/>
        </p:nvGrpSpPr>
        <p:grpSpPr>
          <a:xfrm flipH="1">
            <a:off x="439507" y="3129901"/>
            <a:ext cx="1186654" cy="746295"/>
            <a:chOff x="10351950" y="3379331"/>
            <a:chExt cx="815993" cy="55214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75" name="Freeform: Shape 1174">
              <a:extLst>
                <a:ext uri="{FF2B5EF4-FFF2-40B4-BE49-F238E27FC236}">
                  <a16:creationId xmlns:a16="http://schemas.microsoft.com/office/drawing/2014/main" id="{229BD2A3-3172-49F0-B27D-7594EF0D22B0}"/>
                </a:ext>
              </a:extLst>
            </p:cNvPr>
            <p:cNvSpPr>
              <a:spLocks/>
            </p:cNvSpPr>
            <p:nvPr/>
          </p:nvSpPr>
          <p:spPr>
            <a:xfrm rot="4803578" flipV="1">
              <a:off x="10483876" y="3247405"/>
              <a:ext cx="552142" cy="815993"/>
            </a:xfrm>
            <a:custGeom>
              <a:avLst/>
              <a:gdLst>
                <a:gd name="connsiteX0" fmla="*/ 0 w 507084"/>
                <a:gd name="connsiteY0" fmla="*/ 748472 h 749403"/>
                <a:gd name="connsiteX1" fmla="*/ 259446 w 507084"/>
                <a:gd name="connsiteY1" fmla="*/ 748472 h 749403"/>
                <a:gd name="connsiteX2" fmla="*/ 259602 w 507084"/>
                <a:gd name="connsiteY2" fmla="*/ 749403 h 749403"/>
                <a:gd name="connsiteX3" fmla="*/ 507084 w 507084"/>
                <a:gd name="connsiteY3" fmla="*/ 663311 h 749403"/>
                <a:gd name="connsiteX4" fmla="*/ 135395 w 507084"/>
                <a:gd name="connsiteY4" fmla="*/ 3446 h 749403"/>
                <a:gd name="connsiteX5" fmla="*/ 134809 w 507084"/>
                <a:gd name="connsiteY5" fmla="*/ 0 h 749403"/>
                <a:gd name="connsiteX6" fmla="*/ 134481 w 507084"/>
                <a:gd name="connsiteY6" fmla="*/ 1824 h 749403"/>
                <a:gd name="connsiteX7" fmla="*/ 133839 w 507084"/>
                <a:gd name="connsiteY7" fmla="*/ 685 h 749403"/>
                <a:gd name="connsiteX8" fmla="*/ 134248 w 507084"/>
                <a:gd name="connsiteY8" fmla="*/ 3116 h 74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7084" h="749403">
                  <a:moveTo>
                    <a:pt x="0" y="748472"/>
                  </a:moveTo>
                  <a:lnTo>
                    <a:pt x="259446" y="748472"/>
                  </a:lnTo>
                  <a:lnTo>
                    <a:pt x="259602" y="749403"/>
                  </a:lnTo>
                  <a:lnTo>
                    <a:pt x="507084" y="663311"/>
                  </a:lnTo>
                  <a:lnTo>
                    <a:pt x="135395" y="3446"/>
                  </a:lnTo>
                  <a:lnTo>
                    <a:pt x="134809" y="0"/>
                  </a:lnTo>
                  <a:lnTo>
                    <a:pt x="134481" y="1824"/>
                  </a:lnTo>
                  <a:lnTo>
                    <a:pt x="133839" y="685"/>
                  </a:lnTo>
                  <a:lnTo>
                    <a:pt x="134248" y="3116"/>
                  </a:lnTo>
                  <a:close/>
                </a:path>
              </a:pathLst>
            </a:cu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176" name="Group 1175">
              <a:extLst>
                <a:ext uri="{FF2B5EF4-FFF2-40B4-BE49-F238E27FC236}">
                  <a16:creationId xmlns:a16="http://schemas.microsoft.com/office/drawing/2014/main" id="{B7F659F5-9900-406B-B47E-0902E7A65F99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376451" y="3396621"/>
              <a:ext cx="749786" cy="390621"/>
              <a:chOff x="9980691" y="2643347"/>
              <a:chExt cx="755933" cy="393822"/>
            </a:xfrm>
          </p:grpSpPr>
          <p:sp>
            <p:nvSpPr>
              <p:cNvPr id="1177" name="Isosceles Triangle 1176">
                <a:extLst>
                  <a:ext uri="{FF2B5EF4-FFF2-40B4-BE49-F238E27FC236}">
                    <a16:creationId xmlns:a16="http://schemas.microsoft.com/office/drawing/2014/main" id="{4067F261-C9A2-4A64-9D62-ADB2749A3B80}"/>
                  </a:ext>
                </a:extLst>
              </p:cNvPr>
              <p:cNvSpPr>
                <a:spLocks/>
              </p:cNvSpPr>
              <p:nvPr/>
            </p:nvSpPr>
            <p:spPr>
              <a:xfrm rot="4803578" flipV="1">
                <a:off x="10225906" y="2398132"/>
                <a:ext cx="264177" cy="754608"/>
              </a:xfrm>
              <a:prstGeom prst="triangle">
                <a:avLst>
                  <a:gd name="adj" fmla="val 51448"/>
                </a:avLst>
              </a:prstGeom>
              <a:solidFill>
                <a:srgbClr val="FFFF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8" name="Isosceles Triangle 1177">
                <a:extLst>
                  <a:ext uri="{FF2B5EF4-FFF2-40B4-BE49-F238E27FC236}">
                    <a16:creationId xmlns:a16="http://schemas.microsoft.com/office/drawing/2014/main" id="{5A506957-7E6F-4999-A78A-60B353F1D3B7}"/>
                  </a:ext>
                </a:extLst>
              </p:cNvPr>
              <p:cNvSpPr>
                <a:spLocks/>
              </p:cNvSpPr>
              <p:nvPr/>
            </p:nvSpPr>
            <p:spPr>
              <a:xfrm rot="16675634">
                <a:off x="10227231" y="2527777"/>
                <a:ext cx="264177" cy="754608"/>
              </a:xfrm>
              <a:prstGeom prst="triangle">
                <a:avLst>
                  <a:gd name="adj" fmla="val 51448"/>
                </a:avLst>
              </a:prstGeom>
              <a:solidFill>
                <a:srgbClr val="EFC6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C8A7AA01-8CED-5CA6-E706-92C3232BF8FC}"/>
              </a:ext>
            </a:extLst>
          </p:cNvPr>
          <p:cNvSpPr/>
          <p:nvPr/>
        </p:nvSpPr>
        <p:spPr>
          <a:xfrm>
            <a:off x="6662564" y="1153236"/>
            <a:ext cx="4531086" cy="1170177"/>
          </a:xfrm>
          <a:prstGeom prst="wedgeRoundRectCallout">
            <a:avLst>
              <a:gd name="adj1" fmla="val -40413"/>
              <a:gd name="adj2" fmla="val 97931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880" algn="ctr" defTabSz="1219170">
              <a:buClr>
                <a:srgbClr val="000000"/>
              </a:buClr>
            </a:pPr>
            <a:r>
              <a:rPr lang="en-US" sz="36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Can you tell me </a:t>
            </a:r>
          </a:p>
          <a:p>
            <a:pPr marL="182880" algn="ctr" defTabSz="1219170">
              <a:buClr>
                <a:srgbClr val="000000"/>
              </a:buClr>
            </a:pPr>
            <a:r>
              <a:rPr lang="en-US" sz="36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about yourself?</a:t>
            </a:r>
            <a:endParaRPr lang="en-US" sz="3600" kern="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CE176C-7466-567E-8AC6-F03C41F63D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6254" y="2712629"/>
            <a:ext cx="2558148" cy="296326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3E50FF01-51EE-B74E-2AE7-FABE3178766F}"/>
              </a:ext>
            </a:extLst>
          </p:cNvPr>
          <p:cNvSpPr/>
          <p:nvPr/>
        </p:nvSpPr>
        <p:spPr>
          <a:xfrm>
            <a:off x="8948963" y="4654574"/>
            <a:ext cx="2889296" cy="1273127"/>
          </a:xfrm>
          <a:prstGeom prst="wedgeRoundRectCallout">
            <a:avLst>
              <a:gd name="adj1" fmla="val -65070"/>
              <a:gd name="adj2" fmla="val -45633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I live in the</a:t>
            </a:r>
          </a:p>
          <a:p>
            <a:pPr algn="ctr" defTabSz="1219170">
              <a:buClr>
                <a:srgbClr val="000000"/>
              </a:buClr>
            </a:pP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______.</a:t>
            </a:r>
            <a:endParaRPr lang="en-US" sz="3200" kern="1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DF9BC2-D892-3653-00F2-C03F4870602F}"/>
              </a:ext>
            </a:extLst>
          </p:cNvPr>
          <p:cNvSpPr/>
          <p:nvPr/>
        </p:nvSpPr>
        <p:spPr>
          <a:xfrm>
            <a:off x="8849134" y="3253713"/>
            <a:ext cx="3041452" cy="1261885"/>
          </a:xfrm>
          <a:prstGeom prst="wedgeRoundRectCallout">
            <a:avLst>
              <a:gd name="adj1" fmla="val -60668"/>
              <a:gd name="adj2" fmla="val -7420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I’m in Class</a:t>
            </a:r>
          </a:p>
          <a:p>
            <a:pPr algn="ctr" defTabSz="1219170">
              <a:buClr>
                <a:srgbClr val="000000"/>
              </a:buClr>
            </a:pP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_____.</a:t>
            </a:r>
          </a:p>
        </p:txBody>
      </p:sp>
    </p:spTree>
    <p:extLst>
      <p:ext uri="{BB962C8B-B14F-4D97-AF65-F5344CB8AC3E}">
        <p14:creationId xmlns:p14="http://schemas.microsoft.com/office/powerpoint/2010/main" val="89834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2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0345" y="2302341"/>
            <a:ext cx="8855877" cy="251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2"/>
              </a:lnSpc>
            </a:pPr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Look, listen and say</a:t>
            </a:r>
            <a:endParaRPr lang="en-US" sz="8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43525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3AE0E108-36E2-F21B-D61A-20C5E848B484}"/>
              </a:ext>
            </a:extLst>
          </p:cNvPr>
          <p:cNvSpPr txBox="1"/>
          <p:nvPr/>
        </p:nvSpPr>
        <p:spPr>
          <a:xfrm>
            <a:off x="3938905" y="975065"/>
            <a:ext cx="4459605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3.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EF3FFE-F498-BC00-7392-1AC02DF416DF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207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Mspham-0936082789">
            <a:extLst>
              <a:ext uri="{FF2B5EF4-FFF2-40B4-BE49-F238E27FC236}">
                <a16:creationId xmlns:a16="http://schemas.microsoft.com/office/drawing/2014/main" id="{19C00E57-74BA-1383-4B7E-4390AA08A839}"/>
              </a:ext>
            </a:extLst>
          </p:cNvPr>
          <p:cNvGrpSpPr/>
          <p:nvPr/>
        </p:nvGrpSpPr>
        <p:grpSpPr>
          <a:xfrm>
            <a:off x="1375712" y="963823"/>
            <a:ext cx="1322799" cy="1615850"/>
            <a:chOff x="12670510" y="11157686"/>
            <a:chExt cx="1109238" cy="1354978"/>
          </a:xfrm>
        </p:grpSpPr>
        <p:sp>
          <p:nvSpPr>
            <p:cNvPr id="24" name="Mspham-0936082789">
              <a:hlinkClick r:id="rId6"/>
              <a:extLst>
                <a:ext uri="{FF2B5EF4-FFF2-40B4-BE49-F238E27FC236}">
                  <a16:creationId xmlns:a16="http://schemas.microsoft.com/office/drawing/2014/main" id="{1DE8A233-4711-066B-B83B-F7D7E9867B2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5" name="MsPham-0936082789">
              <a:hlinkClick r:id="rId6"/>
              <a:extLst>
                <a:ext uri="{FF2B5EF4-FFF2-40B4-BE49-F238E27FC236}">
                  <a16:creationId xmlns:a16="http://schemas.microsoft.com/office/drawing/2014/main" id="{35882313-8750-68D5-31E2-ACEE841EF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9" name="Mspham-0936082789">
            <a:extLst>
              <a:ext uri="{FF2B5EF4-FFF2-40B4-BE49-F238E27FC236}">
                <a16:creationId xmlns:a16="http://schemas.microsoft.com/office/drawing/2014/main" id="{FA4821C1-DD4E-F6A0-1160-41E37774D4FF}"/>
              </a:ext>
            </a:extLst>
          </p:cNvPr>
          <p:cNvGrpSpPr/>
          <p:nvPr/>
        </p:nvGrpSpPr>
        <p:grpSpPr>
          <a:xfrm>
            <a:off x="1223312" y="811423"/>
            <a:ext cx="1322799" cy="1615850"/>
            <a:chOff x="12670510" y="11157686"/>
            <a:chExt cx="1109238" cy="1354978"/>
          </a:xfrm>
        </p:grpSpPr>
        <p:sp>
          <p:nvSpPr>
            <p:cNvPr id="20" name="Mspham-0936082789">
              <a:hlinkClick r:id="rId6"/>
              <a:extLst>
                <a:ext uri="{FF2B5EF4-FFF2-40B4-BE49-F238E27FC236}">
                  <a16:creationId xmlns:a16="http://schemas.microsoft.com/office/drawing/2014/main" id="{1EA90B2E-F2EC-1219-699B-2CC2C574CE55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2" name="MsPham-0936082789">
              <a:hlinkClick r:id="rId6"/>
              <a:extLst>
                <a:ext uri="{FF2B5EF4-FFF2-40B4-BE49-F238E27FC236}">
                  <a16:creationId xmlns:a16="http://schemas.microsoft.com/office/drawing/2014/main" id="{2985B5CC-A722-4175-79D1-B1D6176E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4945178" y="1840654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6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6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226648"/>
            <a:ext cx="53475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200" b="1" kern="0">
                <a:solidFill>
                  <a:schemeClr val="bg1"/>
                </a:solidFill>
                <a:latin typeface="+mj-lt"/>
              </a:rPr>
              <a:t>Listen, point and say.</a:t>
            </a:r>
            <a:endParaRPr lang="en-US" sz="32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6147" y="1163773"/>
            <a:ext cx="8369300" cy="4851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23729" y="3041552"/>
            <a:ext cx="1765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ker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Class 5A</a:t>
            </a:r>
            <a:endParaRPr lang="en-US" sz="24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25668" y="3029096"/>
            <a:ext cx="1891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Class 5B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32995" y="5521243"/>
            <a:ext cx="13349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ker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city</a:t>
            </a:r>
            <a:endParaRPr lang="en-US" sz="24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79428" y="5521242"/>
            <a:ext cx="22773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countryside</a:t>
            </a:r>
          </a:p>
        </p:txBody>
      </p:sp>
      <p:sp>
        <p:nvSpPr>
          <p:cNvPr id="4" name="MsPham 0936082789">
            <a:extLst>
              <a:ext uri="{FF2B5EF4-FFF2-40B4-BE49-F238E27FC236}">
                <a16:creationId xmlns:a16="http://schemas.microsoft.com/office/drawing/2014/main" id="{9620F1FE-CD8D-D15D-C5B3-C63AE5AF933B}"/>
              </a:ext>
            </a:extLst>
          </p:cNvPr>
          <p:cNvSpPr/>
          <p:nvPr/>
        </p:nvSpPr>
        <p:spPr>
          <a:xfrm>
            <a:off x="367297" y="2955297"/>
            <a:ext cx="2904290" cy="791482"/>
          </a:xfrm>
          <a:prstGeom prst="wedgeRoundRectCallout">
            <a:avLst>
              <a:gd name="adj1" fmla="val 65768"/>
              <a:gd name="adj2" fmla="val -38577"/>
              <a:gd name="adj3" fmla="val 16667"/>
            </a:avLst>
          </a:prstGeom>
          <a:solidFill>
            <a:schemeClr val="bg1"/>
          </a:solidFill>
          <a:ln w="19050"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28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I’m in ____.</a:t>
            </a:r>
            <a:endParaRPr lang="en-US" sz="2800" kern="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MsPham 0936082789">
            <a:extLst>
              <a:ext uri="{FF2B5EF4-FFF2-40B4-BE49-F238E27FC236}">
                <a16:creationId xmlns:a16="http://schemas.microsoft.com/office/drawing/2014/main" id="{14BFD1A7-1B05-F549-A149-2B9FA4D20CB0}"/>
              </a:ext>
            </a:extLst>
          </p:cNvPr>
          <p:cNvSpPr/>
          <p:nvPr/>
        </p:nvSpPr>
        <p:spPr>
          <a:xfrm>
            <a:off x="389289" y="4232941"/>
            <a:ext cx="2904290" cy="791482"/>
          </a:xfrm>
          <a:prstGeom prst="wedgeRoundRectCallout">
            <a:avLst>
              <a:gd name="adj1" fmla="val 65591"/>
              <a:gd name="adj2" fmla="val -185"/>
              <a:gd name="adj3" fmla="val 16667"/>
            </a:avLst>
          </a:prstGeom>
          <a:solidFill>
            <a:schemeClr val="bg1"/>
          </a:solidFill>
          <a:ln w="19050"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28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I live in the __.</a:t>
            </a:r>
            <a:endParaRPr lang="en-US" sz="2800" kern="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MsPham 0936082789"/>
          <p:cNvSpPr/>
          <p:nvPr/>
        </p:nvSpPr>
        <p:spPr>
          <a:xfrm>
            <a:off x="367297" y="1595209"/>
            <a:ext cx="3034830" cy="1041597"/>
          </a:xfrm>
          <a:prstGeom prst="wedgeRoundRectCallout">
            <a:avLst>
              <a:gd name="adj1" fmla="val -43581"/>
              <a:gd name="adj2" fmla="val -75242"/>
              <a:gd name="adj3" fmla="val 16667"/>
            </a:avLst>
          </a:prstGeom>
          <a:solidFill>
            <a:schemeClr val="bg1"/>
          </a:solidFill>
          <a:ln w="19050"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28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Can you tell me about yourself?</a:t>
            </a:r>
            <a:endParaRPr lang="en-US" sz="2800" kern="1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596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4" grpId="0" animBg="1"/>
      <p:bldP spid="5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Mspham-0936082789">
            <a:extLst>
              <a:ext uri="{FF2B5EF4-FFF2-40B4-BE49-F238E27FC236}">
                <a16:creationId xmlns:a16="http://schemas.microsoft.com/office/drawing/2014/main" id="{19C00E57-74BA-1383-4B7E-4390AA08A839}"/>
              </a:ext>
            </a:extLst>
          </p:cNvPr>
          <p:cNvGrpSpPr/>
          <p:nvPr/>
        </p:nvGrpSpPr>
        <p:grpSpPr>
          <a:xfrm>
            <a:off x="1375712" y="963823"/>
            <a:ext cx="1322799" cy="1615850"/>
            <a:chOff x="12670510" y="11157686"/>
            <a:chExt cx="1109238" cy="1354978"/>
          </a:xfrm>
        </p:grpSpPr>
        <p:sp>
          <p:nvSpPr>
            <p:cNvPr id="24" name="Mspham-0936082789">
              <a:hlinkClick r:id="rId4"/>
              <a:extLst>
                <a:ext uri="{FF2B5EF4-FFF2-40B4-BE49-F238E27FC236}">
                  <a16:creationId xmlns:a16="http://schemas.microsoft.com/office/drawing/2014/main" id="{1DE8A233-4711-066B-B83B-F7D7E9867B2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5" name="MsPham-0936082789">
              <a:hlinkClick r:id="rId4"/>
              <a:extLst>
                <a:ext uri="{FF2B5EF4-FFF2-40B4-BE49-F238E27FC236}">
                  <a16:creationId xmlns:a16="http://schemas.microsoft.com/office/drawing/2014/main" id="{35882313-8750-68D5-31E2-ACEE841EF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9" name="Mspham-0936082789">
            <a:extLst>
              <a:ext uri="{FF2B5EF4-FFF2-40B4-BE49-F238E27FC236}">
                <a16:creationId xmlns:a16="http://schemas.microsoft.com/office/drawing/2014/main" id="{FA4821C1-DD4E-F6A0-1160-41E37774D4FF}"/>
              </a:ext>
            </a:extLst>
          </p:cNvPr>
          <p:cNvGrpSpPr/>
          <p:nvPr/>
        </p:nvGrpSpPr>
        <p:grpSpPr>
          <a:xfrm>
            <a:off x="1223312" y="811423"/>
            <a:ext cx="1322799" cy="1615850"/>
            <a:chOff x="12670510" y="11157686"/>
            <a:chExt cx="1109238" cy="1354978"/>
          </a:xfrm>
        </p:grpSpPr>
        <p:sp>
          <p:nvSpPr>
            <p:cNvPr id="20" name="Mspham-0936082789">
              <a:hlinkClick r:id="rId4"/>
              <a:extLst>
                <a:ext uri="{FF2B5EF4-FFF2-40B4-BE49-F238E27FC236}">
                  <a16:creationId xmlns:a16="http://schemas.microsoft.com/office/drawing/2014/main" id="{1EA90B2E-F2EC-1219-699B-2CC2C574CE55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2" name="MsPham-0936082789">
              <a:hlinkClick r:id="rId4"/>
              <a:extLst>
                <a:ext uri="{FF2B5EF4-FFF2-40B4-BE49-F238E27FC236}">
                  <a16:creationId xmlns:a16="http://schemas.microsoft.com/office/drawing/2014/main" id="{2985B5CC-A722-4175-79D1-B1D6176E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4945178" y="1840654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4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4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226648"/>
            <a:ext cx="53475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200" b="1" kern="0">
                <a:solidFill>
                  <a:schemeClr val="bg1"/>
                </a:solidFill>
                <a:latin typeface="+mj-lt"/>
              </a:rPr>
              <a:t>Listen, point and say.</a:t>
            </a:r>
            <a:endParaRPr lang="en-US" sz="32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sp>
        <p:nvSpPr>
          <p:cNvPr id="21" name="MsPham 0936082789"/>
          <p:cNvSpPr/>
          <p:nvPr/>
        </p:nvSpPr>
        <p:spPr>
          <a:xfrm>
            <a:off x="785456" y="2381623"/>
            <a:ext cx="3963598" cy="1281136"/>
          </a:xfrm>
          <a:prstGeom prst="wedgeRoundRectCallout">
            <a:avLst>
              <a:gd name="adj1" fmla="val -47810"/>
              <a:gd name="adj2" fmla="val -72863"/>
              <a:gd name="adj3" fmla="val 16667"/>
            </a:avLst>
          </a:prstGeom>
          <a:solidFill>
            <a:schemeClr val="bg1"/>
          </a:solidFill>
          <a:ln w="19050"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Can you tell me about yourself?</a:t>
            </a:r>
            <a:endParaRPr lang="en-US" sz="3200" kern="1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20C7A97-BD9D-3292-BCEE-4813D2883F66}"/>
              </a:ext>
            </a:extLst>
          </p:cNvPr>
          <p:cNvGrpSpPr/>
          <p:nvPr/>
        </p:nvGrpSpPr>
        <p:grpSpPr>
          <a:xfrm>
            <a:off x="4910030" y="1771485"/>
            <a:ext cx="6692900" cy="3949700"/>
            <a:chOff x="4606059" y="1529559"/>
            <a:chExt cx="6692900" cy="39497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06059" y="1529559"/>
              <a:ext cx="6692900" cy="39497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969977" y="4720511"/>
              <a:ext cx="20366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200" kern="0">
                  <a:solidFill>
                    <a:srgbClr val="000000"/>
                  </a:solidFill>
                  <a:latin typeface="Arial" panose="020B0604020202020204" pitchFamily="34" charset="0"/>
                  <a:cs typeface="Arial"/>
                  <a:sym typeface="Arial"/>
                </a:rPr>
                <a:t>Class 5A</a:t>
              </a:r>
              <a:endPara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endParaRPr>
            </a:p>
          </p:txBody>
        </p:sp>
      </p:grpSp>
      <p:sp>
        <p:nvSpPr>
          <p:cNvPr id="4" name="MsPham 0936082789">
            <a:extLst>
              <a:ext uri="{FF2B5EF4-FFF2-40B4-BE49-F238E27FC236}">
                <a16:creationId xmlns:a16="http://schemas.microsoft.com/office/drawing/2014/main" id="{9620F1FE-CD8D-D15D-C5B3-C63AE5AF933B}"/>
              </a:ext>
            </a:extLst>
          </p:cNvPr>
          <p:cNvSpPr/>
          <p:nvPr/>
        </p:nvSpPr>
        <p:spPr>
          <a:xfrm>
            <a:off x="785456" y="4205381"/>
            <a:ext cx="4124573" cy="973501"/>
          </a:xfrm>
          <a:prstGeom prst="wedgeRoundRectCallout">
            <a:avLst>
              <a:gd name="adj1" fmla="val 65768"/>
              <a:gd name="adj2" fmla="val -38577"/>
              <a:gd name="adj3" fmla="val 16667"/>
            </a:avLst>
          </a:prstGeom>
          <a:solidFill>
            <a:schemeClr val="bg1"/>
          </a:solidFill>
          <a:ln w="19050"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I’m in class 5A.</a:t>
            </a:r>
            <a:endParaRPr lang="en-US" sz="3200" kern="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69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Mspham-0936082789">
            <a:extLst>
              <a:ext uri="{FF2B5EF4-FFF2-40B4-BE49-F238E27FC236}">
                <a16:creationId xmlns:a16="http://schemas.microsoft.com/office/drawing/2014/main" id="{19C00E57-74BA-1383-4B7E-4390AA08A839}"/>
              </a:ext>
            </a:extLst>
          </p:cNvPr>
          <p:cNvGrpSpPr/>
          <p:nvPr/>
        </p:nvGrpSpPr>
        <p:grpSpPr>
          <a:xfrm>
            <a:off x="1375712" y="963823"/>
            <a:ext cx="1322799" cy="1615850"/>
            <a:chOff x="12670510" y="11157686"/>
            <a:chExt cx="1109238" cy="1354978"/>
          </a:xfrm>
        </p:grpSpPr>
        <p:sp>
          <p:nvSpPr>
            <p:cNvPr id="24" name="Mspham-0936082789">
              <a:hlinkClick r:id="rId4"/>
              <a:extLst>
                <a:ext uri="{FF2B5EF4-FFF2-40B4-BE49-F238E27FC236}">
                  <a16:creationId xmlns:a16="http://schemas.microsoft.com/office/drawing/2014/main" id="{1DE8A233-4711-066B-B83B-F7D7E9867B2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5" name="MsPham-0936082789">
              <a:hlinkClick r:id="rId4"/>
              <a:extLst>
                <a:ext uri="{FF2B5EF4-FFF2-40B4-BE49-F238E27FC236}">
                  <a16:creationId xmlns:a16="http://schemas.microsoft.com/office/drawing/2014/main" id="{35882313-8750-68D5-31E2-ACEE841EF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9" name="Mspham-0936082789">
            <a:extLst>
              <a:ext uri="{FF2B5EF4-FFF2-40B4-BE49-F238E27FC236}">
                <a16:creationId xmlns:a16="http://schemas.microsoft.com/office/drawing/2014/main" id="{FA4821C1-DD4E-F6A0-1160-41E37774D4FF}"/>
              </a:ext>
            </a:extLst>
          </p:cNvPr>
          <p:cNvGrpSpPr/>
          <p:nvPr/>
        </p:nvGrpSpPr>
        <p:grpSpPr>
          <a:xfrm>
            <a:off x="1223312" y="811423"/>
            <a:ext cx="1322799" cy="1615850"/>
            <a:chOff x="12670510" y="11157686"/>
            <a:chExt cx="1109238" cy="1354978"/>
          </a:xfrm>
        </p:grpSpPr>
        <p:sp>
          <p:nvSpPr>
            <p:cNvPr id="20" name="Mspham-0936082789">
              <a:hlinkClick r:id="rId4"/>
              <a:extLst>
                <a:ext uri="{FF2B5EF4-FFF2-40B4-BE49-F238E27FC236}">
                  <a16:creationId xmlns:a16="http://schemas.microsoft.com/office/drawing/2014/main" id="{1EA90B2E-F2EC-1219-699B-2CC2C574CE55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2" name="MsPham-0936082789">
              <a:hlinkClick r:id="rId4"/>
              <a:extLst>
                <a:ext uri="{FF2B5EF4-FFF2-40B4-BE49-F238E27FC236}">
                  <a16:creationId xmlns:a16="http://schemas.microsoft.com/office/drawing/2014/main" id="{2985B5CC-A722-4175-79D1-B1D6176E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4945178" y="1840654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4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4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226648"/>
            <a:ext cx="53475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200" b="1" kern="0">
                <a:solidFill>
                  <a:schemeClr val="bg1"/>
                </a:solidFill>
                <a:latin typeface="+mj-lt"/>
              </a:rPr>
              <a:t>Listen, point and say.</a:t>
            </a:r>
            <a:endParaRPr lang="en-US" sz="32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49AEA9B-5D9B-A10A-44E6-69C941F5F972}"/>
              </a:ext>
            </a:extLst>
          </p:cNvPr>
          <p:cNvGrpSpPr/>
          <p:nvPr/>
        </p:nvGrpSpPr>
        <p:grpSpPr>
          <a:xfrm>
            <a:off x="5018189" y="1564086"/>
            <a:ext cx="6743700" cy="4216045"/>
            <a:chOff x="4220442" y="1485322"/>
            <a:chExt cx="6743700" cy="421604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20442" y="1485322"/>
              <a:ext cx="6743700" cy="40259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719455" y="4624149"/>
              <a:ext cx="20366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2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/>
                  <a:sym typeface="Arial"/>
                </a:rPr>
                <a:t>Class 5B</a:t>
              </a:r>
            </a:p>
            <a:p>
              <a:pPr defTabSz="1219170">
                <a:buClr>
                  <a:srgbClr val="000000"/>
                </a:buClr>
              </a:pPr>
              <a:endPara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endParaRPr>
            </a:p>
          </p:txBody>
        </p:sp>
      </p:grpSp>
      <p:sp>
        <p:nvSpPr>
          <p:cNvPr id="21" name="MsPham 0936082789"/>
          <p:cNvSpPr/>
          <p:nvPr/>
        </p:nvSpPr>
        <p:spPr>
          <a:xfrm>
            <a:off x="785456" y="2381623"/>
            <a:ext cx="3963598" cy="1281136"/>
          </a:xfrm>
          <a:prstGeom prst="wedgeRoundRectCallout">
            <a:avLst>
              <a:gd name="adj1" fmla="val -47810"/>
              <a:gd name="adj2" fmla="val -72863"/>
              <a:gd name="adj3" fmla="val 16667"/>
            </a:avLst>
          </a:prstGeom>
          <a:solidFill>
            <a:schemeClr val="bg1"/>
          </a:solidFill>
          <a:ln w="19050"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Can you tell me about yourself?</a:t>
            </a:r>
            <a:endParaRPr lang="en-US" sz="3200" kern="1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MsPham 0936082789">
            <a:extLst>
              <a:ext uri="{FF2B5EF4-FFF2-40B4-BE49-F238E27FC236}">
                <a16:creationId xmlns:a16="http://schemas.microsoft.com/office/drawing/2014/main" id="{9620F1FE-CD8D-D15D-C5B3-C63AE5AF933B}"/>
              </a:ext>
            </a:extLst>
          </p:cNvPr>
          <p:cNvSpPr/>
          <p:nvPr/>
        </p:nvSpPr>
        <p:spPr>
          <a:xfrm>
            <a:off x="785456" y="4205381"/>
            <a:ext cx="4124573" cy="973501"/>
          </a:xfrm>
          <a:prstGeom prst="wedgeRoundRectCallout">
            <a:avLst>
              <a:gd name="adj1" fmla="val 65768"/>
              <a:gd name="adj2" fmla="val -38577"/>
              <a:gd name="adj3" fmla="val 16667"/>
            </a:avLst>
          </a:prstGeom>
          <a:solidFill>
            <a:schemeClr val="bg1"/>
          </a:solidFill>
          <a:ln w="19050"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I’m in class 5B.</a:t>
            </a:r>
            <a:endParaRPr lang="en-US" sz="3200" kern="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550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Mspham-0936082789">
            <a:extLst>
              <a:ext uri="{FF2B5EF4-FFF2-40B4-BE49-F238E27FC236}">
                <a16:creationId xmlns:a16="http://schemas.microsoft.com/office/drawing/2014/main" id="{19C00E57-74BA-1383-4B7E-4390AA08A839}"/>
              </a:ext>
            </a:extLst>
          </p:cNvPr>
          <p:cNvGrpSpPr/>
          <p:nvPr/>
        </p:nvGrpSpPr>
        <p:grpSpPr>
          <a:xfrm>
            <a:off x="1375712" y="963823"/>
            <a:ext cx="1322799" cy="1615850"/>
            <a:chOff x="12670510" y="11157686"/>
            <a:chExt cx="1109238" cy="1354978"/>
          </a:xfrm>
        </p:grpSpPr>
        <p:sp>
          <p:nvSpPr>
            <p:cNvPr id="24" name="Mspham-0936082789">
              <a:hlinkClick r:id="rId4"/>
              <a:extLst>
                <a:ext uri="{FF2B5EF4-FFF2-40B4-BE49-F238E27FC236}">
                  <a16:creationId xmlns:a16="http://schemas.microsoft.com/office/drawing/2014/main" id="{1DE8A233-4711-066B-B83B-F7D7E9867B2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5" name="MsPham-0936082789">
              <a:hlinkClick r:id="rId4"/>
              <a:extLst>
                <a:ext uri="{FF2B5EF4-FFF2-40B4-BE49-F238E27FC236}">
                  <a16:creationId xmlns:a16="http://schemas.microsoft.com/office/drawing/2014/main" id="{35882313-8750-68D5-31E2-ACEE841EF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9" name="Mspham-0936082789">
            <a:extLst>
              <a:ext uri="{FF2B5EF4-FFF2-40B4-BE49-F238E27FC236}">
                <a16:creationId xmlns:a16="http://schemas.microsoft.com/office/drawing/2014/main" id="{FA4821C1-DD4E-F6A0-1160-41E37774D4FF}"/>
              </a:ext>
            </a:extLst>
          </p:cNvPr>
          <p:cNvGrpSpPr/>
          <p:nvPr/>
        </p:nvGrpSpPr>
        <p:grpSpPr>
          <a:xfrm>
            <a:off x="1223312" y="811423"/>
            <a:ext cx="1322799" cy="1615850"/>
            <a:chOff x="12670510" y="11157686"/>
            <a:chExt cx="1109238" cy="1354978"/>
          </a:xfrm>
        </p:grpSpPr>
        <p:sp>
          <p:nvSpPr>
            <p:cNvPr id="20" name="Mspham-0936082789">
              <a:hlinkClick r:id="rId4"/>
              <a:extLst>
                <a:ext uri="{FF2B5EF4-FFF2-40B4-BE49-F238E27FC236}">
                  <a16:creationId xmlns:a16="http://schemas.microsoft.com/office/drawing/2014/main" id="{1EA90B2E-F2EC-1219-699B-2CC2C574CE55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2" name="MsPham-0936082789">
              <a:hlinkClick r:id="rId4"/>
              <a:extLst>
                <a:ext uri="{FF2B5EF4-FFF2-40B4-BE49-F238E27FC236}">
                  <a16:creationId xmlns:a16="http://schemas.microsoft.com/office/drawing/2014/main" id="{2985B5CC-A722-4175-79D1-B1D6176E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4945178" y="1840654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4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4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226648"/>
            <a:ext cx="53475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200" b="1" kern="0">
                <a:solidFill>
                  <a:schemeClr val="bg1"/>
                </a:solidFill>
                <a:latin typeface="+mj-lt"/>
              </a:rPr>
              <a:t>Listen, point and say.</a:t>
            </a:r>
            <a:endParaRPr lang="en-US" sz="32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0B1DD0D-7A9B-BE06-02B9-E51A8C9DF196}"/>
              </a:ext>
            </a:extLst>
          </p:cNvPr>
          <p:cNvGrpSpPr/>
          <p:nvPr/>
        </p:nvGrpSpPr>
        <p:grpSpPr>
          <a:xfrm>
            <a:off x="4751499" y="1736437"/>
            <a:ext cx="6497661" cy="3819236"/>
            <a:chOff x="4751499" y="1736437"/>
            <a:chExt cx="6497661" cy="381923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51499" y="1736437"/>
              <a:ext cx="6497661" cy="381923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46A47CA-9B60-97D9-24A7-FA449C65221B}"/>
                </a:ext>
              </a:extLst>
            </p:cNvPr>
            <p:cNvSpPr txBox="1"/>
            <p:nvPr/>
          </p:nvSpPr>
          <p:spPr>
            <a:xfrm>
              <a:off x="6709877" y="4797908"/>
              <a:ext cx="2580904" cy="6735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>
                <a:lnSpc>
                  <a:spcPct val="107000"/>
                </a:lnSpc>
                <a:spcAft>
                  <a:spcPts val="1067"/>
                </a:spcAft>
                <a:buClr>
                  <a:srgbClr val="000000"/>
                </a:buClr>
              </a:pPr>
              <a:r>
                <a:rPr lang="en-US" sz="3733" kern="100" dirty="0">
                  <a:solidFill>
                    <a:srgbClr val="231F2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city</a:t>
              </a:r>
            </a:p>
          </p:txBody>
        </p:sp>
      </p:grpSp>
      <p:sp>
        <p:nvSpPr>
          <p:cNvPr id="21" name="MsPham 0936082789"/>
          <p:cNvSpPr/>
          <p:nvPr/>
        </p:nvSpPr>
        <p:spPr>
          <a:xfrm>
            <a:off x="785456" y="2381623"/>
            <a:ext cx="3963598" cy="1281136"/>
          </a:xfrm>
          <a:prstGeom prst="wedgeRoundRectCallout">
            <a:avLst>
              <a:gd name="adj1" fmla="val -47810"/>
              <a:gd name="adj2" fmla="val -72863"/>
              <a:gd name="adj3" fmla="val 16667"/>
            </a:avLst>
          </a:prstGeom>
          <a:solidFill>
            <a:schemeClr val="bg1"/>
          </a:solidFill>
          <a:ln w="19050"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Can you tell me about yourself?</a:t>
            </a:r>
            <a:endParaRPr lang="en-US" sz="3200" kern="1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MsPham 0936082789">
            <a:extLst>
              <a:ext uri="{FF2B5EF4-FFF2-40B4-BE49-F238E27FC236}">
                <a16:creationId xmlns:a16="http://schemas.microsoft.com/office/drawing/2014/main" id="{9620F1FE-CD8D-D15D-C5B3-C63AE5AF933B}"/>
              </a:ext>
            </a:extLst>
          </p:cNvPr>
          <p:cNvSpPr/>
          <p:nvPr/>
        </p:nvSpPr>
        <p:spPr>
          <a:xfrm>
            <a:off x="636224" y="4201884"/>
            <a:ext cx="4124573" cy="973501"/>
          </a:xfrm>
          <a:prstGeom prst="wedgeRoundRectCallout">
            <a:avLst>
              <a:gd name="adj1" fmla="val 65768"/>
              <a:gd name="adj2" fmla="val -38577"/>
              <a:gd name="adj3" fmla="val 16667"/>
            </a:avLst>
          </a:prstGeom>
          <a:solidFill>
            <a:schemeClr val="bg1"/>
          </a:solidFill>
          <a:ln w="19050"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I live in the city.</a:t>
            </a:r>
            <a:endParaRPr lang="en-US" sz="3200" kern="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935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Mspham-0936082789">
            <a:extLst>
              <a:ext uri="{FF2B5EF4-FFF2-40B4-BE49-F238E27FC236}">
                <a16:creationId xmlns:a16="http://schemas.microsoft.com/office/drawing/2014/main" id="{19C00E57-74BA-1383-4B7E-4390AA08A839}"/>
              </a:ext>
            </a:extLst>
          </p:cNvPr>
          <p:cNvGrpSpPr/>
          <p:nvPr/>
        </p:nvGrpSpPr>
        <p:grpSpPr>
          <a:xfrm>
            <a:off x="1375712" y="963823"/>
            <a:ext cx="1322799" cy="1615850"/>
            <a:chOff x="12670510" y="11157686"/>
            <a:chExt cx="1109238" cy="1354978"/>
          </a:xfrm>
        </p:grpSpPr>
        <p:sp>
          <p:nvSpPr>
            <p:cNvPr id="24" name="Mspham-0936082789">
              <a:hlinkClick r:id="rId4"/>
              <a:extLst>
                <a:ext uri="{FF2B5EF4-FFF2-40B4-BE49-F238E27FC236}">
                  <a16:creationId xmlns:a16="http://schemas.microsoft.com/office/drawing/2014/main" id="{1DE8A233-4711-066B-B83B-F7D7E9867B2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5" name="MsPham-0936082789">
              <a:hlinkClick r:id="rId4"/>
              <a:extLst>
                <a:ext uri="{FF2B5EF4-FFF2-40B4-BE49-F238E27FC236}">
                  <a16:creationId xmlns:a16="http://schemas.microsoft.com/office/drawing/2014/main" id="{35882313-8750-68D5-31E2-ACEE841EF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9" name="Mspham-0936082789">
            <a:extLst>
              <a:ext uri="{FF2B5EF4-FFF2-40B4-BE49-F238E27FC236}">
                <a16:creationId xmlns:a16="http://schemas.microsoft.com/office/drawing/2014/main" id="{FA4821C1-DD4E-F6A0-1160-41E37774D4FF}"/>
              </a:ext>
            </a:extLst>
          </p:cNvPr>
          <p:cNvGrpSpPr/>
          <p:nvPr/>
        </p:nvGrpSpPr>
        <p:grpSpPr>
          <a:xfrm>
            <a:off x="1223312" y="811423"/>
            <a:ext cx="1322799" cy="1615850"/>
            <a:chOff x="12670510" y="11157686"/>
            <a:chExt cx="1109238" cy="1354978"/>
          </a:xfrm>
        </p:grpSpPr>
        <p:sp>
          <p:nvSpPr>
            <p:cNvPr id="20" name="Mspham-0936082789">
              <a:hlinkClick r:id="rId4"/>
              <a:extLst>
                <a:ext uri="{FF2B5EF4-FFF2-40B4-BE49-F238E27FC236}">
                  <a16:creationId xmlns:a16="http://schemas.microsoft.com/office/drawing/2014/main" id="{1EA90B2E-F2EC-1219-699B-2CC2C574CE55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2" name="MsPham-0936082789">
              <a:hlinkClick r:id="rId4"/>
              <a:extLst>
                <a:ext uri="{FF2B5EF4-FFF2-40B4-BE49-F238E27FC236}">
                  <a16:creationId xmlns:a16="http://schemas.microsoft.com/office/drawing/2014/main" id="{2985B5CC-A722-4175-79D1-B1D6176E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4945178" y="1840654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4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4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226648"/>
            <a:ext cx="53475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200" b="1" kern="0">
                <a:solidFill>
                  <a:schemeClr val="bg1"/>
                </a:solidFill>
                <a:latin typeface="+mj-lt"/>
              </a:rPr>
              <a:t>Listen, point and say.</a:t>
            </a:r>
            <a:endParaRPr lang="en-US" sz="32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B65ED7-1146-4712-558E-CE5EFE2C59B4}"/>
              </a:ext>
            </a:extLst>
          </p:cNvPr>
          <p:cNvGrpSpPr/>
          <p:nvPr/>
        </p:nvGrpSpPr>
        <p:grpSpPr>
          <a:xfrm>
            <a:off x="4945178" y="1467779"/>
            <a:ext cx="6477521" cy="4003381"/>
            <a:chOff x="4659300" y="1868855"/>
            <a:chExt cx="5894189" cy="364285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59300" y="1868855"/>
              <a:ext cx="5894189" cy="3642857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536878" y="4763053"/>
              <a:ext cx="264734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2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/>
                  <a:sym typeface="Arial"/>
                </a:rPr>
                <a:t>countryside</a:t>
              </a:r>
            </a:p>
          </p:txBody>
        </p:sp>
      </p:grpSp>
      <p:sp>
        <p:nvSpPr>
          <p:cNvPr id="21" name="MsPham 0936082789"/>
          <p:cNvSpPr/>
          <p:nvPr/>
        </p:nvSpPr>
        <p:spPr>
          <a:xfrm>
            <a:off x="785456" y="2381623"/>
            <a:ext cx="3963598" cy="1281136"/>
          </a:xfrm>
          <a:prstGeom prst="wedgeRoundRectCallout">
            <a:avLst>
              <a:gd name="adj1" fmla="val -47810"/>
              <a:gd name="adj2" fmla="val -72863"/>
              <a:gd name="adj3" fmla="val 16667"/>
            </a:avLst>
          </a:prstGeom>
          <a:solidFill>
            <a:schemeClr val="bg1"/>
          </a:solidFill>
          <a:ln w="19050"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Can you tell me about yourself?</a:t>
            </a:r>
            <a:endParaRPr lang="en-US" sz="3200" kern="1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MsPham 0936082789">
            <a:extLst>
              <a:ext uri="{FF2B5EF4-FFF2-40B4-BE49-F238E27FC236}">
                <a16:creationId xmlns:a16="http://schemas.microsoft.com/office/drawing/2014/main" id="{9620F1FE-CD8D-D15D-C5B3-C63AE5AF933B}"/>
              </a:ext>
            </a:extLst>
          </p:cNvPr>
          <p:cNvSpPr/>
          <p:nvPr/>
        </p:nvSpPr>
        <p:spPr>
          <a:xfrm>
            <a:off x="1066801" y="4205381"/>
            <a:ext cx="3383280" cy="1281136"/>
          </a:xfrm>
          <a:prstGeom prst="wedgeRoundRectCallout">
            <a:avLst>
              <a:gd name="adj1" fmla="val 74327"/>
              <a:gd name="adj2" fmla="val -33819"/>
              <a:gd name="adj3" fmla="val 16667"/>
            </a:avLst>
          </a:prstGeom>
          <a:solidFill>
            <a:schemeClr val="bg1"/>
          </a:solidFill>
          <a:ln w="19050"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I live in the countryside.</a:t>
            </a:r>
            <a:endParaRPr lang="en-US" sz="3200" kern="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75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Mspham-0936082789">
            <a:extLst>
              <a:ext uri="{FF2B5EF4-FFF2-40B4-BE49-F238E27FC236}">
                <a16:creationId xmlns:a16="http://schemas.microsoft.com/office/drawing/2014/main" id="{19C00E57-74BA-1383-4B7E-4390AA08A839}"/>
              </a:ext>
            </a:extLst>
          </p:cNvPr>
          <p:cNvGrpSpPr/>
          <p:nvPr/>
        </p:nvGrpSpPr>
        <p:grpSpPr>
          <a:xfrm>
            <a:off x="1375712" y="963823"/>
            <a:ext cx="1322799" cy="1615850"/>
            <a:chOff x="12670510" y="11157686"/>
            <a:chExt cx="1109238" cy="1354978"/>
          </a:xfrm>
        </p:grpSpPr>
        <p:sp>
          <p:nvSpPr>
            <p:cNvPr id="24" name="Mspham-0936082789">
              <a:hlinkClick r:id="rId2"/>
              <a:extLst>
                <a:ext uri="{FF2B5EF4-FFF2-40B4-BE49-F238E27FC236}">
                  <a16:creationId xmlns:a16="http://schemas.microsoft.com/office/drawing/2014/main" id="{1DE8A233-4711-066B-B83B-F7D7E9867B2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5" name="MsPham-0936082789">
              <a:hlinkClick r:id="rId2"/>
              <a:extLst>
                <a:ext uri="{FF2B5EF4-FFF2-40B4-BE49-F238E27FC236}">
                  <a16:creationId xmlns:a16="http://schemas.microsoft.com/office/drawing/2014/main" id="{35882313-8750-68D5-31E2-ACEE841EF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9" name="Mspham-0936082789">
            <a:extLst>
              <a:ext uri="{FF2B5EF4-FFF2-40B4-BE49-F238E27FC236}">
                <a16:creationId xmlns:a16="http://schemas.microsoft.com/office/drawing/2014/main" id="{FA4821C1-DD4E-F6A0-1160-41E37774D4FF}"/>
              </a:ext>
            </a:extLst>
          </p:cNvPr>
          <p:cNvGrpSpPr/>
          <p:nvPr/>
        </p:nvGrpSpPr>
        <p:grpSpPr>
          <a:xfrm>
            <a:off x="1223312" y="811423"/>
            <a:ext cx="1322799" cy="1615850"/>
            <a:chOff x="12670510" y="11157686"/>
            <a:chExt cx="1109238" cy="1354978"/>
          </a:xfrm>
        </p:grpSpPr>
        <p:sp>
          <p:nvSpPr>
            <p:cNvPr id="20" name="Mspham-0936082789">
              <a:hlinkClick r:id="rId2"/>
              <a:extLst>
                <a:ext uri="{FF2B5EF4-FFF2-40B4-BE49-F238E27FC236}">
                  <a16:creationId xmlns:a16="http://schemas.microsoft.com/office/drawing/2014/main" id="{1EA90B2E-F2EC-1219-699B-2CC2C574CE55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2" name="MsPham-0936082789">
              <a:hlinkClick r:id="rId2"/>
              <a:extLst>
                <a:ext uri="{FF2B5EF4-FFF2-40B4-BE49-F238E27FC236}">
                  <a16:creationId xmlns:a16="http://schemas.microsoft.com/office/drawing/2014/main" id="{2985B5CC-A722-4175-79D1-B1D6176E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4945178" y="1840654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2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2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226648"/>
            <a:ext cx="53475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200" b="1" kern="0">
                <a:solidFill>
                  <a:schemeClr val="bg1"/>
                </a:solidFill>
                <a:latin typeface="+mj-lt"/>
              </a:rPr>
              <a:t>Listen, point and say.</a:t>
            </a:r>
            <a:endParaRPr lang="en-US" sz="32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6147" y="1163773"/>
            <a:ext cx="8369300" cy="4851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23729" y="3041552"/>
            <a:ext cx="1765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ker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Class 5A</a:t>
            </a:r>
            <a:endParaRPr lang="en-US" sz="24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25668" y="3029096"/>
            <a:ext cx="1891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Class 5B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32995" y="5521243"/>
            <a:ext cx="13349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ker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city</a:t>
            </a:r>
            <a:endParaRPr lang="en-US" sz="24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79428" y="5521242"/>
            <a:ext cx="22773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countryside</a:t>
            </a:r>
          </a:p>
        </p:txBody>
      </p:sp>
      <p:sp>
        <p:nvSpPr>
          <p:cNvPr id="4" name="MsPham 0936082789">
            <a:extLst>
              <a:ext uri="{FF2B5EF4-FFF2-40B4-BE49-F238E27FC236}">
                <a16:creationId xmlns:a16="http://schemas.microsoft.com/office/drawing/2014/main" id="{9620F1FE-CD8D-D15D-C5B3-C63AE5AF933B}"/>
              </a:ext>
            </a:extLst>
          </p:cNvPr>
          <p:cNvSpPr/>
          <p:nvPr/>
        </p:nvSpPr>
        <p:spPr>
          <a:xfrm>
            <a:off x="367297" y="2955297"/>
            <a:ext cx="2904290" cy="791482"/>
          </a:xfrm>
          <a:prstGeom prst="wedgeRoundRectCallout">
            <a:avLst>
              <a:gd name="adj1" fmla="val 65768"/>
              <a:gd name="adj2" fmla="val -38577"/>
              <a:gd name="adj3" fmla="val 16667"/>
            </a:avLst>
          </a:prstGeom>
          <a:solidFill>
            <a:schemeClr val="bg1"/>
          </a:solidFill>
          <a:ln w="19050"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28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I’m in ____.</a:t>
            </a:r>
            <a:endParaRPr lang="en-US" sz="2800" kern="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MsPham 0936082789">
            <a:extLst>
              <a:ext uri="{FF2B5EF4-FFF2-40B4-BE49-F238E27FC236}">
                <a16:creationId xmlns:a16="http://schemas.microsoft.com/office/drawing/2014/main" id="{14BFD1A7-1B05-F549-A149-2B9FA4D20CB0}"/>
              </a:ext>
            </a:extLst>
          </p:cNvPr>
          <p:cNvSpPr/>
          <p:nvPr/>
        </p:nvSpPr>
        <p:spPr>
          <a:xfrm>
            <a:off x="389289" y="4232941"/>
            <a:ext cx="2904290" cy="791482"/>
          </a:xfrm>
          <a:prstGeom prst="wedgeRoundRectCallout">
            <a:avLst>
              <a:gd name="adj1" fmla="val 65591"/>
              <a:gd name="adj2" fmla="val -185"/>
              <a:gd name="adj3" fmla="val 16667"/>
            </a:avLst>
          </a:prstGeom>
          <a:solidFill>
            <a:schemeClr val="bg1"/>
          </a:solidFill>
          <a:ln w="19050"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28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I live in the __.</a:t>
            </a:r>
            <a:endParaRPr lang="en-US" sz="2800" kern="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MsPham 0936082789"/>
          <p:cNvSpPr/>
          <p:nvPr/>
        </p:nvSpPr>
        <p:spPr>
          <a:xfrm>
            <a:off x="367297" y="1595209"/>
            <a:ext cx="3034830" cy="1041597"/>
          </a:xfrm>
          <a:prstGeom prst="wedgeRoundRectCallout">
            <a:avLst>
              <a:gd name="adj1" fmla="val -43581"/>
              <a:gd name="adj2" fmla="val -75242"/>
              <a:gd name="adj3" fmla="val 16667"/>
            </a:avLst>
          </a:prstGeom>
          <a:solidFill>
            <a:schemeClr val="bg1"/>
          </a:solidFill>
          <a:ln w="19050"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28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Can you tell me about yourself?</a:t>
            </a:r>
            <a:endParaRPr lang="en-US" sz="2800" kern="1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8712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8061" y="2867384"/>
            <a:ext cx="8855877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2"/>
              </a:lnSpc>
            </a:pPr>
            <a:r>
              <a:rPr lang="en-US"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Let’s talk!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43525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3AE0E108-36E2-F21B-D61A-20C5E848B484}"/>
              </a:ext>
            </a:extLst>
          </p:cNvPr>
          <p:cNvSpPr txBox="1"/>
          <p:nvPr/>
        </p:nvSpPr>
        <p:spPr>
          <a:xfrm>
            <a:off x="3938905" y="975065"/>
            <a:ext cx="4459605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4.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EF3FFE-F498-BC00-7392-1AC02DF416DF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854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953969" y="2909319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3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3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195870"/>
            <a:ext cx="534750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600" b="1" kern="0">
                <a:solidFill>
                  <a:schemeClr val="bg1"/>
                </a:solidFill>
                <a:latin typeface="+mj-lt"/>
              </a:rPr>
              <a:t>Let’s talk</a:t>
            </a:r>
            <a:endParaRPr lang="en-US" sz="36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CEFC36-FE78-2F60-D021-657F4D2D32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0" t="5208" r="188"/>
          <a:stretch/>
        </p:blipFill>
        <p:spPr>
          <a:xfrm>
            <a:off x="271673" y="1203959"/>
            <a:ext cx="11648653" cy="513672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E3D475-EA90-AEBB-4947-084406DC0E7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sp>
        <p:nvSpPr>
          <p:cNvPr id="48" name="MsPham 0936082789"/>
          <p:cNvSpPr txBox="1"/>
          <p:nvPr/>
        </p:nvSpPr>
        <p:spPr>
          <a:xfrm>
            <a:off x="3842795" y="165093"/>
            <a:ext cx="447940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.VnHelvetIns" panose="020B7200000000000000" pitchFamily="34" charset="0"/>
              </a:rPr>
              <a:t>Table of contents</a:t>
            </a:r>
            <a:endParaRPr lang="en-US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.VnHelvetIns" panose="020B7200000000000000" pitchFamily="34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E44CC19-161F-FB03-DDAD-206918FA875B}"/>
              </a:ext>
            </a:extLst>
          </p:cNvPr>
          <p:cNvGrpSpPr/>
          <p:nvPr/>
        </p:nvGrpSpPr>
        <p:grpSpPr>
          <a:xfrm>
            <a:off x="4915580" y="1188258"/>
            <a:ext cx="6180263" cy="924811"/>
            <a:chOff x="4732700" y="1188258"/>
            <a:chExt cx="6180263" cy="924811"/>
          </a:xfrm>
        </p:grpSpPr>
        <p:sp>
          <p:nvSpPr>
            <p:cNvPr id="21" name="MsPham 0936082789"/>
            <p:cNvSpPr/>
            <p:nvPr/>
          </p:nvSpPr>
          <p:spPr>
            <a:xfrm>
              <a:off x="4732700" y="1188258"/>
              <a:ext cx="6180263" cy="924811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noFill/>
            <a:ln w="19050">
              <a:gradFill>
                <a:gsLst>
                  <a:gs pos="0">
                    <a:srgbClr val="F6534A"/>
                  </a:gs>
                  <a:gs pos="100000">
                    <a:srgbClr val="D10C0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8" name="Google Shape;1946;p46">
              <a:extLst>
                <a:ext uri="{FF2B5EF4-FFF2-40B4-BE49-F238E27FC236}">
                  <a16:creationId xmlns:a16="http://schemas.microsoft.com/office/drawing/2014/main" id="{4AFBD5B4-648E-6E49-B98A-08A7E9C35EDC}"/>
                </a:ext>
              </a:extLst>
            </p:cNvPr>
            <p:cNvSpPr txBox="1">
              <a:spLocks/>
            </p:cNvSpPr>
            <p:nvPr/>
          </p:nvSpPr>
          <p:spPr>
            <a:xfrm>
              <a:off x="5130569" y="1301880"/>
              <a:ext cx="4711844" cy="70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defTabSz="1219170">
                <a:defRPr/>
              </a:pPr>
              <a:r>
                <a:rPr lang="en-US" sz="3200" b="1" kern="0" dirty="0">
                  <a:solidFill>
                    <a:schemeClr val="tx1"/>
                  </a:solidFill>
                  <a:latin typeface="+mj-lt"/>
                </a:rPr>
                <a:t>Warm-up and review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8556BA5-1AA1-3F44-FC8A-195F33C64DAB}"/>
              </a:ext>
            </a:extLst>
          </p:cNvPr>
          <p:cNvGrpSpPr/>
          <p:nvPr/>
        </p:nvGrpSpPr>
        <p:grpSpPr>
          <a:xfrm>
            <a:off x="4915580" y="3375206"/>
            <a:ext cx="6180263" cy="924811"/>
            <a:chOff x="4732700" y="3375206"/>
            <a:chExt cx="6180263" cy="924811"/>
          </a:xfrm>
        </p:grpSpPr>
        <p:sp>
          <p:nvSpPr>
            <p:cNvPr id="41" name="MsPham 0936082789">
              <a:extLst>
                <a:ext uri="{FF2B5EF4-FFF2-40B4-BE49-F238E27FC236}">
                  <a16:creationId xmlns:a16="http://schemas.microsoft.com/office/drawing/2014/main" id="{EF27E382-8EBE-3BE7-BCCF-FBE205E38256}"/>
                </a:ext>
              </a:extLst>
            </p:cNvPr>
            <p:cNvSpPr/>
            <p:nvPr/>
          </p:nvSpPr>
          <p:spPr>
            <a:xfrm>
              <a:off x="4732700" y="3375206"/>
              <a:ext cx="6180263" cy="924811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noFill/>
            <a:ln w="19050">
              <a:gradFill>
                <a:gsLst>
                  <a:gs pos="0">
                    <a:srgbClr val="F6534A"/>
                  </a:gs>
                  <a:gs pos="100000">
                    <a:srgbClr val="D10C0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11" name="Google Shape;1947;p46">
              <a:extLst>
                <a:ext uri="{FF2B5EF4-FFF2-40B4-BE49-F238E27FC236}">
                  <a16:creationId xmlns:a16="http://schemas.microsoft.com/office/drawing/2014/main" id="{6F7647DA-4DD0-3EA1-A3EE-F6C8E9C2613D}"/>
                </a:ext>
              </a:extLst>
            </p:cNvPr>
            <p:cNvSpPr txBox="1">
              <a:spLocks/>
            </p:cNvSpPr>
            <p:nvPr/>
          </p:nvSpPr>
          <p:spPr>
            <a:xfrm>
              <a:off x="5134434" y="3485810"/>
              <a:ext cx="5538908" cy="70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defTabSz="1219170">
                <a:defRPr/>
              </a:pPr>
              <a:r>
                <a:rPr lang="en-US" sz="3200" b="1" kern="0" dirty="0">
                  <a:solidFill>
                    <a:schemeClr val="tx1"/>
                  </a:solidFill>
                  <a:latin typeface="+mj-lt"/>
                </a:rPr>
                <a:t>Listen, point and say.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5540FE7-5A86-965F-ED7F-9BAE52ADC44A}"/>
              </a:ext>
            </a:extLst>
          </p:cNvPr>
          <p:cNvGrpSpPr/>
          <p:nvPr/>
        </p:nvGrpSpPr>
        <p:grpSpPr>
          <a:xfrm>
            <a:off x="4915580" y="2281732"/>
            <a:ext cx="6180263" cy="924811"/>
            <a:chOff x="4732700" y="2281732"/>
            <a:chExt cx="6180263" cy="924811"/>
          </a:xfrm>
        </p:grpSpPr>
        <p:sp>
          <p:nvSpPr>
            <p:cNvPr id="39" name="MsPham 0936082789">
              <a:extLst>
                <a:ext uri="{FF2B5EF4-FFF2-40B4-BE49-F238E27FC236}">
                  <a16:creationId xmlns:a16="http://schemas.microsoft.com/office/drawing/2014/main" id="{4A168FDD-45D7-0543-455C-B3A0248F8662}"/>
                </a:ext>
              </a:extLst>
            </p:cNvPr>
            <p:cNvSpPr/>
            <p:nvPr/>
          </p:nvSpPr>
          <p:spPr>
            <a:xfrm>
              <a:off x="4732700" y="2281732"/>
              <a:ext cx="6180263" cy="924811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noFill/>
            <a:ln w="19050">
              <a:gradFill>
                <a:gsLst>
                  <a:gs pos="0">
                    <a:srgbClr val="F6534A"/>
                  </a:gs>
                  <a:gs pos="100000">
                    <a:srgbClr val="D10C0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12" name="Google Shape;1948;p46">
              <a:extLst>
                <a:ext uri="{FF2B5EF4-FFF2-40B4-BE49-F238E27FC236}">
                  <a16:creationId xmlns:a16="http://schemas.microsoft.com/office/drawing/2014/main" id="{76C907F4-0AF0-2F57-7590-43BD86538B04}"/>
                </a:ext>
              </a:extLst>
            </p:cNvPr>
            <p:cNvSpPr txBox="1">
              <a:spLocks/>
            </p:cNvSpPr>
            <p:nvPr/>
          </p:nvSpPr>
          <p:spPr>
            <a:xfrm>
              <a:off x="5133913" y="2393845"/>
              <a:ext cx="5427407" cy="70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defTabSz="1219170">
                <a:defRPr/>
              </a:pPr>
              <a:r>
                <a:rPr lang="en-US" sz="3200" b="1" kern="0" dirty="0">
                  <a:solidFill>
                    <a:schemeClr val="tx1"/>
                  </a:solidFill>
                  <a:latin typeface="+mj-lt"/>
                </a:rPr>
                <a:t>Look, listen and repeat.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DAAA6D1-6F4B-DBD8-0012-B85484E4D569}"/>
              </a:ext>
            </a:extLst>
          </p:cNvPr>
          <p:cNvGrpSpPr/>
          <p:nvPr/>
        </p:nvGrpSpPr>
        <p:grpSpPr>
          <a:xfrm>
            <a:off x="4915580" y="4468680"/>
            <a:ext cx="6180263" cy="924811"/>
            <a:chOff x="4732700" y="4468680"/>
            <a:chExt cx="6180263" cy="924811"/>
          </a:xfrm>
        </p:grpSpPr>
        <p:sp>
          <p:nvSpPr>
            <p:cNvPr id="43" name="MsPham 0936082789">
              <a:extLst>
                <a:ext uri="{FF2B5EF4-FFF2-40B4-BE49-F238E27FC236}">
                  <a16:creationId xmlns:a16="http://schemas.microsoft.com/office/drawing/2014/main" id="{27F59BD9-00AA-DDFD-DE38-39F23288CFE0}"/>
                </a:ext>
              </a:extLst>
            </p:cNvPr>
            <p:cNvSpPr/>
            <p:nvPr/>
          </p:nvSpPr>
          <p:spPr>
            <a:xfrm>
              <a:off x="4732700" y="4468680"/>
              <a:ext cx="6180263" cy="924811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noFill/>
            <a:ln w="19050">
              <a:gradFill>
                <a:gsLst>
                  <a:gs pos="0">
                    <a:srgbClr val="F6534A"/>
                  </a:gs>
                  <a:gs pos="100000">
                    <a:srgbClr val="D10C0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15" name="Google Shape;1951;p46">
              <a:extLst>
                <a:ext uri="{FF2B5EF4-FFF2-40B4-BE49-F238E27FC236}">
                  <a16:creationId xmlns:a16="http://schemas.microsoft.com/office/drawing/2014/main" id="{67DCAEAA-3448-1010-9D10-3A00B0B83949}"/>
                </a:ext>
              </a:extLst>
            </p:cNvPr>
            <p:cNvSpPr txBox="1">
              <a:spLocks/>
            </p:cNvSpPr>
            <p:nvPr/>
          </p:nvSpPr>
          <p:spPr>
            <a:xfrm>
              <a:off x="5133546" y="4577775"/>
              <a:ext cx="5348917" cy="70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defTabSz="1219170">
                <a:defRPr/>
              </a:pPr>
              <a:r>
                <a:rPr lang="en-US" sz="3200" b="1" kern="0" dirty="0">
                  <a:solidFill>
                    <a:schemeClr val="tx1"/>
                  </a:solidFill>
                  <a:latin typeface="+mj-lt"/>
                </a:rPr>
                <a:t>Let’s talk.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128A247-5DF7-152F-E76D-70D645EBEB35}"/>
              </a:ext>
            </a:extLst>
          </p:cNvPr>
          <p:cNvGrpSpPr/>
          <p:nvPr/>
        </p:nvGrpSpPr>
        <p:grpSpPr>
          <a:xfrm>
            <a:off x="3459971" y="1195873"/>
            <a:ext cx="1680045" cy="924808"/>
            <a:chOff x="3277091" y="1195873"/>
            <a:chExt cx="1680045" cy="924808"/>
          </a:xfrm>
        </p:grpSpPr>
        <p:sp>
          <p:nvSpPr>
            <p:cNvPr id="60" name="MsPham 0936082789"/>
            <p:cNvSpPr/>
            <p:nvPr/>
          </p:nvSpPr>
          <p:spPr>
            <a:xfrm>
              <a:off x="3277091" y="1195873"/>
              <a:ext cx="1680045" cy="924808"/>
            </a:xfrm>
            <a:prstGeom prst="homePlate">
              <a:avLst>
                <a:gd name="adj" fmla="val 30537"/>
              </a:avLst>
            </a:prstGeom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0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35">
                <a:solidFill>
                  <a:schemeClr val="bg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16" name="Google Shape;1955;p46">
              <a:extLst>
                <a:ext uri="{FF2B5EF4-FFF2-40B4-BE49-F238E27FC236}">
                  <a16:creationId xmlns:a16="http://schemas.microsoft.com/office/drawing/2014/main" id="{28380FF4-90D7-C7C5-5AED-403EDA14CB6A}"/>
                </a:ext>
              </a:extLst>
            </p:cNvPr>
            <p:cNvSpPr/>
            <p:nvPr/>
          </p:nvSpPr>
          <p:spPr>
            <a:xfrm>
              <a:off x="3607220" y="1228523"/>
              <a:ext cx="1019787" cy="859509"/>
            </a:xfrm>
            <a:prstGeom prst="rect">
              <a:avLst/>
            </a:prstGeom>
            <a:noFill/>
            <a:ln w="38100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" sz="3733" b="1" kern="0">
                  <a:latin typeface="+mj-lt"/>
                  <a:ea typeface="Kirang Haerang"/>
                  <a:cs typeface="Kirang Haerang"/>
                  <a:sym typeface="Kirang Haerang"/>
                </a:rPr>
                <a:t>01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135293D-36F1-CBE5-DCDE-9AB1426F0DE4}"/>
              </a:ext>
            </a:extLst>
          </p:cNvPr>
          <p:cNvGrpSpPr/>
          <p:nvPr/>
        </p:nvGrpSpPr>
        <p:grpSpPr>
          <a:xfrm>
            <a:off x="4915580" y="5562155"/>
            <a:ext cx="6180263" cy="924811"/>
            <a:chOff x="4732700" y="5562155"/>
            <a:chExt cx="6180263" cy="924811"/>
          </a:xfrm>
        </p:grpSpPr>
        <p:sp>
          <p:nvSpPr>
            <p:cNvPr id="45" name="MsPham 0936082789">
              <a:extLst>
                <a:ext uri="{FF2B5EF4-FFF2-40B4-BE49-F238E27FC236}">
                  <a16:creationId xmlns:a16="http://schemas.microsoft.com/office/drawing/2014/main" id="{8179F01E-EAAA-2DE1-4305-DA3AC7FB5E97}"/>
                </a:ext>
              </a:extLst>
            </p:cNvPr>
            <p:cNvSpPr/>
            <p:nvPr/>
          </p:nvSpPr>
          <p:spPr>
            <a:xfrm>
              <a:off x="4732700" y="5562155"/>
              <a:ext cx="6180263" cy="924811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noFill/>
            <a:ln w="19050">
              <a:gradFill>
                <a:gsLst>
                  <a:gs pos="0">
                    <a:srgbClr val="F6534A"/>
                  </a:gs>
                  <a:gs pos="100000">
                    <a:srgbClr val="D10C0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36" name="Google Shape;1951;p46">
              <a:extLst>
                <a:ext uri="{FF2B5EF4-FFF2-40B4-BE49-F238E27FC236}">
                  <a16:creationId xmlns:a16="http://schemas.microsoft.com/office/drawing/2014/main" id="{41D6E3FC-A927-1966-E051-431C3CCB7FFE}"/>
                </a:ext>
              </a:extLst>
            </p:cNvPr>
            <p:cNvSpPr txBox="1">
              <a:spLocks/>
            </p:cNvSpPr>
            <p:nvPr/>
          </p:nvSpPr>
          <p:spPr>
            <a:xfrm>
              <a:off x="5133546" y="5669742"/>
              <a:ext cx="5348917" cy="70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defTabSz="1219170">
                <a:defRPr/>
              </a:pPr>
              <a:r>
                <a:rPr lang="en-US" sz="3200" b="1" kern="0" dirty="0">
                  <a:solidFill>
                    <a:schemeClr val="tx1"/>
                  </a:solidFill>
                  <a:latin typeface="+mj-lt"/>
                </a:rPr>
                <a:t>Fun corner and wrap-up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8A590D5-CBC7-813E-2BFF-0A12B26CD0E7}"/>
              </a:ext>
            </a:extLst>
          </p:cNvPr>
          <p:cNvGrpSpPr/>
          <p:nvPr/>
        </p:nvGrpSpPr>
        <p:grpSpPr>
          <a:xfrm>
            <a:off x="3459971" y="2293578"/>
            <a:ext cx="1680045" cy="924808"/>
            <a:chOff x="3277091" y="1195873"/>
            <a:chExt cx="1680045" cy="924808"/>
          </a:xfrm>
        </p:grpSpPr>
        <p:sp>
          <p:nvSpPr>
            <p:cNvPr id="66" name="MsPham 0936082789">
              <a:extLst>
                <a:ext uri="{FF2B5EF4-FFF2-40B4-BE49-F238E27FC236}">
                  <a16:creationId xmlns:a16="http://schemas.microsoft.com/office/drawing/2014/main" id="{C43E08B3-0642-6C2A-A654-FE29BF64C2A2}"/>
                </a:ext>
              </a:extLst>
            </p:cNvPr>
            <p:cNvSpPr/>
            <p:nvPr/>
          </p:nvSpPr>
          <p:spPr>
            <a:xfrm>
              <a:off x="3277091" y="1195873"/>
              <a:ext cx="1680045" cy="924808"/>
            </a:xfrm>
            <a:prstGeom prst="homePlate">
              <a:avLst>
                <a:gd name="adj" fmla="val 30537"/>
              </a:avLst>
            </a:prstGeom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0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35">
                <a:solidFill>
                  <a:schemeClr val="bg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67" name="Google Shape;1955;p46">
              <a:extLst>
                <a:ext uri="{FF2B5EF4-FFF2-40B4-BE49-F238E27FC236}">
                  <a16:creationId xmlns:a16="http://schemas.microsoft.com/office/drawing/2014/main" id="{3D391E51-B876-F7CA-676C-4C069FCEFC9D}"/>
                </a:ext>
              </a:extLst>
            </p:cNvPr>
            <p:cNvSpPr/>
            <p:nvPr/>
          </p:nvSpPr>
          <p:spPr>
            <a:xfrm>
              <a:off x="3607220" y="1228523"/>
              <a:ext cx="1019787" cy="859509"/>
            </a:xfrm>
            <a:prstGeom prst="rect">
              <a:avLst/>
            </a:prstGeom>
            <a:noFill/>
            <a:ln w="38100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" sz="3733" b="1" kern="0">
                  <a:latin typeface="+mj-lt"/>
                  <a:ea typeface="Kirang Haerang"/>
                  <a:cs typeface="Kirang Haerang"/>
                  <a:sym typeface="Kirang Haerang"/>
                </a:rPr>
                <a:t>02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9861C2C-0A0F-0C02-BA2F-DCF26CB06221}"/>
              </a:ext>
            </a:extLst>
          </p:cNvPr>
          <p:cNvGrpSpPr/>
          <p:nvPr/>
        </p:nvGrpSpPr>
        <p:grpSpPr>
          <a:xfrm>
            <a:off x="3459971" y="3391283"/>
            <a:ext cx="1680045" cy="924808"/>
            <a:chOff x="3277091" y="1195873"/>
            <a:chExt cx="1680045" cy="924808"/>
          </a:xfrm>
        </p:grpSpPr>
        <p:sp>
          <p:nvSpPr>
            <p:cNvPr id="69" name="MsPham 0936082789">
              <a:extLst>
                <a:ext uri="{FF2B5EF4-FFF2-40B4-BE49-F238E27FC236}">
                  <a16:creationId xmlns:a16="http://schemas.microsoft.com/office/drawing/2014/main" id="{791DC038-DCD7-0B8A-C3BC-F6CA7AF0E870}"/>
                </a:ext>
              </a:extLst>
            </p:cNvPr>
            <p:cNvSpPr/>
            <p:nvPr/>
          </p:nvSpPr>
          <p:spPr>
            <a:xfrm>
              <a:off x="3277091" y="1195873"/>
              <a:ext cx="1680045" cy="924808"/>
            </a:xfrm>
            <a:prstGeom prst="homePlate">
              <a:avLst>
                <a:gd name="adj" fmla="val 30537"/>
              </a:avLst>
            </a:prstGeom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0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35">
                <a:solidFill>
                  <a:schemeClr val="bg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70" name="Google Shape;1955;p46">
              <a:extLst>
                <a:ext uri="{FF2B5EF4-FFF2-40B4-BE49-F238E27FC236}">
                  <a16:creationId xmlns:a16="http://schemas.microsoft.com/office/drawing/2014/main" id="{F7F46BBF-937A-5207-A115-DCAE85C97C4F}"/>
                </a:ext>
              </a:extLst>
            </p:cNvPr>
            <p:cNvSpPr/>
            <p:nvPr/>
          </p:nvSpPr>
          <p:spPr>
            <a:xfrm>
              <a:off x="3607220" y="1228523"/>
              <a:ext cx="1019787" cy="859509"/>
            </a:xfrm>
            <a:prstGeom prst="rect">
              <a:avLst/>
            </a:prstGeom>
            <a:noFill/>
            <a:ln w="38100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" sz="3733" b="1" kern="0">
                  <a:latin typeface="+mj-lt"/>
                  <a:ea typeface="Kirang Haerang"/>
                  <a:cs typeface="Kirang Haerang"/>
                  <a:sym typeface="Kirang Haerang"/>
                </a:rPr>
                <a:t>03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3F42501-7FE6-03D3-11F7-5B29900CB059}"/>
              </a:ext>
            </a:extLst>
          </p:cNvPr>
          <p:cNvGrpSpPr/>
          <p:nvPr/>
        </p:nvGrpSpPr>
        <p:grpSpPr>
          <a:xfrm>
            <a:off x="3459971" y="4488988"/>
            <a:ext cx="1680045" cy="924808"/>
            <a:chOff x="3277091" y="1195873"/>
            <a:chExt cx="1680045" cy="924808"/>
          </a:xfrm>
        </p:grpSpPr>
        <p:sp>
          <p:nvSpPr>
            <p:cNvPr id="72" name="MsPham 0936082789">
              <a:extLst>
                <a:ext uri="{FF2B5EF4-FFF2-40B4-BE49-F238E27FC236}">
                  <a16:creationId xmlns:a16="http://schemas.microsoft.com/office/drawing/2014/main" id="{7CD4A035-8D5E-A6FE-F20E-238E063E6DE0}"/>
                </a:ext>
              </a:extLst>
            </p:cNvPr>
            <p:cNvSpPr/>
            <p:nvPr/>
          </p:nvSpPr>
          <p:spPr>
            <a:xfrm>
              <a:off x="3277091" y="1195873"/>
              <a:ext cx="1680045" cy="924808"/>
            </a:xfrm>
            <a:prstGeom prst="homePlate">
              <a:avLst>
                <a:gd name="adj" fmla="val 30537"/>
              </a:avLst>
            </a:prstGeom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0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35">
                <a:solidFill>
                  <a:schemeClr val="bg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73" name="Google Shape;1955;p46">
              <a:extLst>
                <a:ext uri="{FF2B5EF4-FFF2-40B4-BE49-F238E27FC236}">
                  <a16:creationId xmlns:a16="http://schemas.microsoft.com/office/drawing/2014/main" id="{34F47EB4-61A8-8D7B-C574-E917241CA88B}"/>
                </a:ext>
              </a:extLst>
            </p:cNvPr>
            <p:cNvSpPr/>
            <p:nvPr/>
          </p:nvSpPr>
          <p:spPr>
            <a:xfrm>
              <a:off x="3607220" y="1228523"/>
              <a:ext cx="1019787" cy="859509"/>
            </a:xfrm>
            <a:prstGeom prst="rect">
              <a:avLst/>
            </a:prstGeom>
            <a:noFill/>
            <a:ln w="38100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" sz="3733" b="1" kern="0">
                  <a:latin typeface="+mj-lt"/>
                  <a:ea typeface="Kirang Haerang"/>
                  <a:cs typeface="Kirang Haerang"/>
                  <a:sym typeface="Kirang Haerang"/>
                </a:rPr>
                <a:t>04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2397E6B-6B77-5FB7-972D-491F44BCF5C8}"/>
              </a:ext>
            </a:extLst>
          </p:cNvPr>
          <p:cNvGrpSpPr/>
          <p:nvPr/>
        </p:nvGrpSpPr>
        <p:grpSpPr>
          <a:xfrm>
            <a:off x="3459971" y="5586693"/>
            <a:ext cx="1680045" cy="924808"/>
            <a:chOff x="3277091" y="1195873"/>
            <a:chExt cx="1680045" cy="924808"/>
          </a:xfrm>
        </p:grpSpPr>
        <p:sp>
          <p:nvSpPr>
            <p:cNvPr id="75" name="MsPham 0936082789">
              <a:extLst>
                <a:ext uri="{FF2B5EF4-FFF2-40B4-BE49-F238E27FC236}">
                  <a16:creationId xmlns:a16="http://schemas.microsoft.com/office/drawing/2014/main" id="{9F100F99-FA53-A5CB-E1D0-455A1C3FA589}"/>
                </a:ext>
              </a:extLst>
            </p:cNvPr>
            <p:cNvSpPr/>
            <p:nvPr/>
          </p:nvSpPr>
          <p:spPr>
            <a:xfrm>
              <a:off x="3277091" y="1195873"/>
              <a:ext cx="1680045" cy="924808"/>
            </a:xfrm>
            <a:prstGeom prst="homePlate">
              <a:avLst>
                <a:gd name="adj" fmla="val 30537"/>
              </a:avLst>
            </a:prstGeom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0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35">
                <a:solidFill>
                  <a:schemeClr val="bg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76" name="Google Shape;1955;p46">
              <a:extLst>
                <a:ext uri="{FF2B5EF4-FFF2-40B4-BE49-F238E27FC236}">
                  <a16:creationId xmlns:a16="http://schemas.microsoft.com/office/drawing/2014/main" id="{FF8D5FE4-4CE7-9AD3-C6BF-4A7FF2535FA2}"/>
                </a:ext>
              </a:extLst>
            </p:cNvPr>
            <p:cNvSpPr/>
            <p:nvPr/>
          </p:nvSpPr>
          <p:spPr>
            <a:xfrm>
              <a:off x="3607220" y="1228523"/>
              <a:ext cx="1019787" cy="859509"/>
            </a:xfrm>
            <a:prstGeom prst="rect">
              <a:avLst/>
            </a:prstGeom>
            <a:noFill/>
            <a:ln w="38100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" sz="3733" b="1" kern="0">
                  <a:latin typeface="+mj-lt"/>
                  <a:ea typeface="Kirang Haerang"/>
                  <a:cs typeface="Kirang Haerang"/>
                  <a:sym typeface="Kirang Haerang"/>
                </a:rPr>
                <a:t>05</a:t>
              </a:r>
            </a:p>
          </p:txBody>
        </p:sp>
      </p:grpSp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37218A4E-7562-22AF-474B-AA39F3DE2FA1}"/>
              </a:ext>
            </a:extLst>
          </p:cNvPr>
          <p:cNvGrpSpPr/>
          <p:nvPr/>
        </p:nvGrpSpPr>
        <p:grpSpPr>
          <a:xfrm>
            <a:off x="617637" y="1473807"/>
            <a:ext cx="1322799" cy="1615850"/>
            <a:chOff x="12670510" y="11157686"/>
            <a:chExt cx="1109238" cy="1354978"/>
          </a:xfrm>
        </p:grpSpPr>
        <p:sp>
          <p:nvSpPr>
            <p:cNvPr id="83" name="Mspham-0936082789">
              <a:hlinkClick r:id="rId3"/>
              <a:extLst>
                <a:ext uri="{FF2B5EF4-FFF2-40B4-BE49-F238E27FC236}">
                  <a16:creationId xmlns:a16="http://schemas.microsoft.com/office/drawing/2014/main" id="{D26CC836-D4E9-40A6-FE8A-1051E2035633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4" name="MsPham-0936082789">
              <a:hlinkClick r:id="rId3"/>
              <a:extLst>
                <a:ext uri="{FF2B5EF4-FFF2-40B4-BE49-F238E27FC236}">
                  <a16:creationId xmlns:a16="http://schemas.microsoft.com/office/drawing/2014/main" id="{0BDE1250-0A8D-4209-A159-093C81D0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A5E488B-7405-39B0-535F-7AA63006B34F}"/>
              </a:ext>
            </a:extLst>
          </p:cNvPr>
          <p:cNvSpPr/>
          <p:nvPr/>
        </p:nvSpPr>
        <p:spPr>
          <a:xfrm flipH="1">
            <a:off x="571076" y="1431342"/>
            <a:ext cx="2783202" cy="4915147"/>
          </a:xfrm>
          <a:custGeom>
            <a:avLst/>
            <a:gdLst/>
            <a:ahLst/>
            <a:cxnLst/>
            <a:rect l="l" t="t" r="r" b="b"/>
            <a:pathLst>
              <a:path w="3883343" h="6858000">
                <a:moveTo>
                  <a:pt x="0" y="0"/>
                </a:moveTo>
                <a:lnTo>
                  <a:pt x="3883343" y="0"/>
                </a:lnTo>
                <a:lnTo>
                  <a:pt x="388334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44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</p:spTree>
    <p:extLst>
      <p:ext uri="{BB962C8B-B14F-4D97-AF65-F5344CB8AC3E}">
        <p14:creationId xmlns:p14="http://schemas.microsoft.com/office/powerpoint/2010/main" val="333893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MsPham 0936082789">
            <a:extLst>
              <a:ext uri="{FF2B5EF4-FFF2-40B4-BE49-F238E27FC236}">
                <a16:creationId xmlns:a16="http://schemas.microsoft.com/office/drawing/2014/main" id="{DB31F881-E63F-E72B-E905-2695F9515D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C5CEE8F-7253-0E35-FD17-B5B891DF48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-9740" t="-9740" r="-10090" b="-10090"/>
          <a:stretch/>
        </p:blipFill>
        <p:spPr>
          <a:xfrm>
            <a:off x="2211140" y="1406303"/>
            <a:ext cx="1371302" cy="1361487"/>
          </a:xfrm>
          <a:prstGeom prst="ellipse">
            <a:avLst/>
          </a:prstGeom>
        </p:spPr>
      </p:pic>
      <p:sp>
        <p:nvSpPr>
          <p:cNvPr id="17" name="Freeform 17"/>
          <p:cNvSpPr/>
          <p:nvPr/>
        </p:nvSpPr>
        <p:spPr>
          <a:xfrm rot="20040150" flipH="1" flipV="1">
            <a:off x="3607904" y="4469083"/>
            <a:ext cx="1406642" cy="593951"/>
          </a:xfrm>
          <a:custGeom>
            <a:avLst/>
            <a:gdLst/>
            <a:ahLst/>
            <a:cxnLst/>
            <a:rect l="l" t="t" r="r" b="b"/>
            <a:pathLst>
              <a:path w="1520018" h="757153">
                <a:moveTo>
                  <a:pt x="0" y="757153"/>
                </a:moveTo>
                <a:lnTo>
                  <a:pt x="1520018" y="757153"/>
                </a:lnTo>
                <a:lnTo>
                  <a:pt x="1520018" y="0"/>
                </a:lnTo>
                <a:lnTo>
                  <a:pt x="0" y="0"/>
                </a:lnTo>
                <a:lnTo>
                  <a:pt x="0" y="757153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19" name="Freeform 19"/>
          <p:cNvSpPr/>
          <p:nvPr/>
        </p:nvSpPr>
        <p:spPr>
          <a:xfrm rot="12834873" flipH="1" flipV="1">
            <a:off x="7606579" y="3660747"/>
            <a:ext cx="1143663" cy="372268"/>
          </a:xfrm>
          <a:custGeom>
            <a:avLst/>
            <a:gdLst/>
            <a:ahLst/>
            <a:cxnLst/>
            <a:rect l="l" t="t" r="r" b="b"/>
            <a:pathLst>
              <a:path w="1472328" h="507385">
                <a:moveTo>
                  <a:pt x="0" y="0"/>
                </a:moveTo>
                <a:lnTo>
                  <a:pt x="1472327" y="0"/>
                </a:lnTo>
                <a:lnTo>
                  <a:pt x="1472327" y="507385"/>
                </a:lnTo>
                <a:lnTo>
                  <a:pt x="0" y="50738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2400"/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18A4D0A2-20BE-35BC-2771-EB4F7991BB07}"/>
              </a:ext>
            </a:extLst>
          </p:cNvPr>
          <p:cNvGrpSpPr/>
          <p:nvPr/>
        </p:nvGrpSpPr>
        <p:grpSpPr>
          <a:xfrm>
            <a:off x="9265699" y="1523688"/>
            <a:ext cx="2706172" cy="414335"/>
            <a:chOff x="5583496" y="1008961"/>
            <a:chExt cx="2706172" cy="414335"/>
          </a:xfrm>
        </p:grpSpPr>
        <p:sp>
          <p:nvSpPr>
            <p:cNvPr id="9" name="Freeform 9"/>
            <p:cNvSpPr/>
            <p:nvPr/>
          </p:nvSpPr>
          <p:spPr>
            <a:xfrm>
              <a:off x="6013028" y="1322084"/>
              <a:ext cx="1855556" cy="101212"/>
            </a:xfrm>
            <a:custGeom>
              <a:avLst/>
              <a:gdLst/>
              <a:ahLst/>
              <a:cxnLst/>
              <a:rect l="l" t="t" r="r" b="b"/>
              <a:pathLst>
                <a:path w="2783334" h="151818">
                  <a:moveTo>
                    <a:pt x="2783334" y="0"/>
                  </a:moveTo>
                  <a:lnTo>
                    <a:pt x="0" y="0"/>
                  </a:lnTo>
                  <a:lnTo>
                    <a:pt x="0" y="151818"/>
                  </a:lnTo>
                  <a:lnTo>
                    <a:pt x="2783334" y="151818"/>
                  </a:lnTo>
                  <a:lnTo>
                    <a:pt x="2783334" y="0"/>
                  </a:lnTo>
                  <a:close/>
                </a:path>
              </a:pathLst>
            </a:custGeom>
            <a:blipFill>
              <a:blip r:embed="rId8" cstate="print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ts val="1800"/>
                </a:lnSpc>
              </a:pPr>
              <a:endParaRPr lang="en-US" sz="2400"/>
            </a:p>
          </p:txBody>
        </p:sp>
        <p:sp>
          <p:nvSpPr>
            <p:cNvPr id="3" name="MsPham 0936082789">
              <a:extLst>
                <a:ext uri="{FF2B5EF4-FFF2-40B4-BE49-F238E27FC236}">
                  <a16:creationId xmlns:a16="http://schemas.microsoft.com/office/drawing/2014/main" id="{68C1E1CD-C6CF-ADE1-38E6-7A572CB091A3}"/>
                </a:ext>
              </a:extLst>
            </p:cNvPr>
            <p:cNvSpPr txBox="1">
              <a:spLocks/>
            </p:cNvSpPr>
            <p:nvPr/>
          </p:nvSpPr>
          <p:spPr>
            <a:xfrm>
              <a:off x="5583496" y="1008961"/>
              <a:ext cx="2706172" cy="193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182880" algn="ctr" defTabSz="1219170">
                <a:lnSpc>
                  <a:spcPts val="1800"/>
                </a:lnSpc>
                <a:buClr>
                  <a:srgbClr val="000000"/>
                </a:buClr>
              </a:pPr>
              <a:r>
                <a:rPr lang="en-US" sz="2400" b="1" kern="10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My name’s</a:t>
              </a:r>
              <a:endParaRPr lang="en-US" sz="2400" kern="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B71DFA1C-F1BD-C4FC-0E97-F6FD740805DF}"/>
              </a:ext>
            </a:extLst>
          </p:cNvPr>
          <p:cNvGrpSpPr/>
          <p:nvPr/>
        </p:nvGrpSpPr>
        <p:grpSpPr>
          <a:xfrm>
            <a:off x="9348628" y="3465837"/>
            <a:ext cx="2292457" cy="474488"/>
            <a:chOff x="8578294" y="921728"/>
            <a:chExt cx="2292457" cy="474488"/>
          </a:xfrm>
        </p:grpSpPr>
        <p:sp>
          <p:nvSpPr>
            <p:cNvPr id="12" name="Freeform 12"/>
            <p:cNvSpPr/>
            <p:nvPr/>
          </p:nvSpPr>
          <p:spPr>
            <a:xfrm>
              <a:off x="8964862" y="1296463"/>
              <a:ext cx="1828800" cy="99753"/>
            </a:xfrm>
            <a:custGeom>
              <a:avLst/>
              <a:gdLst/>
              <a:ahLst/>
              <a:cxnLst/>
              <a:rect l="l" t="t" r="r" b="b"/>
              <a:pathLst>
                <a:path w="2743200" h="149629">
                  <a:moveTo>
                    <a:pt x="2743200" y="0"/>
                  </a:moveTo>
                  <a:lnTo>
                    <a:pt x="0" y="0"/>
                  </a:lnTo>
                  <a:lnTo>
                    <a:pt x="0" y="149629"/>
                  </a:lnTo>
                  <a:lnTo>
                    <a:pt x="2743200" y="149629"/>
                  </a:lnTo>
                  <a:lnTo>
                    <a:pt x="2743200" y="0"/>
                  </a:lnTo>
                  <a:close/>
                </a:path>
              </a:pathLst>
            </a:custGeom>
            <a:blipFill>
              <a:blip r:embed="rId10" cstate="print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ts val="1800"/>
                </a:lnSpc>
              </a:pPr>
              <a:endParaRPr lang="en-US" sz="2400"/>
            </a:p>
          </p:txBody>
        </p:sp>
        <p:sp>
          <p:nvSpPr>
            <p:cNvPr id="44" name="MsPham 0936082789">
              <a:extLst>
                <a:ext uri="{FF2B5EF4-FFF2-40B4-BE49-F238E27FC236}">
                  <a16:creationId xmlns:a16="http://schemas.microsoft.com/office/drawing/2014/main" id="{BDE7BE63-B98D-A0D5-A999-99CBBDDD6903}"/>
                </a:ext>
              </a:extLst>
            </p:cNvPr>
            <p:cNvSpPr txBox="1">
              <a:spLocks/>
            </p:cNvSpPr>
            <p:nvPr/>
          </p:nvSpPr>
          <p:spPr>
            <a:xfrm>
              <a:off x="8578294" y="921728"/>
              <a:ext cx="2292457" cy="37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182880" algn="ctr" defTabSz="1219170">
                <a:lnSpc>
                  <a:spcPts val="1800"/>
                </a:lnSpc>
                <a:buClr>
                  <a:srgbClr val="000000"/>
                </a:buClr>
              </a:pPr>
              <a:r>
                <a:rPr lang="en-US" sz="2400" b="1" kern="10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I’m</a:t>
              </a:r>
              <a:r>
                <a:rPr lang="en-US" sz="2400" b="1" kern="100">
                  <a:solidFill>
                    <a:srgbClr val="D10C0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>
                  <a:solidFill>
                    <a:srgbClr val="E31D50"/>
                  </a:solidFill>
                  <a:cs typeface="Arial" panose="020B0604020202020204" pitchFamily="34" charset="0"/>
                  <a:sym typeface="Arial"/>
                </a:rPr>
                <a:t>_______.</a:t>
              </a:r>
              <a:endParaRPr lang="en-US" sz="2400" b="1" kern="100">
                <a:solidFill>
                  <a:srgbClr val="D10C0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871312E6-40FA-BF9A-0829-9723DAAAFB78}"/>
              </a:ext>
            </a:extLst>
          </p:cNvPr>
          <p:cNvGrpSpPr/>
          <p:nvPr/>
        </p:nvGrpSpPr>
        <p:grpSpPr>
          <a:xfrm>
            <a:off x="6172883" y="5615509"/>
            <a:ext cx="2007600" cy="456798"/>
            <a:chOff x="9648302" y="2670079"/>
            <a:chExt cx="2007600" cy="456798"/>
          </a:xfrm>
        </p:grpSpPr>
        <p:sp>
          <p:nvSpPr>
            <p:cNvPr id="15" name="Freeform 15"/>
            <p:cNvSpPr/>
            <p:nvPr/>
          </p:nvSpPr>
          <p:spPr>
            <a:xfrm>
              <a:off x="9827102" y="3027124"/>
              <a:ext cx="1828800" cy="99753"/>
            </a:xfrm>
            <a:custGeom>
              <a:avLst/>
              <a:gdLst/>
              <a:ahLst/>
              <a:cxnLst/>
              <a:rect l="l" t="t" r="r" b="b"/>
              <a:pathLst>
                <a:path w="2743200" h="149629">
                  <a:moveTo>
                    <a:pt x="2743200" y="0"/>
                  </a:moveTo>
                  <a:lnTo>
                    <a:pt x="0" y="0"/>
                  </a:lnTo>
                  <a:lnTo>
                    <a:pt x="0" y="149629"/>
                  </a:lnTo>
                  <a:lnTo>
                    <a:pt x="2743200" y="149629"/>
                  </a:lnTo>
                  <a:lnTo>
                    <a:pt x="2743200" y="0"/>
                  </a:lnTo>
                  <a:close/>
                </a:path>
              </a:pathLst>
            </a:custGeom>
            <a:blipFill>
              <a:blip r:embed="rId12" cstate="print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ts val="1800"/>
                </a:lnSpc>
              </a:pPr>
              <a:endParaRPr lang="en-US" sz="1100"/>
            </a:p>
          </p:txBody>
        </p:sp>
        <p:sp>
          <p:nvSpPr>
            <p:cNvPr id="45" name="MsPham 0936082789">
              <a:extLst>
                <a:ext uri="{FF2B5EF4-FFF2-40B4-BE49-F238E27FC236}">
                  <a16:creationId xmlns:a16="http://schemas.microsoft.com/office/drawing/2014/main" id="{3969005E-8E73-C2BB-1CE7-2E9A8559F9F3}"/>
                </a:ext>
              </a:extLst>
            </p:cNvPr>
            <p:cNvSpPr txBox="1">
              <a:spLocks/>
            </p:cNvSpPr>
            <p:nvPr/>
          </p:nvSpPr>
          <p:spPr>
            <a:xfrm>
              <a:off x="9648302" y="2670079"/>
              <a:ext cx="1990588" cy="3570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182880" algn="ctr" defTabSz="1219170">
                <a:lnSpc>
                  <a:spcPts val="1800"/>
                </a:lnSpc>
                <a:buClr>
                  <a:srgbClr val="000000"/>
                </a:buClr>
              </a:pPr>
              <a:r>
                <a:rPr lang="en-US" sz="2400" b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  <a:sym typeface="Arial"/>
                </a:rPr>
                <a:t>I’m in</a:t>
              </a:r>
              <a:endParaRPr lang="en-US" sz="2400" kern="1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D2A69BC0-AE9D-BAFC-9D26-96539B9C932F}"/>
              </a:ext>
            </a:extLst>
          </p:cNvPr>
          <p:cNvGrpSpPr/>
          <p:nvPr/>
        </p:nvGrpSpPr>
        <p:grpSpPr>
          <a:xfrm>
            <a:off x="577294" y="5221590"/>
            <a:ext cx="2050711" cy="431486"/>
            <a:chOff x="9449301" y="4348874"/>
            <a:chExt cx="2050711" cy="431486"/>
          </a:xfrm>
        </p:grpSpPr>
        <p:sp>
          <p:nvSpPr>
            <p:cNvPr id="14" name="Freeform 14"/>
            <p:cNvSpPr/>
            <p:nvPr/>
          </p:nvSpPr>
          <p:spPr>
            <a:xfrm>
              <a:off x="9671212" y="4680607"/>
              <a:ext cx="1828800" cy="99753"/>
            </a:xfrm>
            <a:custGeom>
              <a:avLst/>
              <a:gdLst/>
              <a:ahLst/>
              <a:cxnLst/>
              <a:rect l="l" t="t" r="r" b="b"/>
              <a:pathLst>
                <a:path w="2743200" h="149629">
                  <a:moveTo>
                    <a:pt x="2743200" y="0"/>
                  </a:moveTo>
                  <a:lnTo>
                    <a:pt x="0" y="0"/>
                  </a:lnTo>
                  <a:lnTo>
                    <a:pt x="0" y="149629"/>
                  </a:lnTo>
                  <a:lnTo>
                    <a:pt x="2743200" y="149629"/>
                  </a:lnTo>
                  <a:lnTo>
                    <a:pt x="2743200" y="0"/>
                  </a:lnTo>
                  <a:close/>
                </a:path>
              </a:pathLst>
            </a:custGeom>
            <a:blipFill>
              <a:blip r:embed="rId14" cstate="print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ts val="1800"/>
                </a:lnSpc>
              </a:pPr>
              <a:endParaRPr lang="en-US" sz="1050"/>
            </a:p>
          </p:txBody>
        </p:sp>
        <p:sp>
          <p:nvSpPr>
            <p:cNvPr id="46" name="MsPham 0936082789">
              <a:extLst>
                <a:ext uri="{FF2B5EF4-FFF2-40B4-BE49-F238E27FC236}">
                  <a16:creationId xmlns:a16="http://schemas.microsoft.com/office/drawing/2014/main" id="{13219D48-A067-C6D9-9D33-98DF1B69266A}"/>
                </a:ext>
              </a:extLst>
            </p:cNvPr>
            <p:cNvSpPr txBox="1">
              <a:spLocks/>
            </p:cNvSpPr>
            <p:nvPr/>
          </p:nvSpPr>
          <p:spPr>
            <a:xfrm>
              <a:off x="9449301" y="4348874"/>
              <a:ext cx="2008779" cy="3701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182880" algn="ctr" defTabSz="1219170">
                <a:lnSpc>
                  <a:spcPts val="1800"/>
                </a:lnSpc>
                <a:buClr>
                  <a:srgbClr val="000000"/>
                </a:buClr>
              </a:pPr>
              <a:r>
                <a:rPr lang="en-US" sz="2400" b="1" kern="10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I live in</a:t>
              </a:r>
              <a:endParaRPr lang="en-US" sz="2400" b="1" kern="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1979FCF6-29EC-2AF4-CB36-F623D9D90F5E}"/>
              </a:ext>
            </a:extLst>
          </p:cNvPr>
          <p:cNvGrpSpPr/>
          <p:nvPr/>
        </p:nvGrpSpPr>
        <p:grpSpPr>
          <a:xfrm>
            <a:off x="-1154" y="1636410"/>
            <a:ext cx="2699807" cy="707886"/>
            <a:chOff x="8288863" y="5734463"/>
            <a:chExt cx="2699807" cy="707886"/>
          </a:xfrm>
        </p:grpSpPr>
        <p:sp>
          <p:nvSpPr>
            <p:cNvPr id="26" name="Freeform 26"/>
            <p:cNvSpPr/>
            <p:nvPr/>
          </p:nvSpPr>
          <p:spPr>
            <a:xfrm>
              <a:off x="8786961" y="6189585"/>
              <a:ext cx="1828800" cy="99753"/>
            </a:xfrm>
            <a:custGeom>
              <a:avLst/>
              <a:gdLst/>
              <a:ahLst/>
              <a:cxnLst/>
              <a:rect l="l" t="t" r="r" b="b"/>
              <a:pathLst>
                <a:path w="2743200" h="149629">
                  <a:moveTo>
                    <a:pt x="2743200" y="0"/>
                  </a:moveTo>
                  <a:lnTo>
                    <a:pt x="0" y="0"/>
                  </a:lnTo>
                  <a:lnTo>
                    <a:pt x="0" y="149629"/>
                  </a:lnTo>
                  <a:lnTo>
                    <a:pt x="2743200" y="149629"/>
                  </a:lnTo>
                  <a:lnTo>
                    <a:pt x="2743200" y="0"/>
                  </a:lnTo>
                  <a:close/>
                </a:path>
              </a:pathLst>
            </a:custGeom>
            <a:blipFill>
              <a:blip r:embed="rId16" cstate="print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ts val="1800"/>
                </a:lnSpc>
              </a:pPr>
              <a:endParaRPr lang="en-US" sz="2400"/>
            </a:p>
          </p:txBody>
        </p:sp>
        <p:sp>
          <p:nvSpPr>
            <p:cNvPr id="47" name="MsPham 0936082789">
              <a:extLst>
                <a:ext uri="{FF2B5EF4-FFF2-40B4-BE49-F238E27FC236}">
                  <a16:creationId xmlns:a16="http://schemas.microsoft.com/office/drawing/2014/main" id="{5902F629-E399-FAD7-D50E-B6E98DBAD05F}"/>
                </a:ext>
              </a:extLst>
            </p:cNvPr>
            <p:cNvSpPr txBox="1">
              <a:spLocks/>
            </p:cNvSpPr>
            <p:nvPr/>
          </p:nvSpPr>
          <p:spPr>
            <a:xfrm>
              <a:off x="8288863" y="5734463"/>
              <a:ext cx="2699807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zh-CN"/>
              </a:defPPr>
              <a:lvl1pPr marL="182880" marR="0" lvl="0" algn="ctr" defTabSz="121917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Nixie One"/>
                <a:buNone/>
                <a:defRPr sz="2000" b="1" i="0" u="none" strike="noStrike" kern="100" cap="none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9pPr>
            </a:lstStyle>
            <a:p>
              <a:r>
                <a:rPr lang="en-US" sz="2400">
                  <a:sym typeface="Arial"/>
                </a:rPr>
                <a:t>My birthday</a:t>
              </a:r>
              <a:endParaRPr lang="en-US" sz="2400" dirty="0">
                <a:sym typeface="Arial"/>
              </a:endParaRPr>
            </a:p>
          </p:txBody>
        </p:sp>
      </p:grpSp>
      <p:pic>
        <p:nvPicPr>
          <p:cNvPr id="60" name="Picture 59" descr="A group of cartoon children&#10;&#10;Description automatically generated">
            <a:extLst>
              <a:ext uri="{FF2B5EF4-FFF2-40B4-BE49-F238E27FC236}">
                <a16:creationId xmlns:a16="http://schemas.microsoft.com/office/drawing/2014/main" id="{B953FA2A-C346-864D-D1A5-24A599AB2DD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125" y="4400091"/>
            <a:ext cx="1573885" cy="10744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7" name="Freeform 23">
            <a:extLst>
              <a:ext uri="{FF2B5EF4-FFF2-40B4-BE49-F238E27FC236}">
                <a16:creationId xmlns:a16="http://schemas.microsoft.com/office/drawing/2014/main" id="{6038971F-B400-7F60-37E2-481D7737F94B}"/>
              </a:ext>
            </a:extLst>
          </p:cNvPr>
          <p:cNvSpPr/>
          <p:nvPr/>
        </p:nvSpPr>
        <p:spPr>
          <a:xfrm rot="3470512">
            <a:off x="5553073" y="4552113"/>
            <a:ext cx="1124343" cy="387464"/>
          </a:xfrm>
          <a:custGeom>
            <a:avLst/>
            <a:gdLst/>
            <a:ahLst/>
            <a:cxnLst/>
            <a:rect l="l" t="t" r="r" b="b"/>
            <a:pathLst>
              <a:path w="935873" h="322515">
                <a:moveTo>
                  <a:pt x="935873" y="0"/>
                </a:moveTo>
                <a:lnTo>
                  <a:pt x="0" y="0"/>
                </a:lnTo>
                <a:lnTo>
                  <a:pt x="0" y="322515"/>
                </a:lnTo>
                <a:lnTo>
                  <a:pt x="935873" y="322515"/>
                </a:lnTo>
                <a:lnTo>
                  <a:pt x="935873" y="0"/>
                </a:lnTo>
                <a:close/>
              </a:path>
            </a:pathLst>
          </a:custGeom>
          <a:blipFill>
            <a:blip r:embed="rId19" cstate="print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73" name="Freeform 18">
            <a:extLst>
              <a:ext uri="{FF2B5EF4-FFF2-40B4-BE49-F238E27FC236}">
                <a16:creationId xmlns:a16="http://schemas.microsoft.com/office/drawing/2014/main" id="{9EA0CEAD-F9E8-D892-54AD-A819975B9428}"/>
              </a:ext>
            </a:extLst>
          </p:cNvPr>
          <p:cNvSpPr/>
          <p:nvPr/>
        </p:nvSpPr>
        <p:spPr>
          <a:xfrm rot="11837949" flipV="1">
            <a:off x="3554367" y="1877196"/>
            <a:ext cx="1163125" cy="542843"/>
          </a:xfrm>
          <a:custGeom>
            <a:avLst/>
            <a:gdLst/>
            <a:ahLst/>
            <a:cxnLst/>
            <a:rect l="l" t="t" r="r" b="b"/>
            <a:pathLst>
              <a:path w="1792253" h="892759">
                <a:moveTo>
                  <a:pt x="1792253" y="892759"/>
                </a:moveTo>
                <a:lnTo>
                  <a:pt x="0" y="892759"/>
                </a:lnTo>
                <a:lnTo>
                  <a:pt x="0" y="0"/>
                </a:lnTo>
                <a:lnTo>
                  <a:pt x="1792253" y="0"/>
                </a:lnTo>
                <a:lnTo>
                  <a:pt x="1792253" y="892759"/>
                </a:lnTo>
                <a:close/>
              </a:path>
            </a:pathLst>
          </a:custGeom>
          <a:blipFill>
            <a:blip r:embed="rId21" cstate="print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pic>
        <p:nvPicPr>
          <p:cNvPr id="76" name="Picture 75" descr="A cake with candles on it&#10;&#10;Description automatically generated">
            <a:extLst>
              <a:ext uri="{FF2B5EF4-FFF2-40B4-BE49-F238E27FC236}">
                <a16:creationId xmlns:a16="http://schemas.microsoft.com/office/drawing/2014/main" id="{89243B29-CF25-6ED8-0D44-D3A96EA1FFE1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" t="5063" r="4517" b="4517"/>
          <a:stretch/>
        </p:blipFill>
        <p:spPr>
          <a:xfrm>
            <a:off x="8776341" y="3432993"/>
            <a:ext cx="898472" cy="898472"/>
          </a:xfrm>
          <a:prstGeom prst="ellipse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C483EA17-62D2-3D70-692C-3F21C135370A}"/>
              </a:ext>
            </a:extLst>
          </p:cNvPr>
          <p:cNvGrpSpPr/>
          <p:nvPr/>
        </p:nvGrpSpPr>
        <p:grpSpPr>
          <a:xfrm>
            <a:off x="2586074" y="4786891"/>
            <a:ext cx="1256721" cy="1007957"/>
            <a:chOff x="8904764" y="3685506"/>
            <a:chExt cx="1561907" cy="1252733"/>
          </a:xfrm>
        </p:grpSpPr>
        <p:pic>
          <p:nvPicPr>
            <p:cNvPr id="83" name="Picture 82" descr="A building with a tree and a ramp&#10;&#10;Description automatically generated">
              <a:extLst>
                <a:ext uri="{FF2B5EF4-FFF2-40B4-BE49-F238E27FC236}">
                  <a16:creationId xmlns:a16="http://schemas.microsoft.com/office/drawing/2014/main" id="{EF4AEF56-A789-FC39-F4E8-C5F7CED8D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91675" y="3685506"/>
              <a:ext cx="1174996" cy="1174997"/>
            </a:xfrm>
            <a:prstGeom prst="rect">
              <a:avLst/>
            </a:prstGeom>
          </p:spPr>
        </p:pic>
        <p:pic>
          <p:nvPicPr>
            <p:cNvPr id="86" name="Picture 85" descr="A house with a black background&#10;&#10;Description automatically generated">
              <a:extLst>
                <a:ext uri="{FF2B5EF4-FFF2-40B4-BE49-F238E27FC236}">
                  <a16:creationId xmlns:a16="http://schemas.microsoft.com/office/drawing/2014/main" id="{96A2260D-FAE4-0342-6A47-E60E29006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4764" y="4165254"/>
              <a:ext cx="896263" cy="772985"/>
            </a:xfrm>
            <a:prstGeom prst="rect">
              <a:avLst/>
            </a:prstGeom>
          </p:spPr>
        </p:pic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6E1CE79-1B3C-6D5C-3F06-5EDB3987EA7C}"/>
              </a:ext>
            </a:extLst>
          </p:cNvPr>
          <p:cNvGrpSpPr/>
          <p:nvPr/>
        </p:nvGrpSpPr>
        <p:grpSpPr>
          <a:xfrm>
            <a:off x="8082858" y="1536131"/>
            <a:ext cx="1666796" cy="629893"/>
            <a:chOff x="5542261" y="1009920"/>
            <a:chExt cx="1666796" cy="629893"/>
          </a:xfrm>
        </p:grpSpPr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A6C8A938-3DE6-35E9-3D71-24794B79DEB4}"/>
                </a:ext>
              </a:extLst>
            </p:cNvPr>
            <p:cNvSpPr/>
            <p:nvPr/>
          </p:nvSpPr>
          <p:spPr>
            <a:xfrm>
              <a:off x="5542261" y="1009920"/>
              <a:ext cx="1637175" cy="629893"/>
            </a:xfrm>
            <a:prstGeom prst="roundRect">
              <a:avLst/>
            </a:prstGeom>
            <a:solidFill>
              <a:srgbClr val="E31D50"/>
            </a:solidFill>
            <a:ln w="28575" cmpd="thickThin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B52877E6-9400-1366-24E1-7CE7959EB3BA}"/>
                </a:ext>
              </a:extLst>
            </p:cNvPr>
            <p:cNvSpPr/>
            <p:nvPr/>
          </p:nvSpPr>
          <p:spPr>
            <a:xfrm>
              <a:off x="6101426" y="1057774"/>
              <a:ext cx="1025814" cy="534185"/>
            </a:xfrm>
            <a:prstGeom prst="roundRect">
              <a:avLst/>
            </a:prstGeom>
            <a:solidFill>
              <a:schemeClr val="bg1"/>
            </a:solidFill>
            <a:ln w="9525" cmpd="dbl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3" name="Mspham-0936082789">
              <a:extLst>
                <a:ext uri="{FF2B5EF4-FFF2-40B4-BE49-F238E27FC236}">
                  <a16:creationId xmlns:a16="http://schemas.microsoft.com/office/drawing/2014/main" id="{440F5630-0A8C-5DA9-1E75-9F3FA7CF5876}"/>
                </a:ext>
              </a:extLst>
            </p:cNvPr>
            <p:cNvGrpSpPr/>
            <p:nvPr/>
          </p:nvGrpSpPr>
          <p:grpSpPr>
            <a:xfrm>
              <a:off x="5592495" y="1068740"/>
              <a:ext cx="1616562" cy="523220"/>
              <a:chOff x="12905666" y="11343757"/>
              <a:chExt cx="1355574" cy="438749"/>
            </a:xfrm>
          </p:grpSpPr>
          <p:sp>
            <p:nvSpPr>
              <p:cNvPr id="94" name="Mspham-0936082789">
                <a:hlinkClick r:id="rId26"/>
                <a:extLst>
                  <a:ext uri="{FF2B5EF4-FFF2-40B4-BE49-F238E27FC236}">
                    <a16:creationId xmlns:a16="http://schemas.microsoft.com/office/drawing/2014/main" id="{B6FDA6EF-5205-5604-C89D-C182106CAB0C}"/>
                  </a:ext>
                </a:extLst>
              </p:cNvPr>
              <p:cNvSpPr txBox="1"/>
              <p:nvPr/>
            </p:nvSpPr>
            <p:spPr>
              <a:xfrm>
                <a:off x="13293143" y="11343757"/>
                <a:ext cx="968097" cy="438749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E31D50"/>
                    </a:solidFill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latin typeface=".VnHelvetInsH" panose="020B7200000000000000" pitchFamily="34" charset="0"/>
                    <a:cs typeface="Arial" panose="020B0604020202020204" pitchFamily="34" charset="0"/>
                  </a:rPr>
                  <a:t>Ms.</a:t>
                </a:r>
              </a:p>
              <a:p>
                <a:pPr algn="ctr"/>
                <a:r>
                  <a:rPr lang="en-US" sz="1400">
                    <a:solidFill>
                      <a:srgbClr val="E31D50"/>
                    </a:solidFill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latin typeface=".VnHelvetInsH" panose="020B7200000000000000" pitchFamily="34" charset="0"/>
                    <a:cs typeface="Arial" panose="020B0604020202020204" pitchFamily="34" charset="0"/>
                  </a:rPr>
                  <a:t>HuyenPham </a:t>
                </a:r>
              </a:p>
            </p:txBody>
          </p:sp>
          <p:pic>
            <p:nvPicPr>
              <p:cNvPr id="95" name="MsPham-0936082789">
                <a:hlinkClick r:id="rId26"/>
                <a:extLst>
                  <a:ext uri="{FF2B5EF4-FFF2-40B4-BE49-F238E27FC236}">
                    <a16:creationId xmlns:a16="http://schemas.microsoft.com/office/drawing/2014/main" id="{69109603-6F0C-5903-F3A8-57860C50CC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/>
              <a:stretch>
                <a:fillRect/>
              </a:stretch>
            </p:blipFill>
            <p:spPr>
              <a:xfrm>
                <a:off x="12905666" y="11364778"/>
                <a:ext cx="387474" cy="3874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sp>
        <p:nvSpPr>
          <p:cNvPr id="20" name="Freeform 20"/>
          <p:cNvSpPr/>
          <p:nvPr/>
        </p:nvSpPr>
        <p:spPr>
          <a:xfrm rot="19310241" flipV="1">
            <a:off x="7305206" y="1861887"/>
            <a:ext cx="843107" cy="290547"/>
          </a:xfrm>
          <a:custGeom>
            <a:avLst/>
            <a:gdLst/>
            <a:ahLst/>
            <a:cxnLst/>
            <a:rect l="l" t="t" r="r" b="b"/>
            <a:pathLst>
              <a:path w="968482" h="333753">
                <a:moveTo>
                  <a:pt x="968482" y="333753"/>
                </a:moveTo>
                <a:lnTo>
                  <a:pt x="0" y="333753"/>
                </a:lnTo>
                <a:lnTo>
                  <a:pt x="0" y="0"/>
                </a:lnTo>
                <a:lnTo>
                  <a:pt x="968482" y="0"/>
                </a:lnTo>
                <a:lnTo>
                  <a:pt x="968482" y="333753"/>
                </a:lnTo>
                <a:close/>
              </a:path>
            </a:pathLst>
          </a:custGeom>
          <a:blipFill>
            <a:blip r:embed="rId28" cstate="print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100" name="MsPham 0936082789">
            <a:extLst>
              <a:ext uri="{FF2B5EF4-FFF2-40B4-BE49-F238E27FC236}">
                <a16:creationId xmlns:a16="http://schemas.microsoft.com/office/drawing/2014/main" id="{7C7BB508-7042-8A00-DEEE-4F4D407F2A71}"/>
              </a:ext>
            </a:extLst>
          </p:cNvPr>
          <p:cNvSpPr txBox="1"/>
          <p:nvPr/>
        </p:nvSpPr>
        <p:spPr>
          <a:xfrm>
            <a:off x="3842795" y="165093"/>
            <a:ext cx="447940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spc="3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.VnHelvetIns" panose="020B7200000000000000" pitchFamily="34" charset="0"/>
              </a:rPr>
              <a:t>Let’s talk</a:t>
            </a:r>
            <a:endParaRPr lang="en-US" sz="40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.VnHelvetIns" panose="020B7200000000000000" pitchFamily="34" charset="0"/>
            </a:endParaRPr>
          </a:p>
        </p:txBody>
      </p:sp>
      <p:sp>
        <p:nvSpPr>
          <p:cNvPr id="104" name="MsPham 0936082789">
            <a:extLst>
              <a:ext uri="{FF2B5EF4-FFF2-40B4-BE49-F238E27FC236}">
                <a16:creationId xmlns:a16="http://schemas.microsoft.com/office/drawing/2014/main" id="{F92357E0-1008-9A8B-6F8B-F373317F420C}"/>
              </a:ext>
            </a:extLst>
          </p:cNvPr>
          <p:cNvSpPr txBox="1">
            <a:spLocks/>
          </p:cNvSpPr>
          <p:nvPr/>
        </p:nvSpPr>
        <p:spPr>
          <a:xfrm>
            <a:off x="9682080" y="1878446"/>
            <a:ext cx="2082981" cy="23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 defTabSz="1219170">
              <a:lnSpc>
                <a:spcPts val="1800"/>
              </a:lnSpc>
              <a:buClr>
                <a:srgbClr val="000000"/>
              </a:buClr>
            </a:pPr>
            <a:r>
              <a:rPr lang="en-US" sz="2400" b="1">
                <a:solidFill>
                  <a:srgbClr val="E31D50"/>
                </a:solidFill>
                <a:cs typeface="Arial" panose="020B0604020202020204" pitchFamily="34" charset="0"/>
                <a:sym typeface="Arial"/>
              </a:rPr>
              <a:t>_______.</a:t>
            </a:r>
            <a:endParaRPr lang="en-US" sz="2400" b="1" kern="100" dirty="0">
              <a:solidFill>
                <a:srgbClr val="D10C0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5" name="MsPham 0936082789">
            <a:extLst>
              <a:ext uri="{FF2B5EF4-FFF2-40B4-BE49-F238E27FC236}">
                <a16:creationId xmlns:a16="http://schemas.microsoft.com/office/drawing/2014/main" id="{7033C2E5-E228-6A6E-9E83-086428443CAF}"/>
              </a:ext>
            </a:extLst>
          </p:cNvPr>
          <p:cNvSpPr txBox="1">
            <a:spLocks/>
          </p:cNvSpPr>
          <p:nvPr/>
        </p:nvSpPr>
        <p:spPr>
          <a:xfrm>
            <a:off x="9832494" y="3940325"/>
            <a:ext cx="2706172" cy="19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defTabSz="1219170">
              <a:lnSpc>
                <a:spcPts val="1800"/>
              </a:lnSpc>
              <a:buClr>
                <a:srgbClr val="000000"/>
              </a:buClr>
            </a:pPr>
            <a:r>
              <a:rPr lang="en-US" sz="2400" b="1" kern="1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years old.</a:t>
            </a:r>
            <a:endParaRPr lang="en-US" sz="2400" b="1" kern="1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6" name="MsPham 0936082789">
            <a:extLst>
              <a:ext uri="{FF2B5EF4-FFF2-40B4-BE49-F238E27FC236}">
                <a16:creationId xmlns:a16="http://schemas.microsoft.com/office/drawing/2014/main" id="{CF5BC97D-99E6-F6BB-27EE-A59547D8EB0B}"/>
              </a:ext>
            </a:extLst>
          </p:cNvPr>
          <p:cNvSpPr txBox="1">
            <a:spLocks/>
          </p:cNvSpPr>
          <p:nvPr/>
        </p:nvSpPr>
        <p:spPr>
          <a:xfrm>
            <a:off x="6341117" y="6124151"/>
            <a:ext cx="2706172" cy="19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182880" marR="0" lvl="0" algn="ctr" defTabSz="121917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ixie One"/>
              <a:buNone/>
              <a:defRPr sz="2000" b="0" i="0" u="none" strike="noStrike" kern="100" cap="none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0" algn="l"/>
            <a:r>
              <a:rPr lang="en-US" sz="2400" b="1">
                <a:solidFill>
                  <a:srgbClr val="E31D50"/>
                </a:solidFill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>
                <a:solidFill>
                  <a:srgbClr val="002060"/>
                </a:solidFill>
                <a:cs typeface="Arial" panose="020B0604020202020204" pitchFamily="34" charset="0"/>
                <a:sym typeface="Arial"/>
              </a:rPr>
              <a:t>Class </a:t>
            </a:r>
            <a:r>
              <a:rPr lang="en-US" sz="2400" b="1">
                <a:solidFill>
                  <a:srgbClr val="E31D50"/>
                </a:solidFill>
                <a:cs typeface="Arial" panose="020B0604020202020204" pitchFamily="34" charset="0"/>
                <a:sym typeface="Arial"/>
              </a:rPr>
              <a:t>_____.</a:t>
            </a:r>
            <a:endParaRPr lang="en-US" sz="2400" b="1">
              <a:solidFill>
                <a:srgbClr val="D10C06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107" name="MsPham 0936082789">
            <a:extLst>
              <a:ext uri="{FF2B5EF4-FFF2-40B4-BE49-F238E27FC236}">
                <a16:creationId xmlns:a16="http://schemas.microsoft.com/office/drawing/2014/main" id="{934A744F-8163-28F5-A8F1-3B1A8F46ABC9}"/>
              </a:ext>
            </a:extLst>
          </p:cNvPr>
          <p:cNvSpPr txBox="1">
            <a:spLocks/>
          </p:cNvSpPr>
          <p:nvPr/>
        </p:nvSpPr>
        <p:spPr>
          <a:xfrm>
            <a:off x="890117" y="5630194"/>
            <a:ext cx="2218303" cy="61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182880" marR="0" lvl="0" algn="ctr" defTabSz="121917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ixie One"/>
              <a:buNone/>
              <a:defRPr sz="2000" b="0" i="0" u="none" strike="noStrike" kern="100" cap="none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0" algn="l"/>
            <a:r>
              <a:rPr lang="en-US" sz="2400" b="1">
                <a:solidFill>
                  <a:srgbClr val="E31D50"/>
                </a:solidFill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>
                <a:solidFill>
                  <a:srgbClr val="002060"/>
                </a:solidFill>
                <a:cs typeface="Arial" panose="020B0604020202020204" pitchFamily="34" charset="0"/>
                <a:sym typeface="Arial"/>
              </a:rPr>
              <a:t>the </a:t>
            </a:r>
            <a:r>
              <a:rPr lang="en-US" sz="2400" b="1">
                <a:solidFill>
                  <a:srgbClr val="E31D50"/>
                </a:solidFill>
                <a:cs typeface="Arial" panose="020B0604020202020204" pitchFamily="34" charset="0"/>
                <a:sym typeface="Arial"/>
              </a:rPr>
              <a:t>_______.</a:t>
            </a:r>
            <a:endParaRPr lang="en-US" sz="2400" b="1">
              <a:solidFill>
                <a:srgbClr val="D10C06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108" name="MsPham 0936082789">
            <a:extLst>
              <a:ext uri="{FF2B5EF4-FFF2-40B4-BE49-F238E27FC236}">
                <a16:creationId xmlns:a16="http://schemas.microsoft.com/office/drawing/2014/main" id="{8704266D-5F7E-2C06-FE9C-2481FD555031}"/>
              </a:ext>
            </a:extLst>
          </p:cNvPr>
          <p:cNvSpPr txBox="1">
            <a:spLocks/>
          </p:cNvSpPr>
          <p:nvPr/>
        </p:nvSpPr>
        <p:spPr>
          <a:xfrm>
            <a:off x="249548" y="2181109"/>
            <a:ext cx="2314727" cy="61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182880" marR="0" lvl="0" algn="ctr" defTabSz="121917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ixie One"/>
              <a:buNone/>
              <a:defRPr sz="2000" b="0" i="0" u="none" strike="noStrike" kern="100" cap="none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algn="l"/>
            <a:r>
              <a:rPr lang="en-US" sz="2400" b="1">
                <a:solidFill>
                  <a:srgbClr val="002060"/>
                </a:solidFill>
                <a:sym typeface="Arial"/>
              </a:rPr>
              <a:t>is in</a:t>
            </a:r>
            <a:r>
              <a:rPr lang="en-US" sz="2400">
                <a:sym typeface="Arial"/>
              </a:rPr>
              <a:t> </a:t>
            </a:r>
            <a:r>
              <a:rPr lang="en-US" sz="2400" b="1">
                <a:solidFill>
                  <a:srgbClr val="E31D50"/>
                </a:solidFill>
                <a:cs typeface="Arial" panose="020B0604020202020204" pitchFamily="34" charset="0"/>
                <a:sym typeface="Arial"/>
              </a:rPr>
              <a:t>_____.</a:t>
            </a:r>
            <a:endParaRPr lang="en-US" sz="2400" b="1" dirty="0">
              <a:solidFill>
                <a:srgbClr val="D10C06"/>
              </a:solidFill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79FEE31-1F0C-4D71-7738-35F5CDC2C65A}"/>
              </a:ext>
            </a:extLst>
          </p:cNvPr>
          <p:cNvGrpSpPr/>
          <p:nvPr/>
        </p:nvGrpSpPr>
        <p:grpSpPr>
          <a:xfrm>
            <a:off x="3541343" y="2219813"/>
            <a:ext cx="4541515" cy="2009144"/>
            <a:chOff x="3541343" y="2219813"/>
            <a:chExt cx="4541515" cy="2009144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57A63D2-AC74-6BC2-6E50-250660B61EEE}"/>
                </a:ext>
              </a:extLst>
            </p:cNvPr>
            <p:cNvGrpSpPr/>
            <p:nvPr/>
          </p:nvGrpSpPr>
          <p:grpSpPr>
            <a:xfrm>
              <a:off x="3541343" y="2219813"/>
              <a:ext cx="4541515" cy="2009144"/>
              <a:chOff x="3571829" y="2266554"/>
              <a:chExt cx="4541515" cy="2009144"/>
            </a:xfrm>
            <a:solidFill>
              <a:srgbClr val="F4A480"/>
            </a:solidFill>
          </p:grpSpPr>
          <p:sp>
            <p:nvSpPr>
              <p:cNvPr id="102" name="Cloud 101">
                <a:extLst>
                  <a:ext uri="{FF2B5EF4-FFF2-40B4-BE49-F238E27FC236}">
                    <a16:creationId xmlns:a16="http://schemas.microsoft.com/office/drawing/2014/main" id="{E028F5C6-ACCD-EA9E-FDA3-92B4995B3782}"/>
                  </a:ext>
                </a:extLst>
              </p:cNvPr>
              <p:cNvSpPr/>
              <p:nvPr/>
            </p:nvSpPr>
            <p:spPr>
              <a:xfrm>
                <a:off x="3571829" y="2266554"/>
                <a:ext cx="4541515" cy="2009144"/>
              </a:xfrm>
              <a:prstGeom prst="cloud">
                <a:avLst/>
              </a:prstGeom>
              <a:solidFill>
                <a:srgbClr val="FFCDC1"/>
              </a:solidFill>
              <a:ln>
                <a:solidFill>
                  <a:srgbClr val="F35A4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 rot="62487">
                <a:off x="3732071" y="3013691"/>
                <a:ext cx="4202586" cy="54970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1219170">
                  <a:lnSpc>
                    <a:spcPct val="107000"/>
                  </a:lnSpc>
                  <a:buClr>
                    <a:srgbClr val="000000"/>
                  </a:buClr>
                </a:pPr>
                <a:r>
                  <a:rPr lang="en-US" sz="3600" b="1" kern="100">
                    <a:solidFill>
                      <a:srgbClr val="231F2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3600" b="1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5ACEE40-88BD-544B-E32D-F0C8B50CB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010990" y="2491915"/>
              <a:ext cx="1495668" cy="1497748"/>
            </a:xfrm>
            <a:prstGeom prst="rect">
              <a:avLst/>
            </a:prstGeom>
            <a:ln>
              <a:solidFill>
                <a:srgbClr val="FFCDC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89455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67" grpId="0" animBg="1"/>
      <p:bldP spid="73" grpId="0" animBg="1"/>
      <p:bldP spid="20" grpId="0" animBg="1"/>
      <p:bldP spid="104" grpId="0"/>
      <p:bldP spid="105" grpId="0"/>
      <p:bldP spid="106" grpId="0"/>
      <p:bldP spid="107" grpId="0"/>
      <p:bldP spid="10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1904848" y="2936727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3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3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0F5A2BC-CC7C-EB65-EBC6-5997918D5C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455"/>
          <a:stretch/>
        </p:blipFill>
        <p:spPr>
          <a:xfrm>
            <a:off x="1099895" y="1097280"/>
            <a:ext cx="9992210" cy="5611652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B8BF1649-9BDF-88A2-6DB5-D3B09CF5CD30}"/>
              </a:ext>
            </a:extLst>
          </p:cNvPr>
          <p:cNvSpPr/>
          <p:nvPr/>
        </p:nvSpPr>
        <p:spPr>
          <a:xfrm>
            <a:off x="10226192" y="1203960"/>
            <a:ext cx="609448" cy="701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1209275D-A55D-2F98-94C1-EF0312FFB535}"/>
              </a:ext>
            </a:extLst>
          </p:cNvPr>
          <p:cNvSpPr/>
          <p:nvPr/>
        </p:nvSpPr>
        <p:spPr>
          <a:xfrm>
            <a:off x="5661660" y="1304925"/>
            <a:ext cx="1066800" cy="373380"/>
          </a:xfrm>
          <a:prstGeom prst="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_____</a:t>
            </a:r>
            <a:endParaRPr lang="en-US"/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B6BA449D-56D7-825D-8F75-BEF01537BC13}"/>
              </a:ext>
            </a:extLst>
          </p:cNvPr>
          <p:cNvSpPr/>
          <p:nvPr/>
        </p:nvSpPr>
        <p:spPr>
          <a:xfrm>
            <a:off x="8592896" y="1367790"/>
            <a:ext cx="1410639" cy="373380"/>
          </a:xfrm>
          <a:prstGeom prst="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________</a:t>
            </a:r>
            <a:endParaRPr lang="en-US"/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E18FDB4C-F2A3-E285-6352-EBA603356901}"/>
              </a:ext>
            </a:extLst>
          </p:cNvPr>
          <p:cNvSpPr/>
          <p:nvPr/>
        </p:nvSpPr>
        <p:spPr>
          <a:xfrm>
            <a:off x="5489741" y="4552577"/>
            <a:ext cx="581122" cy="373380"/>
          </a:xfrm>
          <a:prstGeom prst="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___</a:t>
            </a:r>
            <a:endParaRPr lang="en-US"/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691FDE8A-5552-FE76-EB25-A6295E02BC1E}"/>
              </a:ext>
            </a:extLst>
          </p:cNvPr>
          <p:cNvSpPr/>
          <p:nvPr/>
        </p:nvSpPr>
        <p:spPr>
          <a:xfrm>
            <a:off x="7595305" y="4996130"/>
            <a:ext cx="1712337" cy="373380"/>
          </a:xfrm>
          <a:prstGeom prst="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chemeClr val="tx1"/>
                </a:solidFill>
              </a:rPr>
              <a:t>_____.</a:t>
            </a:r>
          </a:p>
        </p:txBody>
      </p:sp>
      <p:sp>
        <p:nvSpPr>
          <p:cNvPr id="28" name="MsPham 0936082789">
            <a:extLst>
              <a:ext uri="{FF2B5EF4-FFF2-40B4-BE49-F238E27FC236}">
                <a16:creationId xmlns:a16="http://schemas.microsoft.com/office/drawing/2014/main" id="{0B47FB72-FA41-1AE5-3C23-80D2541C34B5}"/>
              </a:ext>
            </a:extLst>
          </p:cNvPr>
          <p:cNvSpPr txBox="1"/>
          <p:nvPr/>
        </p:nvSpPr>
        <p:spPr>
          <a:xfrm>
            <a:off x="3379807" y="195870"/>
            <a:ext cx="534750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600" b="1" kern="0">
                <a:solidFill>
                  <a:schemeClr val="bg1"/>
                </a:solidFill>
                <a:latin typeface="+mj-lt"/>
              </a:rPr>
              <a:t>Example</a:t>
            </a:r>
            <a:endParaRPr lang="en-US" sz="3600" b="1" kern="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3331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3037236" y="2620612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3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3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 0936082789">
            <a:extLst>
              <a:ext uri="{FF2B5EF4-FFF2-40B4-BE49-F238E27FC236}">
                <a16:creationId xmlns:a16="http://schemas.microsoft.com/office/drawing/2014/main" id="{1A8A3718-F319-A9F4-FFFF-91B419C2A23F}"/>
              </a:ext>
            </a:extLst>
          </p:cNvPr>
          <p:cNvSpPr txBox="1"/>
          <p:nvPr/>
        </p:nvSpPr>
        <p:spPr>
          <a:xfrm>
            <a:off x="3379807" y="195870"/>
            <a:ext cx="534750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600" b="1" kern="0">
                <a:solidFill>
                  <a:schemeClr val="bg1"/>
                </a:solidFill>
                <a:latin typeface="+mj-lt"/>
              </a:rPr>
              <a:t>Example</a:t>
            </a:r>
            <a:endParaRPr lang="en-US" sz="3600" b="1" kern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6FB2220F-578A-0A4B-138A-55E4F4580E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0963" y="948157"/>
            <a:ext cx="7254869" cy="5712447"/>
          </a:xfrm>
          <a:prstGeom prst="rect">
            <a:avLst/>
          </a:prstGeom>
        </p:spPr>
      </p:pic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1209275D-A55D-2F98-94C1-EF0312FFB535}"/>
              </a:ext>
            </a:extLst>
          </p:cNvPr>
          <p:cNvSpPr/>
          <p:nvPr/>
        </p:nvSpPr>
        <p:spPr>
          <a:xfrm>
            <a:off x="4533900" y="1046663"/>
            <a:ext cx="613135" cy="373380"/>
          </a:xfrm>
          <a:prstGeom prst="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__.</a:t>
            </a:r>
            <a:endParaRPr lang="en-US"/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B6BA449D-56D7-825D-8F75-BEF01537BC13}"/>
              </a:ext>
            </a:extLst>
          </p:cNvPr>
          <p:cNvSpPr/>
          <p:nvPr/>
        </p:nvSpPr>
        <p:spPr>
          <a:xfrm>
            <a:off x="6920466" y="1118920"/>
            <a:ext cx="1554480" cy="373380"/>
          </a:xfrm>
          <a:prstGeom prst="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________.</a:t>
            </a:r>
            <a:endParaRPr lang="en-US"/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E18FDB4C-F2A3-E285-6352-EBA603356901}"/>
              </a:ext>
            </a:extLst>
          </p:cNvPr>
          <p:cNvSpPr/>
          <p:nvPr/>
        </p:nvSpPr>
        <p:spPr>
          <a:xfrm>
            <a:off x="4596696" y="4633857"/>
            <a:ext cx="2007304" cy="373380"/>
          </a:xfrm>
          <a:prstGeom prst="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chemeClr val="tx1"/>
                </a:solidFill>
              </a:rPr>
              <a:t>__________.</a:t>
            </a:r>
            <a:endParaRPr lang="en-US"/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691FDE8A-5552-FE76-EB25-A6295E02BC1E}"/>
              </a:ext>
            </a:extLst>
          </p:cNvPr>
          <p:cNvSpPr/>
          <p:nvPr/>
        </p:nvSpPr>
        <p:spPr>
          <a:xfrm>
            <a:off x="7202674" y="4880306"/>
            <a:ext cx="2160782" cy="373380"/>
          </a:xfrm>
          <a:prstGeom prst="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chemeClr val="tx1"/>
                </a:solidFill>
              </a:rPr>
              <a:t>__________.</a:t>
            </a:r>
          </a:p>
        </p:txBody>
      </p:sp>
    </p:spTree>
    <p:extLst>
      <p:ext uri="{BB962C8B-B14F-4D97-AF65-F5344CB8AC3E}">
        <p14:creationId xmlns:p14="http://schemas.microsoft.com/office/powerpoint/2010/main" val="102849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MsPham 0936082789">
            <a:extLst>
              <a:ext uri="{FF2B5EF4-FFF2-40B4-BE49-F238E27FC236}">
                <a16:creationId xmlns:a16="http://schemas.microsoft.com/office/drawing/2014/main" id="{DB31F881-E63F-E72B-E905-2695F9515D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C5CEE8F-7253-0E35-FD17-B5B891DF48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-9740" t="-9740" r="-10090" b="-10090"/>
          <a:stretch/>
        </p:blipFill>
        <p:spPr>
          <a:xfrm>
            <a:off x="2314506" y="1175259"/>
            <a:ext cx="1371302" cy="1361487"/>
          </a:xfrm>
          <a:prstGeom prst="ellipse">
            <a:avLst/>
          </a:prstGeom>
        </p:spPr>
      </p:pic>
      <p:sp>
        <p:nvSpPr>
          <p:cNvPr id="17" name="Freeform 17"/>
          <p:cNvSpPr/>
          <p:nvPr/>
        </p:nvSpPr>
        <p:spPr>
          <a:xfrm rot="20040150" flipH="1" flipV="1">
            <a:off x="3607904" y="4469083"/>
            <a:ext cx="1406642" cy="593951"/>
          </a:xfrm>
          <a:custGeom>
            <a:avLst/>
            <a:gdLst/>
            <a:ahLst/>
            <a:cxnLst/>
            <a:rect l="l" t="t" r="r" b="b"/>
            <a:pathLst>
              <a:path w="1520018" h="757153">
                <a:moveTo>
                  <a:pt x="0" y="757153"/>
                </a:moveTo>
                <a:lnTo>
                  <a:pt x="1520018" y="757153"/>
                </a:lnTo>
                <a:lnTo>
                  <a:pt x="1520018" y="0"/>
                </a:lnTo>
                <a:lnTo>
                  <a:pt x="0" y="0"/>
                </a:lnTo>
                <a:lnTo>
                  <a:pt x="0" y="757153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19" name="Freeform 19"/>
          <p:cNvSpPr/>
          <p:nvPr/>
        </p:nvSpPr>
        <p:spPr>
          <a:xfrm rot="12834873" flipH="1" flipV="1">
            <a:off x="7606579" y="3660747"/>
            <a:ext cx="1143663" cy="372268"/>
          </a:xfrm>
          <a:custGeom>
            <a:avLst/>
            <a:gdLst/>
            <a:ahLst/>
            <a:cxnLst/>
            <a:rect l="l" t="t" r="r" b="b"/>
            <a:pathLst>
              <a:path w="1472328" h="507385">
                <a:moveTo>
                  <a:pt x="0" y="0"/>
                </a:moveTo>
                <a:lnTo>
                  <a:pt x="1472327" y="0"/>
                </a:lnTo>
                <a:lnTo>
                  <a:pt x="1472327" y="507385"/>
                </a:lnTo>
                <a:lnTo>
                  <a:pt x="0" y="50738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2400"/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18A4D0A2-20BE-35BC-2771-EB4F7991BB07}"/>
              </a:ext>
            </a:extLst>
          </p:cNvPr>
          <p:cNvGrpSpPr/>
          <p:nvPr/>
        </p:nvGrpSpPr>
        <p:grpSpPr>
          <a:xfrm>
            <a:off x="9265699" y="1523688"/>
            <a:ext cx="2706172" cy="414335"/>
            <a:chOff x="5583496" y="1008961"/>
            <a:chExt cx="2706172" cy="414335"/>
          </a:xfrm>
        </p:grpSpPr>
        <p:sp>
          <p:nvSpPr>
            <p:cNvPr id="9" name="Freeform 9"/>
            <p:cNvSpPr/>
            <p:nvPr/>
          </p:nvSpPr>
          <p:spPr>
            <a:xfrm>
              <a:off x="6013028" y="1322084"/>
              <a:ext cx="1855556" cy="101212"/>
            </a:xfrm>
            <a:custGeom>
              <a:avLst/>
              <a:gdLst/>
              <a:ahLst/>
              <a:cxnLst/>
              <a:rect l="l" t="t" r="r" b="b"/>
              <a:pathLst>
                <a:path w="2783334" h="151818">
                  <a:moveTo>
                    <a:pt x="2783334" y="0"/>
                  </a:moveTo>
                  <a:lnTo>
                    <a:pt x="0" y="0"/>
                  </a:lnTo>
                  <a:lnTo>
                    <a:pt x="0" y="151818"/>
                  </a:lnTo>
                  <a:lnTo>
                    <a:pt x="2783334" y="151818"/>
                  </a:lnTo>
                  <a:lnTo>
                    <a:pt x="2783334" y="0"/>
                  </a:lnTo>
                  <a:close/>
                </a:path>
              </a:pathLst>
            </a:custGeom>
            <a:blipFill>
              <a:blip r:embed="rId8" cstate="print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ts val="1800"/>
                </a:lnSpc>
              </a:pPr>
              <a:endParaRPr lang="en-US" sz="2400"/>
            </a:p>
          </p:txBody>
        </p:sp>
        <p:sp>
          <p:nvSpPr>
            <p:cNvPr id="3" name="MsPham 0936082789">
              <a:extLst>
                <a:ext uri="{FF2B5EF4-FFF2-40B4-BE49-F238E27FC236}">
                  <a16:creationId xmlns:a16="http://schemas.microsoft.com/office/drawing/2014/main" id="{68C1E1CD-C6CF-ADE1-38E6-7A572CB091A3}"/>
                </a:ext>
              </a:extLst>
            </p:cNvPr>
            <p:cNvSpPr txBox="1">
              <a:spLocks/>
            </p:cNvSpPr>
            <p:nvPr/>
          </p:nvSpPr>
          <p:spPr>
            <a:xfrm>
              <a:off x="5583496" y="1008961"/>
              <a:ext cx="2706172" cy="193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182880" algn="ctr" defTabSz="1219170">
                <a:lnSpc>
                  <a:spcPts val="1800"/>
                </a:lnSpc>
                <a:buClr>
                  <a:srgbClr val="000000"/>
                </a:buClr>
              </a:pPr>
              <a:r>
                <a:rPr lang="en-US" sz="2400" b="1" kern="10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My name’s</a:t>
              </a:r>
              <a:endParaRPr lang="en-US" sz="2400" kern="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B71DFA1C-F1BD-C4FC-0E97-F6FD740805DF}"/>
              </a:ext>
            </a:extLst>
          </p:cNvPr>
          <p:cNvGrpSpPr/>
          <p:nvPr/>
        </p:nvGrpSpPr>
        <p:grpSpPr>
          <a:xfrm>
            <a:off x="9348628" y="3465837"/>
            <a:ext cx="2292457" cy="474488"/>
            <a:chOff x="8578294" y="921728"/>
            <a:chExt cx="2292457" cy="474488"/>
          </a:xfrm>
        </p:grpSpPr>
        <p:sp>
          <p:nvSpPr>
            <p:cNvPr id="12" name="Freeform 12"/>
            <p:cNvSpPr/>
            <p:nvPr/>
          </p:nvSpPr>
          <p:spPr>
            <a:xfrm>
              <a:off x="8964862" y="1296463"/>
              <a:ext cx="1828800" cy="99753"/>
            </a:xfrm>
            <a:custGeom>
              <a:avLst/>
              <a:gdLst/>
              <a:ahLst/>
              <a:cxnLst/>
              <a:rect l="l" t="t" r="r" b="b"/>
              <a:pathLst>
                <a:path w="2743200" h="149629">
                  <a:moveTo>
                    <a:pt x="2743200" y="0"/>
                  </a:moveTo>
                  <a:lnTo>
                    <a:pt x="0" y="0"/>
                  </a:lnTo>
                  <a:lnTo>
                    <a:pt x="0" y="149629"/>
                  </a:lnTo>
                  <a:lnTo>
                    <a:pt x="2743200" y="149629"/>
                  </a:lnTo>
                  <a:lnTo>
                    <a:pt x="2743200" y="0"/>
                  </a:lnTo>
                  <a:close/>
                </a:path>
              </a:pathLst>
            </a:custGeom>
            <a:blipFill>
              <a:blip r:embed="rId10" cstate="print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ts val="1800"/>
                </a:lnSpc>
              </a:pPr>
              <a:endParaRPr lang="en-US" sz="2400"/>
            </a:p>
          </p:txBody>
        </p:sp>
        <p:sp>
          <p:nvSpPr>
            <p:cNvPr id="44" name="MsPham 0936082789">
              <a:extLst>
                <a:ext uri="{FF2B5EF4-FFF2-40B4-BE49-F238E27FC236}">
                  <a16:creationId xmlns:a16="http://schemas.microsoft.com/office/drawing/2014/main" id="{BDE7BE63-B98D-A0D5-A999-99CBBDDD6903}"/>
                </a:ext>
              </a:extLst>
            </p:cNvPr>
            <p:cNvSpPr txBox="1">
              <a:spLocks/>
            </p:cNvSpPr>
            <p:nvPr/>
          </p:nvSpPr>
          <p:spPr>
            <a:xfrm>
              <a:off x="8578294" y="921728"/>
              <a:ext cx="2292457" cy="37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182880" algn="ctr" defTabSz="1219170">
                <a:lnSpc>
                  <a:spcPts val="1800"/>
                </a:lnSpc>
                <a:buClr>
                  <a:srgbClr val="000000"/>
                </a:buClr>
              </a:pPr>
              <a:r>
                <a:rPr lang="en-US" sz="2400" b="1" kern="10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I’m</a:t>
              </a:r>
              <a:r>
                <a:rPr lang="en-US" sz="2400" b="1" kern="100">
                  <a:solidFill>
                    <a:srgbClr val="D10C0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>
                  <a:solidFill>
                    <a:srgbClr val="E31D50"/>
                  </a:solidFill>
                  <a:cs typeface="Arial" panose="020B0604020202020204" pitchFamily="34" charset="0"/>
                  <a:sym typeface="Arial"/>
                </a:rPr>
                <a:t>_______.</a:t>
              </a:r>
              <a:endParaRPr lang="en-US" sz="2400" b="1" kern="100">
                <a:solidFill>
                  <a:srgbClr val="D10C0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871312E6-40FA-BF9A-0829-9723DAAAFB78}"/>
              </a:ext>
            </a:extLst>
          </p:cNvPr>
          <p:cNvGrpSpPr/>
          <p:nvPr/>
        </p:nvGrpSpPr>
        <p:grpSpPr>
          <a:xfrm>
            <a:off x="6172883" y="5615509"/>
            <a:ext cx="2007600" cy="456798"/>
            <a:chOff x="9648302" y="2670079"/>
            <a:chExt cx="2007600" cy="456798"/>
          </a:xfrm>
        </p:grpSpPr>
        <p:sp>
          <p:nvSpPr>
            <p:cNvPr id="15" name="Freeform 15"/>
            <p:cNvSpPr/>
            <p:nvPr/>
          </p:nvSpPr>
          <p:spPr>
            <a:xfrm>
              <a:off x="9827102" y="3027124"/>
              <a:ext cx="1828800" cy="99753"/>
            </a:xfrm>
            <a:custGeom>
              <a:avLst/>
              <a:gdLst/>
              <a:ahLst/>
              <a:cxnLst/>
              <a:rect l="l" t="t" r="r" b="b"/>
              <a:pathLst>
                <a:path w="2743200" h="149629">
                  <a:moveTo>
                    <a:pt x="2743200" y="0"/>
                  </a:moveTo>
                  <a:lnTo>
                    <a:pt x="0" y="0"/>
                  </a:lnTo>
                  <a:lnTo>
                    <a:pt x="0" y="149629"/>
                  </a:lnTo>
                  <a:lnTo>
                    <a:pt x="2743200" y="149629"/>
                  </a:lnTo>
                  <a:lnTo>
                    <a:pt x="2743200" y="0"/>
                  </a:lnTo>
                  <a:close/>
                </a:path>
              </a:pathLst>
            </a:custGeom>
            <a:blipFill>
              <a:blip r:embed="rId12" cstate="print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ts val="1800"/>
                </a:lnSpc>
              </a:pPr>
              <a:endParaRPr lang="en-US" sz="1100"/>
            </a:p>
          </p:txBody>
        </p:sp>
        <p:sp>
          <p:nvSpPr>
            <p:cNvPr id="45" name="MsPham 0936082789">
              <a:extLst>
                <a:ext uri="{FF2B5EF4-FFF2-40B4-BE49-F238E27FC236}">
                  <a16:creationId xmlns:a16="http://schemas.microsoft.com/office/drawing/2014/main" id="{3969005E-8E73-C2BB-1CE7-2E9A8559F9F3}"/>
                </a:ext>
              </a:extLst>
            </p:cNvPr>
            <p:cNvSpPr txBox="1">
              <a:spLocks/>
            </p:cNvSpPr>
            <p:nvPr/>
          </p:nvSpPr>
          <p:spPr>
            <a:xfrm>
              <a:off x="9648302" y="2670079"/>
              <a:ext cx="1990588" cy="3570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182880" algn="ctr" defTabSz="1219170">
                <a:lnSpc>
                  <a:spcPts val="1800"/>
                </a:lnSpc>
                <a:buClr>
                  <a:srgbClr val="000000"/>
                </a:buClr>
              </a:pPr>
              <a:r>
                <a:rPr lang="en-US" sz="2400" b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  <a:sym typeface="Arial"/>
                </a:rPr>
                <a:t>I’m in</a:t>
              </a:r>
              <a:endParaRPr lang="en-US" sz="2400" kern="1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D2A69BC0-AE9D-BAFC-9D26-96539B9C932F}"/>
              </a:ext>
            </a:extLst>
          </p:cNvPr>
          <p:cNvGrpSpPr/>
          <p:nvPr/>
        </p:nvGrpSpPr>
        <p:grpSpPr>
          <a:xfrm>
            <a:off x="577294" y="5221590"/>
            <a:ext cx="2050711" cy="431486"/>
            <a:chOff x="9449301" y="4348874"/>
            <a:chExt cx="2050711" cy="431486"/>
          </a:xfrm>
        </p:grpSpPr>
        <p:sp>
          <p:nvSpPr>
            <p:cNvPr id="14" name="Freeform 14"/>
            <p:cNvSpPr/>
            <p:nvPr/>
          </p:nvSpPr>
          <p:spPr>
            <a:xfrm>
              <a:off x="9671212" y="4680607"/>
              <a:ext cx="1828800" cy="99753"/>
            </a:xfrm>
            <a:custGeom>
              <a:avLst/>
              <a:gdLst/>
              <a:ahLst/>
              <a:cxnLst/>
              <a:rect l="l" t="t" r="r" b="b"/>
              <a:pathLst>
                <a:path w="2743200" h="149629">
                  <a:moveTo>
                    <a:pt x="2743200" y="0"/>
                  </a:moveTo>
                  <a:lnTo>
                    <a:pt x="0" y="0"/>
                  </a:lnTo>
                  <a:lnTo>
                    <a:pt x="0" y="149629"/>
                  </a:lnTo>
                  <a:lnTo>
                    <a:pt x="2743200" y="149629"/>
                  </a:lnTo>
                  <a:lnTo>
                    <a:pt x="2743200" y="0"/>
                  </a:lnTo>
                  <a:close/>
                </a:path>
              </a:pathLst>
            </a:custGeom>
            <a:blipFill>
              <a:blip r:embed="rId14" cstate="print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ts val="1800"/>
                </a:lnSpc>
              </a:pPr>
              <a:endParaRPr lang="en-US" sz="1050"/>
            </a:p>
          </p:txBody>
        </p:sp>
        <p:sp>
          <p:nvSpPr>
            <p:cNvPr id="46" name="MsPham 0936082789">
              <a:extLst>
                <a:ext uri="{FF2B5EF4-FFF2-40B4-BE49-F238E27FC236}">
                  <a16:creationId xmlns:a16="http://schemas.microsoft.com/office/drawing/2014/main" id="{13219D48-A067-C6D9-9D33-98DF1B69266A}"/>
                </a:ext>
              </a:extLst>
            </p:cNvPr>
            <p:cNvSpPr txBox="1">
              <a:spLocks/>
            </p:cNvSpPr>
            <p:nvPr/>
          </p:nvSpPr>
          <p:spPr>
            <a:xfrm>
              <a:off x="9449301" y="4348874"/>
              <a:ext cx="2008779" cy="3701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182880" algn="ctr" defTabSz="1219170">
                <a:lnSpc>
                  <a:spcPts val="1800"/>
                </a:lnSpc>
                <a:buClr>
                  <a:srgbClr val="000000"/>
                </a:buClr>
              </a:pPr>
              <a:r>
                <a:rPr lang="en-US" sz="2400" b="1" kern="10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I live in</a:t>
              </a:r>
              <a:endParaRPr lang="en-US" sz="2400" b="1" kern="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1979FCF6-29EC-2AF4-CB36-F623D9D90F5E}"/>
              </a:ext>
            </a:extLst>
          </p:cNvPr>
          <p:cNvGrpSpPr/>
          <p:nvPr/>
        </p:nvGrpSpPr>
        <p:grpSpPr>
          <a:xfrm>
            <a:off x="76490" y="1388160"/>
            <a:ext cx="2699807" cy="707886"/>
            <a:chOff x="8288863" y="5734463"/>
            <a:chExt cx="2699807" cy="707886"/>
          </a:xfrm>
        </p:grpSpPr>
        <p:sp>
          <p:nvSpPr>
            <p:cNvPr id="26" name="Freeform 26"/>
            <p:cNvSpPr/>
            <p:nvPr/>
          </p:nvSpPr>
          <p:spPr>
            <a:xfrm>
              <a:off x="8786961" y="6189585"/>
              <a:ext cx="1828800" cy="99753"/>
            </a:xfrm>
            <a:custGeom>
              <a:avLst/>
              <a:gdLst/>
              <a:ahLst/>
              <a:cxnLst/>
              <a:rect l="l" t="t" r="r" b="b"/>
              <a:pathLst>
                <a:path w="2743200" h="149629">
                  <a:moveTo>
                    <a:pt x="2743200" y="0"/>
                  </a:moveTo>
                  <a:lnTo>
                    <a:pt x="0" y="0"/>
                  </a:lnTo>
                  <a:lnTo>
                    <a:pt x="0" y="149629"/>
                  </a:lnTo>
                  <a:lnTo>
                    <a:pt x="2743200" y="149629"/>
                  </a:lnTo>
                  <a:lnTo>
                    <a:pt x="2743200" y="0"/>
                  </a:lnTo>
                  <a:close/>
                </a:path>
              </a:pathLst>
            </a:custGeom>
            <a:blipFill>
              <a:blip r:embed="rId16" cstate="print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ts val="1800"/>
                </a:lnSpc>
              </a:pPr>
              <a:endParaRPr lang="en-US" sz="2400"/>
            </a:p>
          </p:txBody>
        </p:sp>
        <p:sp>
          <p:nvSpPr>
            <p:cNvPr id="47" name="MsPham 0936082789">
              <a:extLst>
                <a:ext uri="{FF2B5EF4-FFF2-40B4-BE49-F238E27FC236}">
                  <a16:creationId xmlns:a16="http://schemas.microsoft.com/office/drawing/2014/main" id="{5902F629-E399-FAD7-D50E-B6E98DBAD05F}"/>
                </a:ext>
              </a:extLst>
            </p:cNvPr>
            <p:cNvSpPr txBox="1">
              <a:spLocks/>
            </p:cNvSpPr>
            <p:nvPr/>
          </p:nvSpPr>
          <p:spPr>
            <a:xfrm>
              <a:off x="8288863" y="5734463"/>
              <a:ext cx="2699807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zh-CN"/>
              </a:defPPr>
              <a:lvl1pPr marL="182880" marR="0" lvl="0" algn="ctr" defTabSz="121917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Nixie One"/>
                <a:buNone/>
                <a:defRPr sz="2000" b="1" i="0" u="none" strike="noStrike" kern="100" cap="none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9pPr>
            </a:lstStyle>
            <a:p>
              <a:r>
                <a:rPr lang="en-US" sz="2400">
                  <a:sym typeface="Arial"/>
                </a:rPr>
                <a:t>My birthday</a:t>
              </a:r>
              <a:endParaRPr lang="en-US" sz="2400" dirty="0">
                <a:sym typeface="Arial"/>
              </a:endParaRPr>
            </a:p>
          </p:txBody>
        </p:sp>
      </p:grpSp>
      <p:pic>
        <p:nvPicPr>
          <p:cNvPr id="60" name="Picture 59" descr="A group of cartoon children&#10;&#10;Description automatically generated">
            <a:extLst>
              <a:ext uri="{FF2B5EF4-FFF2-40B4-BE49-F238E27FC236}">
                <a16:creationId xmlns:a16="http://schemas.microsoft.com/office/drawing/2014/main" id="{B953FA2A-C346-864D-D1A5-24A599AB2DD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125" y="4400091"/>
            <a:ext cx="1573885" cy="10744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7" name="Freeform 23">
            <a:extLst>
              <a:ext uri="{FF2B5EF4-FFF2-40B4-BE49-F238E27FC236}">
                <a16:creationId xmlns:a16="http://schemas.microsoft.com/office/drawing/2014/main" id="{6038971F-B400-7F60-37E2-481D7737F94B}"/>
              </a:ext>
            </a:extLst>
          </p:cNvPr>
          <p:cNvSpPr/>
          <p:nvPr/>
        </p:nvSpPr>
        <p:spPr>
          <a:xfrm rot="3470512">
            <a:off x="5553073" y="4552113"/>
            <a:ext cx="1124343" cy="387464"/>
          </a:xfrm>
          <a:custGeom>
            <a:avLst/>
            <a:gdLst/>
            <a:ahLst/>
            <a:cxnLst/>
            <a:rect l="l" t="t" r="r" b="b"/>
            <a:pathLst>
              <a:path w="935873" h="322515">
                <a:moveTo>
                  <a:pt x="935873" y="0"/>
                </a:moveTo>
                <a:lnTo>
                  <a:pt x="0" y="0"/>
                </a:lnTo>
                <a:lnTo>
                  <a:pt x="0" y="322515"/>
                </a:lnTo>
                <a:lnTo>
                  <a:pt x="935873" y="322515"/>
                </a:lnTo>
                <a:lnTo>
                  <a:pt x="935873" y="0"/>
                </a:lnTo>
                <a:close/>
              </a:path>
            </a:pathLst>
          </a:custGeom>
          <a:blipFill>
            <a:blip r:embed="rId19" cstate="print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73" name="Freeform 18">
            <a:extLst>
              <a:ext uri="{FF2B5EF4-FFF2-40B4-BE49-F238E27FC236}">
                <a16:creationId xmlns:a16="http://schemas.microsoft.com/office/drawing/2014/main" id="{9EA0CEAD-F9E8-D892-54AD-A819975B9428}"/>
              </a:ext>
            </a:extLst>
          </p:cNvPr>
          <p:cNvSpPr/>
          <p:nvPr/>
        </p:nvSpPr>
        <p:spPr>
          <a:xfrm rot="11837949" flipV="1">
            <a:off x="3554367" y="1877196"/>
            <a:ext cx="1163125" cy="542843"/>
          </a:xfrm>
          <a:custGeom>
            <a:avLst/>
            <a:gdLst/>
            <a:ahLst/>
            <a:cxnLst/>
            <a:rect l="l" t="t" r="r" b="b"/>
            <a:pathLst>
              <a:path w="1792253" h="892759">
                <a:moveTo>
                  <a:pt x="1792253" y="892759"/>
                </a:moveTo>
                <a:lnTo>
                  <a:pt x="0" y="892759"/>
                </a:lnTo>
                <a:lnTo>
                  <a:pt x="0" y="0"/>
                </a:lnTo>
                <a:lnTo>
                  <a:pt x="1792253" y="0"/>
                </a:lnTo>
                <a:lnTo>
                  <a:pt x="1792253" y="892759"/>
                </a:lnTo>
                <a:close/>
              </a:path>
            </a:pathLst>
          </a:custGeom>
          <a:blipFill>
            <a:blip r:embed="rId21" cstate="print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pic>
        <p:nvPicPr>
          <p:cNvPr id="76" name="Picture 75" descr="A cake with candles on it&#10;&#10;Description automatically generated">
            <a:extLst>
              <a:ext uri="{FF2B5EF4-FFF2-40B4-BE49-F238E27FC236}">
                <a16:creationId xmlns:a16="http://schemas.microsoft.com/office/drawing/2014/main" id="{89243B29-CF25-6ED8-0D44-D3A96EA1FFE1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" t="5063" r="4517" b="4517"/>
          <a:stretch/>
        </p:blipFill>
        <p:spPr>
          <a:xfrm>
            <a:off x="8776341" y="3432993"/>
            <a:ext cx="898472" cy="898472"/>
          </a:xfrm>
          <a:prstGeom prst="ellipse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C483EA17-62D2-3D70-692C-3F21C135370A}"/>
              </a:ext>
            </a:extLst>
          </p:cNvPr>
          <p:cNvGrpSpPr/>
          <p:nvPr/>
        </p:nvGrpSpPr>
        <p:grpSpPr>
          <a:xfrm>
            <a:off x="2586074" y="4786891"/>
            <a:ext cx="1256721" cy="1007957"/>
            <a:chOff x="8904764" y="3685506"/>
            <a:chExt cx="1561907" cy="1252733"/>
          </a:xfrm>
        </p:grpSpPr>
        <p:pic>
          <p:nvPicPr>
            <p:cNvPr id="83" name="Picture 82" descr="A building with a tree and a ramp&#10;&#10;Description automatically generated">
              <a:extLst>
                <a:ext uri="{FF2B5EF4-FFF2-40B4-BE49-F238E27FC236}">
                  <a16:creationId xmlns:a16="http://schemas.microsoft.com/office/drawing/2014/main" id="{EF4AEF56-A789-FC39-F4E8-C5F7CED8D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91675" y="3685506"/>
              <a:ext cx="1174996" cy="1174997"/>
            </a:xfrm>
            <a:prstGeom prst="rect">
              <a:avLst/>
            </a:prstGeom>
          </p:spPr>
        </p:pic>
        <p:pic>
          <p:nvPicPr>
            <p:cNvPr id="86" name="Picture 85" descr="A house with a black background&#10;&#10;Description automatically generated">
              <a:extLst>
                <a:ext uri="{FF2B5EF4-FFF2-40B4-BE49-F238E27FC236}">
                  <a16:creationId xmlns:a16="http://schemas.microsoft.com/office/drawing/2014/main" id="{96A2260D-FAE4-0342-6A47-E60E29006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4764" y="4165254"/>
              <a:ext cx="896263" cy="772985"/>
            </a:xfrm>
            <a:prstGeom prst="rect">
              <a:avLst/>
            </a:prstGeom>
          </p:spPr>
        </p:pic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6E1CE79-1B3C-6D5C-3F06-5EDB3987EA7C}"/>
              </a:ext>
            </a:extLst>
          </p:cNvPr>
          <p:cNvGrpSpPr/>
          <p:nvPr/>
        </p:nvGrpSpPr>
        <p:grpSpPr>
          <a:xfrm>
            <a:off x="8082858" y="1536131"/>
            <a:ext cx="1666796" cy="629893"/>
            <a:chOff x="5542261" y="1009920"/>
            <a:chExt cx="1666796" cy="629893"/>
          </a:xfrm>
        </p:grpSpPr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A6C8A938-3DE6-35E9-3D71-24794B79DEB4}"/>
                </a:ext>
              </a:extLst>
            </p:cNvPr>
            <p:cNvSpPr/>
            <p:nvPr/>
          </p:nvSpPr>
          <p:spPr>
            <a:xfrm>
              <a:off x="5542261" y="1009920"/>
              <a:ext cx="1637175" cy="629893"/>
            </a:xfrm>
            <a:prstGeom prst="roundRect">
              <a:avLst/>
            </a:prstGeom>
            <a:solidFill>
              <a:srgbClr val="E31D50"/>
            </a:solidFill>
            <a:ln w="28575" cmpd="thickThin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B52877E6-9400-1366-24E1-7CE7959EB3BA}"/>
                </a:ext>
              </a:extLst>
            </p:cNvPr>
            <p:cNvSpPr/>
            <p:nvPr/>
          </p:nvSpPr>
          <p:spPr>
            <a:xfrm>
              <a:off x="6101426" y="1057774"/>
              <a:ext cx="1025814" cy="534185"/>
            </a:xfrm>
            <a:prstGeom prst="roundRect">
              <a:avLst/>
            </a:prstGeom>
            <a:solidFill>
              <a:schemeClr val="bg1"/>
            </a:solidFill>
            <a:ln w="9525" cmpd="dbl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3" name="Mspham-0936082789">
              <a:extLst>
                <a:ext uri="{FF2B5EF4-FFF2-40B4-BE49-F238E27FC236}">
                  <a16:creationId xmlns:a16="http://schemas.microsoft.com/office/drawing/2014/main" id="{440F5630-0A8C-5DA9-1E75-9F3FA7CF5876}"/>
                </a:ext>
              </a:extLst>
            </p:cNvPr>
            <p:cNvGrpSpPr/>
            <p:nvPr/>
          </p:nvGrpSpPr>
          <p:grpSpPr>
            <a:xfrm>
              <a:off x="5592495" y="1068740"/>
              <a:ext cx="1616562" cy="523220"/>
              <a:chOff x="12905666" y="11343757"/>
              <a:chExt cx="1355574" cy="438749"/>
            </a:xfrm>
          </p:grpSpPr>
          <p:sp>
            <p:nvSpPr>
              <p:cNvPr id="94" name="Mspham-0936082789">
                <a:hlinkClick r:id="rId26"/>
                <a:extLst>
                  <a:ext uri="{FF2B5EF4-FFF2-40B4-BE49-F238E27FC236}">
                    <a16:creationId xmlns:a16="http://schemas.microsoft.com/office/drawing/2014/main" id="{B6FDA6EF-5205-5604-C89D-C182106CAB0C}"/>
                  </a:ext>
                </a:extLst>
              </p:cNvPr>
              <p:cNvSpPr txBox="1"/>
              <p:nvPr/>
            </p:nvSpPr>
            <p:spPr>
              <a:xfrm>
                <a:off x="13293143" y="11343757"/>
                <a:ext cx="968097" cy="438749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E31D50"/>
                    </a:solidFill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latin typeface=".VnHelvetInsH" panose="020B7200000000000000" pitchFamily="34" charset="0"/>
                    <a:cs typeface="Arial" panose="020B0604020202020204" pitchFamily="34" charset="0"/>
                  </a:rPr>
                  <a:t>Ms.</a:t>
                </a:r>
              </a:p>
              <a:p>
                <a:pPr algn="ctr"/>
                <a:r>
                  <a:rPr lang="en-US" sz="1400">
                    <a:solidFill>
                      <a:srgbClr val="E31D50"/>
                    </a:solidFill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latin typeface=".VnHelvetInsH" panose="020B7200000000000000" pitchFamily="34" charset="0"/>
                    <a:cs typeface="Arial" panose="020B0604020202020204" pitchFamily="34" charset="0"/>
                  </a:rPr>
                  <a:t>HuyenPham </a:t>
                </a:r>
              </a:p>
            </p:txBody>
          </p:sp>
          <p:pic>
            <p:nvPicPr>
              <p:cNvPr id="95" name="MsPham-0936082789">
                <a:hlinkClick r:id="rId26"/>
                <a:extLst>
                  <a:ext uri="{FF2B5EF4-FFF2-40B4-BE49-F238E27FC236}">
                    <a16:creationId xmlns:a16="http://schemas.microsoft.com/office/drawing/2014/main" id="{69109603-6F0C-5903-F3A8-57860C50CC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/>
              <a:stretch>
                <a:fillRect/>
              </a:stretch>
            </p:blipFill>
            <p:spPr>
              <a:xfrm>
                <a:off x="12905666" y="11364778"/>
                <a:ext cx="387474" cy="3874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sp>
        <p:nvSpPr>
          <p:cNvPr id="20" name="Freeform 20"/>
          <p:cNvSpPr/>
          <p:nvPr/>
        </p:nvSpPr>
        <p:spPr>
          <a:xfrm rot="19310241" flipV="1">
            <a:off x="7305206" y="1861887"/>
            <a:ext cx="843107" cy="290547"/>
          </a:xfrm>
          <a:custGeom>
            <a:avLst/>
            <a:gdLst/>
            <a:ahLst/>
            <a:cxnLst/>
            <a:rect l="l" t="t" r="r" b="b"/>
            <a:pathLst>
              <a:path w="968482" h="333753">
                <a:moveTo>
                  <a:pt x="968482" y="333753"/>
                </a:moveTo>
                <a:lnTo>
                  <a:pt x="0" y="333753"/>
                </a:lnTo>
                <a:lnTo>
                  <a:pt x="0" y="0"/>
                </a:lnTo>
                <a:lnTo>
                  <a:pt x="968482" y="0"/>
                </a:lnTo>
                <a:lnTo>
                  <a:pt x="968482" y="333753"/>
                </a:lnTo>
                <a:close/>
              </a:path>
            </a:pathLst>
          </a:custGeom>
          <a:blipFill>
            <a:blip r:embed="rId28" cstate="print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100" name="MsPham 0936082789">
            <a:extLst>
              <a:ext uri="{FF2B5EF4-FFF2-40B4-BE49-F238E27FC236}">
                <a16:creationId xmlns:a16="http://schemas.microsoft.com/office/drawing/2014/main" id="{7C7BB508-7042-8A00-DEEE-4F4D407F2A71}"/>
              </a:ext>
            </a:extLst>
          </p:cNvPr>
          <p:cNvSpPr txBox="1"/>
          <p:nvPr/>
        </p:nvSpPr>
        <p:spPr>
          <a:xfrm>
            <a:off x="3842795" y="165093"/>
            <a:ext cx="447940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spc="3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.VnHelvetIns" panose="020B7200000000000000" pitchFamily="34" charset="0"/>
              </a:rPr>
              <a:t>Work in pair</a:t>
            </a:r>
          </a:p>
        </p:txBody>
      </p:sp>
      <p:sp>
        <p:nvSpPr>
          <p:cNvPr id="104" name="MsPham 0936082789">
            <a:extLst>
              <a:ext uri="{FF2B5EF4-FFF2-40B4-BE49-F238E27FC236}">
                <a16:creationId xmlns:a16="http://schemas.microsoft.com/office/drawing/2014/main" id="{F92357E0-1008-9A8B-6F8B-F373317F420C}"/>
              </a:ext>
            </a:extLst>
          </p:cNvPr>
          <p:cNvSpPr txBox="1">
            <a:spLocks/>
          </p:cNvSpPr>
          <p:nvPr/>
        </p:nvSpPr>
        <p:spPr>
          <a:xfrm>
            <a:off x="9682080" y="1878446"/>
            <a:ext cx="2082981" cy="23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 defTabSz="1219170">
              <a:lnSpc>
                <a:spcPts val="1800"/>
              </a:lnSpc>
              <a:buClr>
                <a:srgbClr val="000000"/>
              </a:buClr>
            </a:pPr>
            <a:r>
              <a:rPr lang="en-US" sz="2400" b="1">
                <a:solidFill>
                  <a:srgbClr val="E31D50"/>
                </a:solidFill>
                <a:cs typeface="Arial" panose="020B0604020202020204" pitchFamily="34" charset="0"/>
                <a:sym typeface="Arial"/>
              </a:rPr>
              <a:t>_______.</a:t>
            </a:r>
            <a:endParaRPr lang="en-US" sz="2400" b="1" kern="100" dirty="0">
              <a:solidFill>
                <a:srgbClr val="D10C0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5" name="MsPham 0936082789">
            <a:extLst>
              <a:ext uri="{FF2B5EF4-FFF2-40B4-BE49-F238E27FC236}">
                <a16:creationId xmlns:a16="http://schemas.microsoft.com/office/drawing/2014/main" id="{7033C2E5-E228-6A6E-9E83-086428443CAF}"/>
              </a:ext>
            </a:extLst>
          </p:cNvPr>
          <p:cNvSpPr txBox="1">
            <a:spLocks/>
          </p:cNvSpPr>
          <p:nvPr/>
        </p:nvSpPr>
        <p:spPr>
          <a:xfrm>
            <a:off x="9832494" y="3940325"/>
            <a:ext cx="2706172" cy="19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defTabSz="1219170">
              <a:lnSpc>
                <a:spcPts val="1800"/>
              </a:lnSpc>
              <a:buClr>
                <a:srgbClr val="000000"/>
              </a:buClr>
            </a:pPr>
            <a:r>
              <a:rPr lang="en-US" sz="2400" b="1" kern="1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years old.</a:t>
            </a:r>
            <a:endParaRPr lang="en-US" sz="2400" b="1" kern="1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6" name="MsPham 0936082789">
            <a:extLst>
              <a:ext uri="{FF2B5EF4-FFF2-40B4-BE49-F238E27FC236}">
                <a16:creationId xmlns:a16="http://schemas.microsoft.com/office/drawing/2014/main" id="{CF5BC97D-99E6-F6BB-27EE-A59547D8EB0B}"/>
              </a:ext>
            </a:extLst>
          </p:cNvPr>
          <p:cNvSpPr txBox="1">
            <a:spLocks/>
          </p:cNvSpPr>
          <p:nvPr/>
        </p:nvSpPr>
        <p:spPr>
          <a:xfrm>
            <a:off x="6341117" y="6124151"/>
            <a:ext cx="2706172" cy="19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182880" marR="0" lvl="0" algn="ctr" defTabSz="121917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ixie One"/>
              <a:buNone/>
              <a:defRPr sz="2000" b="0" i="0" u="none" strike="noStrike" kern="100" cap="none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0" algn="l"/>
            <a:r>
              <a:rPr lang="en-US" sz="2400" b="1">
                <a:solidFill>
                  <a:srgbClr val="E31D50"/>
                </a:solidFill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>
                <a:solidFill>
                  <a:srgbClr val="002060"/>
                </a:solidFill>
                <a:cs typeface="Arial" panose="020B0604020202020204" pitchFamily="34" charset="0"/>
                <a:sym typeface="Arial"/>
              </a:rPr>
              <a:t>Class </a:t>
            </a:r>
            <a:r>
              <a:rPr lang="en-US" sz="2400" b="1">
                <a:solidFill>
                  <a:srgbClr val="E31D50"/>
                </a:solidFill>
                <a:cs typeface="Arial" panose="020B0604020202020204" pitchFamily="34" charset="0"/>
                <a:sym typeface="Arial"/>
              </a:rPr>
              <a:t>_____.</a:t>
            </a:r>
            <a:endParaRPr lang="en-US" sz="2400" b="1">
              <a:solidFill>
                <a:srgbClr val="D10C06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107" name="MsPham 0936082789">
            <a:extLst>
              <a:ext uri="{FF2B5EF4-FFF2-40B4-BE49-F238E27FC236}">
                <a16:creationId xmlns:a16="http://schemas.microsoft.com/office/drawing/2014/main" id="{934A744F-8163-28F5-A8F1-3B1A8F46ABC9}"/>
              </a:ext>
            </a:extLst>
          </p:cNvPr>
          <p:cNvSpPr txBox="1">
            <a:spLocks/>
          </p:cNvSpPr>
          <p:nvPr/>
        </p:nvSpPr>
        <p:spPr>
          <a:xfrm>
            <a:off x="890117" y="5630194"/>
            <a:ext cx="2218303" cy="61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182880" marR="0" lvl="0" algn="ctr" defTabSz="121917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ixie One"/>
              <a:buNone/>
              <a:defRPr sz="2000" b="0" i="0" u="none" strike="noStrike" kern="100" cap="none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0" algn="l"/>
            <a:r>
              <a:rPr lang="en-US" sz="2400" b="1">
                <a:solidFill>
                  <a:srgbClr val="E31D50"/>
                </a:solidFill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>
                <a:solidFill>
                  <a:srgbClr val="002060"/>
                </a:solidFill>
                <a:cs typeface="Arial" panose="020B0604020202020204" pitchFamily="34" charset="0"/>
                <a:sym typeface="Arial"/>
              </a:rPr>
              <a:t>the </a:t>
            </a:r>
            <a:r>
              <a:rPr lang="en-US" sz="2400" b="1">
                <a:solidFill>
                  <a:srgbClr val="E31D50"/>
                </a:solidFill>
                <a:cs typeface="Arial" panose="020B0604020202020204" pitchFamily="34" charset="0"/>
                <a:sym typeface="Arial"/>
              </a:rPr>
              <a:t>_______.</a:t>
            </a:r>
            <a:endParaRPr lang="en-US" sz="2400" b="1">
              <a:solidFill>
                <a:srgbClr val="D10C06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108" name="MsPham 0936082789">
            <a:extLst>
              <a:ext uri="{FF2B5EF4-FFF2-40B4-BE49-F238E27FC236}">
                <a16:creationId xmlns:a16="http://schemas.microsoft.com/office/drawing/2014/main" id="{8704266D-5F7E-2C06-FE9C-2481FD555031}"/>
              </a:ext>
            </a:extLst>
          </p:cNvPr>
          <p:cNvSpPr txBox="1">
            <a:spLocks/>
          </p:cNvSpPr>
          <p:nvPr/>
        </p:nvSpPr>
        <p:spPr>
          <a:xfrm>
            <a:off x="327192" y="1932859"/>
            <a:ext cx="2314727" cy="61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182880" marR="0" lvl="0" algn="ctr" defTabSz="121917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ixie One"/>
              <a:buNone/>
              <a:defRPr sz="2000" b="0" i="0" u="none" strike="noStrike" kern="100" cap="none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algn="l"/>
            <a:r>
              <a:rPr lang="en-US" sz="2400" b="1">
                <a:solidFill>
                  <a:srgbClr val="002060"/>
                </a:solidFill>
                <a:sym typeface="Arial"/>
              </a:rPr>
              <a:t>is in</a:t>
            </a:r>
            <a:r>
              <a:rPr lang="en-US" sz="2400">
                <a:sym typeface="Arial"/>
              </a:rPr>
              <a:t> </a:t>
            </a:r>
            <a:r>
              <a:rPr lang="en-US" sz="2400" b="1">
                <a:solidFill>
                  <a:srgbClr val="E31D50"/>
                </a:solidFill>
                <a:cs typeface="Arial" panose="020B0604020202020204" pitchFamily="34" charset="0"/>
                <a:sym typeface="Arial"/>
              </a:rPr>
              <a:t>_____.</a:t>
            </a:r>
            <a:endParaRPr lang="en-US" sz="2400" b="1" dirty="0">
              <a:solidFill>
                <a:srgbClr val="D10C06"/>
              </a:solidFill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357A63D2-AC74-6BC2-6E50-250660B61EEE}"/>
              </a:ext>
            </a:extLst>
          </p:cNvPr>
          <p:cNvGrpSpPr/>
          <p:nvPr/>
        </p:nvGrpSpPr>
        <p:grpSpPr>
          <a:xfrm>
            <a:off x="3591577" y="2239178"/>
            <a:ext cx="4541515" cy="2009144"/>
            <a:chOff x="3571829" y="2266554"/>
            <a:chExt cx="4541515" cy="2009144"/>
          </a:xfrm>
          <a:solidFill>
            <a:srgbClr val="F4A480"/>
          </a:solidFill>
        </p:grpSpPr>
        <p:sp>
          <p:nvSpPr>
            <p:cNvPr id="102" name="Cloud 101">
              <a:extLst>
                <a:ext uri="{FF2B5EF4-FFF2-40B4-BE49-F238E27FC236}">
                  <a16:creationId xmlns:a16="http://schemas.microsoft.com/office/drawing/2014/main" id="{E028F5C6-ACCD-EA9E-FDA3-92B4995B3782}"/>
                </a:ext>
              </a:extLst>
            </p:cNvPr>
            <p:cNvSpPr/>
            <p:nvPr/>
          </p:nvSpPr>
          <p:spPr>
            <a:xfrm>
              <a:off x="3571829" y="2266554"/>
              <a:ext cx="4541515" cy="2009144"/>
            </a:xfrm>
            <a:prstGeom prst="cloud">
              <a:avLst/>
            </a:prstGeom>
            <a:solidFill>
              <a:srgbClr val="FFCDC1"/>
            </a:solidFill>
            <a:ln>
              <a:solidFill>
                <a:srgbClr val="F35A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 rot="62487">
              <a:off x="3732071" y="3013691"/>
              <a:ext cx="4202586" cy="54970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19170">
                <a:lnSpc>
                  <a:spcPct val="107000"/>
                </a:lnSpc>
                <a:buClr>
                  <a:srgbClr val="000000"/>
                </a:buClr>
              </a:pPr>
              <a:r>
                <a:rPr lang="en-US" sz="3600" b="1" kern="100">
                  <a:solidFill>
                    <a:srgbClr val="231F2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endParaRPr lang="en-US" sz="3600" b="1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2" name="Picture 1" descr="A child and child sitting at a table reading books&#10;&#10;Description automatically generated">
            <a:extLst>
              <a:ext uri="{FF2B5EF4-FFF2-40B4-BE49-F238E27FC236}">
                <a16:creationId xmlns:a16="http://schemas.microsoft.com/office/drawing/2014/main" id="{48052F1D-5A8D-5A5C-3354-AF11122D486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708" y="2092105"/>
            <a:ext cx="2287058" cy="2228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6114BC-9BAA-DA41-50D5-6D041FDCF721}"/>
              </a:ext>
            </a:extLst>
          </p:cNvPr>
          <p:cNvSpPr txBox="1"/>
          <p:nvPr/>
        </p:nvSpPr>
        <p:spPr>
          <a:xfrm>
            <a:off x="3037236" y="7038843"/>
            <a:ext cx="6102096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Giáo viên ghép cặp nhóm 2 học sinh, các con thực hành nói với nhau trong 5-7 phút</a:t>
            </a:r>
          </a:p>
        </p:txBody>
      </p:sp>
    </p:spTree>
    <p:extLst>
      <p:ext uri="{BB962C8B-B14F-4D97-AF65-F5344CB8AC3E}">
        <p14:creationId xmlns:p14="http://schemas.microsoft.com/office/powerpoint/2010/main" val="403447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MsPham 0936082789">
            <a:extLst>
              <a:ext uri="{FF2B5EF4-FFF2-40B4-BE49-F238E27FC236}">
                <a16:creationId xmlns:a16="http://schemas.microsoft.com/office/drawing/2014/main" id="{DB31F881-E63F-E72B-E905-2695F9515D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C5CEE8F-7253-0E35-FD17-B5B891DF48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-9740" t="-9740" r="-10090" b="-10090"/>
          <a:stretch/>
        </p:blipFill>
        <p:spPr>
          <a:xfrm>
            <a:off x="2211140" y="1406303"/>
            <a:ext cx="1371302" cy="1361487"/>
          </a:xfrm>
          <a:prstGeom prst="ellipse">
            <a:avLst/>
          </a:prstGeom>
        </p:spPr>
      </p:pic>
      <p:sp>
        <p:nvSpPr>
          <p:cNvPr id="17" name="Freeform 17"/>
          <p:cNvSpPr/>
          <p:nvPr/>
        </p:nvSpPr>
        <p:spPr>
          <a:xfrm rot="20040150" flipH="1" flipV="1">
            <a:off x="3607904" y="4469083"/>
            <a:ext cx="1406642" cy="593951"/>
          </a:xfrm>
          <a:custGeom>
            <a:avLst/>
            <a:gdLst/>
            <a:ahLst/>
            <a:cxnLst/>
            <a:rect l="l" t="t" r="r" b="b"/>
            <a:pathLst>
              <a:path w="1520018" h="757153">
                <a:moveTo>
                  <a:pt x="0" y="757153"/>
                </a:moveTo>
                <a:lnTo>
                  <a:pt x="1520018" y="757153"/>
                </a:lnTo>
                <a:lnTo>
                  <a:pt x="1520018" y="0"/>
                </a:lnTo>
                <a:lnTo>
                  <a:pt x="0" y="0"/>
                </a:lnTo>
                <a:lnTo>
                  <a:pt x="0" y="757153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19" name="Freeform 19"/>
          <p:cNvSpPr/>
          <p:nvPr/>
        </p:nvSpPr>
        <p:spPr>
          <a:xfrm rot="12834873" flipH="1" flipV="1">
            <a:off x="7606579" y="3660747"/>
            <a:ext cx="1143663" cy="372268"/>
          </a:xfrm>
          <a:custGeom>
            <a:avLst/>
            <a:gdLst/>
            <a:ahLst/>
            <a:cxnLst/>
            <a:rect l="l" t="t" r="r" b="b"/>
            <a:pathLst>
              <a:path w="1472328" h="507385">
                <a:moveTo>
                  <a:pt x="0" y="0"/>
                </a:moveTo>
                <a:lnTo>
                  <a:pt x="1472327" y="0"/>
                </a:lnTo>
                <a:lnTo>
                  <a:pt x="1472327" y="507385"/>
                </a:lnTo>
                <a:lnTo>
                  <a:pt x="0" y="50738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2400"/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18A4D0A2-20BE-35BC-2771-EB4F7991BB07}"/>
              </a:ext>
            </a:extLst>
          </p:cNvPr>
          <p:cNvGrpSpPr/>
          <p:nvPr/>
        </p:nvGrpSpPr>
        <p:grpSpPr>
          <a:xfrm>
            <a:off x="9265699" y="1523688"/>
            <a:ext cx="2706172" cy="414335"/>
            <a:chOff x="5583496" y="1008961"/>
            <a:chExt cx="2706172" cy="414335"/>
          </a:xfrm>
        </p:grpSpPr>
        <p:sp>
          <p:nvSpPr>
            <p:cNvPr id="9" name="Freeform 9"/>
            <p:cNvSpPr/>
            <p:nvPr/>
          </p:nvSpPr>
          <p:spPr>
            <a:xfrm>
              <a:off x="6013028" y="1322084"/>
              <a:ext cx="1855556" cy="101212"/>
            </a:xfrm>
            <a:custGeom>
              <a:avLst/>
              <a:gdLst/>
              <a:ahLst/>
              <a:cxnLst/>
              <a:rect l="l" t="t" r="r" b="b"/>
              <a:pathLst>
                <a:path w="2783334" h="151818">
                  <a:moveTo>
                    <a:pt x="2783334" y="0"/>
                  </a:moveTo>
                  <a:lnTo>
                    <a:pt x="0" y="0"/>
                  </a:lnTo>
                  <a:lnTo>
                    <a:pt x="0" y="151818"/>
                  </a:lnTo>
                  <a:lnTo>
                    <a:pt x="2783334" y="151818"/>
                  </a:lnTo>
                  <a:lnTo>
                    <a:pt x="2783334" y="0"/>
                  </a:lnTo>
                  <a:close/>
                </a:path>
              </a:pathLst>
            </a:custGeom>
            <a:blipFill>
              <a:blip r:embed="rId8" cstate="print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ts val="1800"/>
                </a:lnSpc>
              </a:pPr>
              <a:endParaRPr lang="en-US" sz="2400"/>
            </a:p>
          </p:txBody>
        </p:sp>
        <p:sp>
          <p:nvSpPr>
            <p:cNvPr id="3" name="MsPham 0936082789">
              <a:extLst>
                <a:ext uri="{FF2B5EF4-FFF2-40B4-BE49-F238E27FC236}">
                  <a16:creationId xmlns:a16="http://schemas.microsoft.com/office/drawing/2014/main" id="{68C1E1CD-C6CF-ADE1-38E6-7A572CB091A3}"/>
                </a:ext>
              </a:extLst>
            </p:cNvPr>
            <p:cNvSpPr txBox="1">
              <a:spLocks/>
            </p:cNvSpPr>
            <p:nvPr/>
          </p:nvSpPr>
          <p:spPr>
            <a:xfrm>
              <a:off x="5583496" y="1008961"/>
              <a:ext cx="2706172" cy="193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182880" algn="ctr" defTabSz="1219170">
                <a:lnSpc>
                  <a:spcPts val="1800"/>
                </a:lnSpc>
                <a:buClr>
                  <a:srgbClr val="000000"/>
                </a:buClr>
              </a:pPr>
              <a:r>
                <a:rPr lang="en-US" sz="2400" b="1" kern="10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My name’s</a:t>
              </a:r>
              <a:endParaRPr lang="en-US" sz="2400" kern="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B71DFA1C-F1BD-C4FC-0E97-F6FD740805DF}"/>
              </a:ext>
            </a:extLst>
          </p:cNvPr>
          <p:cNvGrpSpPr/>
          <p:nvPr/>
        </p:nvGrpSpPr>
        <p:grpSpPr>
          <a:xfrm>
            <a:off x="9348628" y="3465837"/>
            <a:ext cx="2292457" cy="474488"/>
            <a:chOff x="8578294" y="921728"/>
            <a:chExt cx="2292457" cy="474488"/>
          </a:xfrm>
        </p:grpSpPr>
        <p:sp>
          <p:nvSpPr>
            <p:cNvPr id="12" name="Freeform 12"/>
            <p:cNvSpPr/>
            <p:nvPr/>
          </p:nvSpPr>
          <p:spPr>
            <a:xfrm>
              <a:off x="8964862" y="1296463"/>
              <a:ext cx="1828800" cy="99753"/>
            </a:xfrm>
            <a:custGeom>
              <a:avLst/>
              <a:gdLst/>
              <a:ahLst/>
              <a:cxnLst/>
              <a:rect l="l" t="t" r="r" b="b"/>
              <a:pathLst>
                <a:path w="2743200" h="149629">
                  <a:moveTo>
                    <a:pt x="2743200" y="0"/>
                  </a:moveTo>
                  <a:lnTo>
                    <a:pt x="0" y="0"/>
                  </a:lnTo>
                  <a:lnTo>
                    <a:pt x="0" y="149629"/>
                  </a:lnTo>
                  <a:lnTo>
                    <a:pt x="2743200" y="149629"/>
                  </a:lnTo>
                  <a:lnTo>
                    <a:pt x="2743200" y="0"/>
                  </a:lnTo>
                  <a:close/>
                </a:path>
              </a:pathLst>
            </a:custGeom>
            <a:blipFill>
              <a:blip r:embed="rId10" cstate="print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ts val="1800"/>
                </a:lnSpc>
              </a:pPr>
              <a:endParaRPr lang="en-US" sz="2400"/>
            </a:p>
          </p:txBody>
        </p:sp>
        <p:sp>
          <p:nvSpPr>
            <p:cNvPr id="44" name="MsPham 0936082789">
              <a:extLst>
                <a:ext uri="{FF2B5EF4-FFF2-40B4-BE49-F238E27FC236}">
                  <a16:creationId xmlns:a16="http://schemas.microsoft.com/office/drawing/2014/main" id="{BDE7BE63-B98D-A0D5-A999-99CBBDDD6903}"/>
                </a:ext>
              </a:extLst>
            </p:cNvPr>
            <p:cNvSpPr txBox="1">
              <a:spLocks/>
            </p:cNvSpPr>
            <p:nvPr/>
          </p:nvSpPr>
          <p:spPr>
            <a:xfrm>
              <a:off x="8578294" y="921728"/>
              <a:ext cx="2292457" cy="37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182880" algn="ctr" defTabSz="1219170">
                <a:lnSpc>
                  <a:spcPts val="1800"/>
                </a:lnSpc>
                <a:buClr>
                  <a:srgbClr val="000000"/>
                </a:buClr>
              </a:pPr>
              <a:r>
                <a:rPr lang="en-US" sz="2400" b="1" kern="10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I’m</a:t>
              </a:r>
              <a:r>
                <a:rPr lang="en-US" sz="2400" b="1" kern="100">
                  <a:solidFill>
                    <a:srgbClr val="D10C0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>
                  <a:solidFill>
                    <a:srgbClr val="E31D50"/>
                  </a:solidFill>
                  <a:cs typeface="Arial" panose="020B0604020202020204" pitchFamily="34" charset="0"/>
                  <a:sym typeface="Arial"/>
                </a:rPr>
                <a:t>_______.</a:t>
              </a:r>
              <a:endParaRPr lang="en-US" sz="2400" b="1" kern="100">
                <a:solidFill>
                  <a:srgbClr val="D10C0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871312E6-40FA-BF9A-0829-9723DAAAFB78}"/>
              </a:ext>
            </a:extLst>
          </p:cNvPr>
          <p:cNvGrpSpPr/>
          <p:nvPr/>
        </p:nvGrpSpPr>
        <p:grpSpPr>
          <a:xfrm>
            <a:off x="6172883" y="5615509"/>
            <a:ext cx="2007600" cy="456798"/>
            <a:chOff x="9648302" y="2670079"/>
            <a:chExt cx="2007600" cy="456798"/>
          </a:xfrm>
        </p:grpSpPr>
        <p:sp>
          <p:nvSpPr>
            <p:cNvPr id="15" name="Freeform 15"/>
            <p:cNvSpPr/>
            <p:nvPr/>
          </p:nvSpPr>
          <p:spPr>
            <a:xfrm>
              <a:off x="9827102" y="3027124"/>
              <a:ext cx="1828800" cy="99753"/>
            </a:xfrm>
            <a:custGeom>
              <a:avLst/>
              <a:gdLst/>
              <a:ahLst/>
              <a:cxnLst/>
              <a:rect l="l" t="t" r="r" b="b"/>
              <a:pathLst>
                <a:path w="2743200" h="149629">
                  <a:moveTo>
                    <a:pt x="2743200" y="0"/>
                  </a:moveTo>
                  <a:lnTo>
                    <a:pt x="0" y="0"/>
                  </a:lnTo>
                  <a:lnTo>
                    <a:pt x="0" y="149629"/>
                  </a:lnTo>
                  <a:lnTo>
                    <a:pt x="2743200" y="149629"/>
                  </a:lnTo>
                  <a:lnTo>
                    <a:pt x="2743200" y="0"/>
                  </a:lnTo>
                  <a:close/>
                </a:path>
              </a:pathLst>
            </a:custGeom>
            <a:blipFill>
              <a:blip r:embed="rId12" cstate="print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ts val="1800"/>
                </a:lnSpc>
              </a:pPr>
              <a:endParaRPr lang="en-US" sz="1100"/>
            </a:p>
          </p:txBody>
        </p:sp>
        <p:sp>
          <p:nvSpPr>
            <p:cNvPr id="45" name="MsPham 0936082789">
              <a:extLst>
                <a:ext uri="{FF2B5EF4-FFF2-40B4-BE49-F238E27FC236}">
                  <a16:creationId xmlns:a16="http://schemas.microsoft.com/office/drawing/2014/main" id="{3969005E-8E73-C2BB-1CE7-2E9A8559F9F3}"/>
                </a:ext>
              </a:extLst>
            </p:cNvPr>
            <p:cNvSpPr txBox="1">
              <a:spLocks/>
            </p:cNvSpPr>
            <p:nvPr/>
          </p:nvSpPr>
          <p:spPr>
            <a:xfrm>
              <a:off x="9648302" y="2670079"/>
              <a:ext cx="1990588" cy="3570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182880" algn="ctr" defTabSz="1219170">
                <a:lnSpc>
                  <a:spcPts val="1800"/>
                </a:lnSpc>
                <a:buClr>
                  <a:srgbClr val="000000"/>
                </a:buClr>
              </a:pPr>
              <a:r>
                <a:rPr lang="en-US" sz="2400" b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  <a:sym typeface="Arial"/>
                </a:rPr>
                <a:t>I’m in</a:t>
              </a:r>
              <a:endParaRPr lang="en-US" sz="2400" kern="1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D2A69BC0-AE9D-BAFC-9D26-96539B9C932F}"/>
              </a:ext>
            </a:extLst>
          </p:cNvPr>
          <p:cNvGrpSpPr/>
          <p:nvPr/>
        </p:nvGrpSpPr>
        <p:grpSpPr>
          <a:xfrm>
            <a:off x="577294" y="5221590"/>
            <a:ext cx="2050711" cy="431486"/>
            <a:chOff x="9449301" y="4348874"/>
            <a:chExt cx="2050711" cy="431486"/>
          </a:xfrm>
        </p:grpSpPr>
        <p:sp>
          <p:nvSpPr>
            <p:cNvPr id="14" name="Freeform 14"/>
            <p:cNvSpPr/>
            <p:nvPr/>
          </p:nvSpPr>
          <p:spPr>
            <a:xfrm>
              <a:off x="9671212" y="4680607"/>
              <a:ext cx="1828800" cy="99753"/>
            </a:xfrm>
            <a:custGeom>
              <a:avLst/>
              <a:gdLst/>
              <a:ahLst/>
              <a:cxnLst/>
              <a:rect l="l" t="t" r="r" b="b"/>
              <a:pathLst>
                <a:path w="2743200" h="149629">
                  <a:moveTo>
                    <a:pt x="2743200" y="0"/>
                  </a:moveTo>
                  <a:lnTo>
                    <a:pt x="0" y="0"/>
                  </a:lnTo>
                  <a:lnTo>
                    <a:pt x="0" y="149629"/>
                  </a:lnTo>
                  <a:lnTo>
                    <a:pt x="2743200" y="149629"/>
                  </a:lnTo>
                  <a:lnTo>
                    <a:pt x="2743200" y="0"/>
                  </a:lnTo>
                  <a:close/>
                </a:path>
              </a:pathLst>
            </a:custGeom>
            <a:blipFill>
              <a:blip r:embed="rId14" cstate="print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ts val="1800"/>
                </a:lnSpc>
              </a:pPr>
              <a:endParaRPr lang="en-US" sz="1050"/>
            </a:p>
          </p:txBody>
        </p:sp>
        <p:sp>
          <p:nvSpPr>
            <p:cNvPr id="46" name="MsPham 0936082789">
              <a:extLst>
                <a:ext uri="{FF2B5EF4-FFF2-40B4-BE49-F238E27FC236}">
                  <a16:creationId xmlns:a16="http://schemas.microsoft.com/office/drawing/2014/main" id="{13219D48-A067-C6D9-9D33-98DF1B69266A}"/>
                </a:ext>
              </a:extLst>
            </p:cNvPr>
            <p:cNvSpPr txBox="1">
              <a:spLocks/>
            </p:cNvSpPr>
            <p:nvPr/>
          </p:nvSpPr>
          <p:spPr>
            <a:xfrm>
              <a:off x="9449301" y="4348874"/>
              <a:ext cx="2008779" cy="3701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182880" algn="ctr" defTabSz="1219170">
                <a:lnSpc>
                  <a:spcPts val="1800"/>
                </a:lnSpc>
                <a:buClr>
                  <a:srgbClr val="000000"/>
                </a:buClr>
              </a:pPr>
              <a:r>
                <a:rPr lang="en-US" sz="2400" b="1" kern="10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I live in</a:t>
              </a:r>
              <a:endParaRPr lang="en-US" sz="2400" b="1" kern="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1979FCF6-29EC-2AF4-CB36-F623D9D90F5E}"/>
              </a:ext>
            </a:extLst>
          </p:cNvPr>
          <p:cNvGrpSpPr/>
          <p:nvPr/>
        </p:nvGrpSpPr>
        <p:grpSpPr>
          <a:xfrm>
            <a:off x="-1154" y="1636410"/>
            <a:ext cx="2699807" cy="707886"/>
            <a:chOff x="8288863" y="5734463"/>
            <a:chExt cx="2699807" cy="707886"/>
          </a:xfrm>
        </p:grpSpPr>
        <p:sp>
          <p:nvSpPr>
            <p:cNvPr id="26" name="Freeform 26"/>
            <p:cNvSpPr/>
            <p:nvPr/>
          </p:nvSpPr>
          <p:spPr>
            <a:xfrm>
              <a:off x="8786961" y="6189585"/>
              <a:ext cx="1828800" cy="99753"/>
            </a:xfrm>
            <a:custGeom>
              <a:avLst/>
              <a:gdLst/>
              <a:ahLst/>
              <a:cxnLst/>
              <a:rect l="l" t="t" r="r" b="b"/>
              <a:pathLst>
                <a:path w="2743200" h="149629">
                  <a:moveTo>
                    <a:pt x="2743200" y="0"/>
                  </a:moveTo>
                  <a:lnTo>
                    <a:pt x="0" y="0"/>
                  </a:lnTo>
                  <a:lnTo>
                    <a:pt x="0" y="149629"/>
                  </a:lnTo>
                  <a:lnTo>
                    <a:pt x="2743200" y="149629"/>
                  </a:lnTo>
                  <a:lnTo>
                    <a:pt x="2743200" y="0"/>
                  </a:lnTo>
                  <a:close/>
                </a:path>
              </a:pathLst>
            </a:custGeom>
            <a:blipFill>
              <a:blip r:embed="rId16" cstate="print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ts val="1800"/>
                </a:lnSpc>
              </a:pPr>
              <a:endParaRPr lang="en-US" sz="2400"/>
            </a:p>
          </p:txBody>
        </p:sp>
        <p:sp>
          <p:nvSpPr>
            <p:cNvPr id="47" name="MsPham 0936082789">
              <a:extLst>
                <a:ext uri="{FF2B5EF4-FFF2-40B4-BE49-F238E27FC236}">
                  <a16:creationId xmlns:a16="http://schemas.microsoft.com/office/drawing/2014/main" id="{5902F629-E399-FAD7-D50E-B6E98DBAD05F}"/>
                </a:ext>
              </a:extLst>
            </p:cNvPr>
            <p:cNvSpPr txBox="1">
              <a:spLocks/>
            </p:cNvSpPr>
            <p:nvPr/>
          </p:nvSpPr>
          <p:spPr>
            <a:xfrm>
              <a:off x="8288863" y="5734463"/>
              <a:ext cx="2699807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zh-CN"/>
              </a:defPPr>
              <a:lvl1pPr marL="182880" marR="0" lvl="0" algn="ctr" defTabSz="121917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Nixie One"/>
                <a:buNone/>
                <a:defRPr sz="2000" b="1" i="0" u="none" strike="noStrike" kern="100" cap="none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9pPr>
            </a:lstStyle>
            <a:p>
              <a:r>
                <a:rPr lang="en-US" sz="2400">
                  <a:sym typeface="Arial"/>
                </a:rPr>
                <a:t>My birthday</a:t>
              </a:r>
              <a:endParaRPr lang="en-US" sz="2400" dirty="0">
                <a:sym typeface="Arial"/>
              </a:endParaRPr>
            </a:p>
          </p:txBody>
        </p:sp>
      </p:grpSp>
      <p:pic>
        <p:nvPicPr>
          <p:cNvPr id="60" name="Picture 59" descr="A group of cartoon children&#10;&#10;Description automatically generated">
            <a:extLst>
              <a:ext uri="{FF2B5EF4-FFF2-40B4-BE49-F238E27FC236}">
                <a16:creationId xmlns:a16="http://schemas.microsoft.com/office/drawing/2014/main" id="{B953FA2A-C346-864D-D1A5-24A599AB2DD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125" y="4400091"/>
            <a:ext cx="1573885" cy="10744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7" name="Freeform 23">
            <a:extLst>
              <a:ext uri="{FF2B5EF4-FFF2-40B4-BE49-F238E27FC236}">
                <a16:creationId xmlns:a16="http://schemas.microsoft.com/office/drawing/2014/main" id="{6038971F-B400-7F60-37E2-481D7737F94B}"/>
              </a:ext>
            </a:extLst>
          </p:cNvPr>
          <p:cNvSpPr/>
          <p:nvPr/>
        </p:nvSpPr>
        <p:spPr>
          <a:xfrm rot="3470512">
            <a:off x="5553073" y="4552113"/>
            <a:ext cx="1124343" cy="387464"/>
          </a:xfrm>
          <a:custGeom>
            <a:avLst/>
            <a:gdLst/>
            <a:ahLst/>
            <a:cxnLst/>
            <a:rect l="l" t="t" r="r" b="b"/>
            <a:pathLst>
              <a:path w="935873" h="322515">
                <a:moveTo>
                  <a:pt x="935873" y="0"/>
                </a:moveTo>
                <a:lnTo>
                  <a:pt x="0" y="0"/>
                </a:lnTo>
                <a:lnTo>
                  <a:pt x="0" y="322515"/>
                </a:lnTo>
                <a:lnTo>
                  <a:pt x="935873" y="322515"/>
                </a:lnTo>
                <a:lnTo>
                  <a:pt x="935873" y="0"/>
                </a:lnTo>
                <a:close/>
              </a:path>
            </a:pathLst>
          </a:custGeom>
          <a:blipFill>
            <a:blip r:embed="rId19" cstate="print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73" name="Freeform 18">
            <a:extLst>
              <a:ext uri="{FF2B5EF4-FFF2-40B4-BE49-F238E27FC236}">
                <a16:creationId xmlns:a16="http://schemas.microsoft.com/office/drawing/2014/main" id="{9EA0CEAD-F9E8-D892-54AD-A819975B9428}"/>
              </a:ext>
            </a:extLst>
          </p:cNvPr>
          <p:cNvSpPr/>
          <p:nvPr/>
        </p:nvSpPr>
        <p:spPr>
          <a:xfrm rot="11837949" flipV="1">
            <a:off x="3554367" y="1877196"/>
            <a:ext cx="1163125" cy="542843"/>
          </a:xfrm>
          <a:custGeom>
            <a:avLst/>
            <a:gdLst/>
            <a:ahLst/>
            <a:cxnLst/>
            <a:rect l="l" t="t" r="r" b="b"/>
            <a:pathLst>
              <a:path w="1792253" h="892759">
                <a:moveTo>
                  <a:pt x="1792253" y="892759"/>
                </a:moveTo>
                <a:lnTo>
                  <a:pt x="0" y="892759"/>
                </a:lnTo>
                <a:lnTo>
                  <a:pt x="0" y="0"/>
                </a:lnTo>
                <a:lnTo>
                  <a:pt x="1792253" y="0"/>
                </a:lnTo>
                <a:lnTo>
                  <a:pt x="1792253" y="892759"/>
                </a:lnTo>
                <a:close/>
              </a:path>
            </a:pathLst>
          </a:custGeom>
          <a:blipFill>
            <a:blip r:embed="rId21" cstate="print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pic>
        <p:nvPicPr>
          <p:cNvPr id="76" name="Picture 75" descr="A cake with candles on it&#10;&#10;Description automatically generated">
            <a:extLst>
              <a:ext uri="{FF2B5EF4-FFF2-40B4-BE49-F238E27FC236}">
                <a16:creationId xmlns:a16="http://schemas.microsoft.com/office/drawing/2014/main" id="{89243B29-CF25-6ED8-0D44-D3A96EA1FFE1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" t="5063" r="4517" b="4517"/>
          <a:stretch/>
        </p:blipFill>
        <p:spPr>
          <a:xfrm>
            <a:off x="8776341" y="3432993"/>
            <a:ext cx="898472" cy="898472"/>
          </a:xfrm>
          <a:prstGeom prst="ellipse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C483EA17-62D2-3D70-692C-3F21C135370A}"/>
              </a:ext>
            </a:extLst>
          </p:cNvPr>
          <p:cNvGrpSpPr/>
          <p:nvPr/>
        </p:nvGrpSpPr>
        <p:grpSpPr>
          <a:xfrm>
            <a:off x="2586074" y="4786891"/>
            <a:ext cx="1256721" cy="1007957"/>
            <a:chOff x="8904764" y="3685506"/>
            <a:chExt cx="1561907" cy="1252733"/>
          </a:xfrm>
        </p:grpSpPr>
        <p:pic>
          <p:nvPicPr>
            <p:cNvPr id="83" name="Picture 82" descr="A building with a tree and a ramp&#10;&#10;Description automatically generated">
              <a:extLst>
                <a:ext uri="{FF2B5EF4-FFF2-40B4-BE49-F238E27FC236}">
                  <a16:creationId xmlns:a16="http://schemas.microsoft.com/office/drawing/2014/main" id="{EF4AEF56-A789-FC39-F4E8-C5F7CED8D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91675" y="3685506"/>
              <a:ext cx="1174996" cy="1174997"/>
            </a:xfrm>
            <a:prstGeom prst="rect">
              <a:avLst/>
            </a:prstGeom>
          </p:spPr>
        </p:pic>
        <p:pic>
          <p:nvPicPr>
            <p:cNvPr id="86" name="Picture 85" descr="A house with a black background&#10;&#10;Description automatically generated">
              <a:extLst>
                <a:ext uri="{FF2B5EF4-FFF2-40B4-BE49-F238E27FC236}">
                  <a16:creationId xmlns:a16="http://schemas.microsoft.com/office/drawing/2014/main" id="{96A2260D-FAE4-0342-6A47-E60E29006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4764" y="4165254"/>
              <a:ext cx="896263" cy="772985"/>
            </a:xfrm>
            <a:prstGeom prst="rect">
              <a:avLst/>
            </a:prstGeom>
          </p:spPr>
        </p:pic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6E1CE79-1B3C-6D5C-3F06-5EDB3987EA7C}"/>
              </a:ext>
            </a:extLst>
          </p:cNvPr>
          <p:cNvGrpSpPr/>
          <p:nvPr/>
        </p:nvGrpSpPr>
        <p:grpSpPr>
          <a:xfrm>
            <a:off x="8082858" y="1536131"/>
            <a:ext cx="1666796" cy="629893"/>
            <a:chOff x="5542261" y="1009920"/>
            <a:chExt cx="1666796" cy="629893"/>
          </a:xfrm>
        </p:grpSpPr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A6C8A938-3DE6-35E9-3D71-24794B79DEB4}"/>
                </a:ext>
              </a:extLst>
            </p:cNvPr>
            <p:cNvSpPr/>
            <p:nvPr/>
          </p:nvSpPr>
          <p:spPr>
            <a:xfrm>
              <a:off x="5542261" y="1009920"/>
              <a:ext cx="1637175" cy="629893"/>
            </a:xfrm>
            <a:prstGeom prst="roundRect">
              <a:avLst/>
            </a:prstGeom>
            <a:solidFill>
              <a:srgbClr val="E31D50"/>
            </a:solidFill>
            <a:ln w="28575" cmpd="thickThin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B52877E6-9400-1366-24E1-7CE7959EB3BA}"/>
                </a:ext>
              </a:extLst>
            </p:cNvPr>
            <p:cNvSpPr/>
            <p:nvPr/>
          </p:nvSpPr>
          <p:spPr>
            <a:xfrm>
              <a:off x="6101426" y="1057774"/>
              <a:ext cx="1025814" cy="534185"/>
            </a:xfrm>
            <a:prstGeom prst="roundRect">
              <a:avLst/>
            </a:prstGeom>
            <a:solidFill>
              <a:schemeClr val="bg1"/>
            </a:solidFill>
            <a:ln w="9525" cmpd="dbl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3" name="Mspham-0936082789">
              <a:extLst>
                <a:ext uri="{FF2B5EF4-FFF2-40B4-BE49-F238E27FC236}">
                  <a16:creationId xmlns:a16="http://schemas.microsoft.com/office/drawing/2014/main" id="{440F5630-0A8C-5DA9-1E75-9F3FA7CF5876}"/>
                </a:ext>
              </a:extLst>
            </p:cNvPr>
            <p:cNvGrpSpPr/>
            <p:nvPr/>
          </p:nvGrpSpPr>
          <p:grpSpPr>
            <a:xfrm>
              <a:off x="5592495" y="1068740"/>
              <a:ext cx="1616562" cy="523220"/>
              <a:chOff x="12905666" y="11343757"/>
              <a:chExt cx="1355574" cy="438749"/>
            </a:xfrm>
          </p:grpSpPr>
          <p:sp>
            <p:nvSpPr>
              <p:cNvPr id="94" name="Mspham-0936082789">
                <a:hlinkClick r:id="rId26"/>
                <a:extLst>
                  <a:ext uri="{FF2B5EF4-FFF2-40B4-BE49-F238E27FC236}">
                    <a16:creationId xmlns:a16="http://schemas.microsoft.com/office/drawing/2014/main" id="{B6FDA6EF-5205-5604-C89D-C182106CAB0C}"/>
                  </a:ext>
                </a:extLst>
              </p:cNvPr>
              <p:cNvSpPr txBox="1"/>
              <p:nvPr/>
            </p:nvSpPr>
            <p:spPr>
              <a:xfrm>
                <a:off x="13293143" y="11343757"/>
                <a:ext cx="968097" cy="438749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E31D50"/>
                    </a:solidFill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latin typeface=".VnHelvetInsH" panose="020B7200000000000000" pitchFamily="34" charset="0"/>
                    <a:cs typeface="Arial" panose="020B0604020202020204" pitchFamily="34" charset="0"/>
                  </a:rPr>
                  <a:t>Ms.</a:t>
                </a:r>
              </a:p>
              <a:p>
                <a:pPr algn="ctr"/>
                <a:r>
                  <a:rPr lang="en-US" sz="1400">
                    <a:solidFill>
                      <a:srgbClr val="E31D50"/>
                    </a:solidFill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latin typeface=".VnHelvetInsH" panose="020B7200000000000000" pitchFamily="34" charset="0"/>
                    <a:cs typeface="Arial" panose="020B0604020202020204" pitchFamily="34" charset="0"/>
                  </a:rPr>
                  <a:t>HuyenPham </a:t>
                </a:r>
              </a:p>
            </p:txBody>
          </p:sp>
          <p:pic>
            <p:nvPicPr>
              <p:cNvPr id="95" name="MsPham-0936082789">
                <a:hlinkClick r:id="rId26"/>
                <a:extLst>
                  <a:ext uri="{FF2B5EF4-FFF2-40B4-BE49-F238E27FC236}">
                    <a16:creationId xmlns:a16="http://schemas.microsoft.com/office/drawing/2014/main" id="{69109603-6F0C-5903-F3A8-57860C50CC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/>
              <a:stretch>
                <a:fillRect/>
              </a:stretch>
            </p:blipFill>
            <p:spPr>
              <a:xfrm>
                <a:off x="12905666" y="11364778"/>
                <a:ext cx="387474" cy="3874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sp>
        <p:nvSpPr>
          <p:cNvPr id="20" name="Freeform 20"/>
          <p:cNvSpPr/>
          <p:nvPr/>
        </p:nvSpPr>
        <p:spPr>
          <a:xfrm rot="19310241" flipV="1">
            <a:off x="7305206" y="1861887"/>
            <a:ext cx="843107" cy="290547"/>
          </a:xfrm>
          <a:custGeom>
            <a:avLst/>
            <a:gdLst/>
            <a:ahLst/>
            <a:cxnLst/>
            <a:rect l="l" t="t" r="r" b="b"/>
            <a:pathLst>
              <a:path w="968482" h="333753">
                <a:moveTo>
                  <a:pt x="968482" y="333753"/>
                </a:moveTo>
                <a:lnTo>
                  <a:pt x="0" y="333753"/>
                </a:lnTo>
                <a:lnTo>
                  <a:pt x="0" y="0"/>
                </a:lnTo>
                <a:lnTo>
                  <a:pt x="968482" y="0"/>
                </a:lnTo>
                <a:lnTo>
                  <a:pt x="968482" y="333753"/>
                </a:lnTo>
                <a:close/>
              </a:path>
            </a:pathLst>
          </a:custGeom>
          <a:blipFill>
            <a:blip r:embed="rId28" cstate="print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100" name="MsPham 0936082789">
            <a:extLst>
              <a:ext uri="{FF2B5EF4-FFF2-40B4-BE49-F238E27FC236}">
                <a16:creationId xmlns:a16="http://schemas.microsoft.com/office/drawing/2014/main" id="{7C7BB508-7042-8A00-DEEE-4F4D407F2A71}"/>
              </a:ext>
            </a:extLst>
          </p:cNvPr>
          <p:cNvSpPr txBox="1"/>
          <p:nvPr/>
        </p:nvSpPr>
        <p:spPr>
          <a:xfrm>
            <a:off x="3842795" y="165093"/>
            <a:ext cx="447940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spc="3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.VnHelvetIns" panose="020B7200000000000000" pitchFamily="34" charset="0"/>
              </a:rPr>
              <a:t>Let’s talk</a:t>
            </a:r>
            <a:endParaRPr lang="en-US" sz="40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.VnHelvetIns" panose="020B7200000000000000" pitchFamily="34" charset="0"/>
            </a:endParaRPr>
          </a:p>
        </p:txBody>
      </p:sp>
      <p:sp>
        <p:nvSpPr>
          <p:cNvPr id="104" name="MsPham 0936082789">
            <a:extLst>
              <a:ext uri="{FF2B5EF4-FFF2-40B4-BE49-F238E27FC236}">
                <a16:creationId xmlns:a16="http://schemas.microsoft.com/office/drawing/2014/main" id="{F92357E0-1008-9A8B-6F8B-F373317F420C}"/>
              </a:ext>
            </a:extLst>
          </p:cNvPr>
          <p:cNvSpPr txBox="1">
            <a:spLocks/>
          </p:cNvSpPr>
          <p:nvPr/>
        </p:nvSpPr>
        <p:spPr>
          <a:xfrm>
            <a:off x="9682080" y="1878446"/>
            <a:ext cx="2082981" cy="23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 defTabSz="1219170">
              <a:lnSpc>
                <a:spcPts val="1800"/>
              </a:lnSpc>
              <a:buClr>
                <a:srgbClr val="000000"/>
              </a:buClr>
            </a:pPr>
            <a:r>
              <a:rPr lang="en-US" sz="2400" b="1">
                <a:solidFill>
                  <a:srgbClr val="E31D50"/>
                </a:solidFill>
                <a:cs typeface="Arial" panose="020B0604020202020204" pitchFamily="34" charset="0"/>
                <a:sym typeface="Arial"/>
              </a:rPr>
              <a:t>_______.</a:t>
            </a:r>
            <a:endParaRPr lang="en-US" sz="2400" b="1" kern="100" dirty="0">
              <a:solidFill>
                <a:srgbClr val="D10C0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5" name="MsPham 0936082789">
            <a:extLst>
              <a:ext uri="{FF2B5EF4-FFF2-40B4-BE49-F238E27FC236}">
                <a16:creationId xmlns:a16="http://schemas.microsoft.com/office/drawing/2014/main" id="{7033C2E5-E228-6A6E-9E83-086428443CAF}"/>
              </a:ext>
            </a:extLst>
          </p:cNvPr>
          <p:cNvSpPr txBox="1">
            <a:spLocks/>
          </p:cNvSpPr>
          <p:nvPr/>
        </p:nvSpPr>
        <p:spPr>
          <a:xfrm>
            <a:off x="9832494" y="3940325"/>
            <a:ext cx="2706172" cy="19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defTabSz="1219170">
              <a:lnSpc>
                <a:spcPts val="1800"/>
              </a:lnSpc>
              <a:buClr>
                <a:srgbClr val="000000"/>
              </a:buClr>
            </a:pPr>
            <a:r>
              <a:rPr lang="en-US" sz="2400" b="1" kern="1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years old.</a:t>
            </a:r>
            <a:endParaRPr lang="en-US" sz="2400" b="1" kern="1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6" name="MsPham 0936082789">
            <a:extLst>
              <a:ext uri="{FF2B5EF4-FFF2-40B4-BE49-F238E27FC236}">
                <a16:creationId xmlns:a16="http://schemas.microsoft.com/office/drawing/2014/main" id="{CF5BC97D-99E6-F6BB-27EE-A59547D8EB0B}"/>
              </a:ext>
            </a:extLst>
          </p:cNvPr>
          <p:cNvSpPr txBox="1">
            <a:spLocks/>
          </p:cNvSpPr>
          <p:nvPr/>
        </p:nvSpPr>
        <p:spPr>
          <a:xfrm>
            <a:off x="6341117" y="6124151"/>
            <a:ext cx="2706172" cy="19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182880" marR="0" lvl="0" algn="ctr" defTabSz="121917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ixie One"/>
              <a:buNone/>
              <a:defRPr sz="2000" b="0" i="0" u="none" strike="noStrike" kern="100" cap="none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0" algn="l"/>
            <a:r>
              <a:rPr lang="en-US" sz="2400" b="1">
                <a:solidFill>
                  <a:srgbClr val="E31D50"/>
                </a:solidFill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>
                <a:solidFill>
                  <a:srgbClr val="002060"/>
                </a:solidFill>
                <a:cs typeface="Arial" panose="020B0604020202020204" pitchFamily="34" charset="0"/>
                <a:sym typeface="Arial"/>
              </a:rPr>
              <a:t>Class </a:t>
            </a:r>
            <a:r>
              <a:rPr lang="en-US" sz="2400" b="1">
                <a:solidFill>
                  <a:srgbClr val="E31D50"/>
                </a:solidFill>
                <a:cs typeface="Arial" panose="020B0604020202020204" pitchFamily="34" charset="0"/>
                <a:sym typeface="Arial"/>
              </a:rPr>
              <a:t>_____.</a:t>
            </a:r>
            <a:endParaRPr lang="en-US" sz="2400" b="1">
              <a:solidFill>
                <a:srgbClr val="D10C06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107" name="MsPham 0936082789">
            <a:extLst>
              <a:ext uri="{FF2B5EF4-FFF2-40B4-BE49-F238E27FC236}">
                <a16:creationId xmlns:a16="http://schemas.microsoft.com/office/drawing/2014/main" id="{934A744F-8163-28F5-A8F1-3B1A8F46ABC9}"/>
              </a:ext>
            </a:extLst>
          </p:cNvPr>
          <p:cNvSpPr txBox="1">
            <a:spLocks/>
          </p:cNvSpPr>
          <p:nvPr/>
        </p:nvSpPr>
        <p:spPr>
          <a:xfrm>
            <a:off x="890117" y="5630194"/>
            <a:ext cx="2218303" cy="61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182880" marR="0" lvl="0" algn="ctr" defTabSz="121917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ixie One"/>
              <a:buNone/>
              <a:defRPr sz="2000" b="0" i="0" u="none" strike="noStrike" kern="100" cap="none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0" algn="l"/>
            <a:r>
              <a:rPr lang="en-US" sz="2400" b="1">
                <a:solidFill>
                  <a:srgbClr val="E31D50"/>
                </a:solidFill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>
                <a:solidFill>
                  <a:srgbClr val="002060"/>
                </a:solidFill>
                <a:cs typeface="Arial" panose="020B0604020202020204" pitchFamily="34" charset="0"/>
                <a:sym typeface="Arial"/>
              </a:rPr>
              <a:t>the </a:t>
            </a:r>
            <a:r>
              <a:rPr lang="en-US" sz="2400" b="1">
                <a:solidFill>
                  <a:srgbClr val="E31D50"/>
                </a:solidFill>
                <a:cs typeface="Arial" panose="020B0604020202020204" pitchFamily="34" charset="0"/>
                <a:sym typeface="Arial"/>
              </a:rPr>
              <a:t>_______.</a:t>
            </a:r>
            <a:endParaRPr lang="en-US" sz="2400" b="1">
              <a:solidFill>
                <a:srgbClr val="D10C06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108" name="MsPham 0936082789">
            <a:extLst>
              <a:ext uri="{FF2B5EF4-FFF2-40B4-BE49-F238E27FC236}">
                <a16:creationId xmlns:a16="http://schemas.microsoft.com/office/drawing/2014/main" id="{8704266D-5F7E-2C06-FE9C-2481FD555031}"/>
              </a:ext>
            </a:extLst>
          </p:cNvPr>
          <p:cNvSpPr txBox="1">
            <a:spLocks/>
          </p:cNvSpPr>
          <p:nvPr/>
        </p:nvSpPr>
        <p:spPr>
          <a:xfrm>
            <a:off x="249548" y="2181109"/>
            <a:ext cx="2314727" cy="61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182880" marR="0" lvl="0" algn="ctr" defTabSz="121917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ixie One"/>
              <a:buNone/>
              <a:defRPr sz="2000" b="0" i="0" u="none" strike="noStrike" kern="100" cap="none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algn="l"/>
            <a:r>
              <a:rPr lang="en-US" sz="2400" b="1">
                <a:solidFill>
                  <a:srgbClr val="002060"/>
                </a:solidFill>
                <a:sym typeface="Arial"/>
              </a:rPr>
              <a:t>is in</a:t>
            </a:r>
            <a:r>
              <a:rPr lang="en-US" sz="2400">
                <a:sym typeface="Arial"/>
              </a:rPr>
              <a:t> </a:t>
            </a:r>
            <a:r>
              <a:rPr lang="en-US" sz="2400" b="1">
                <a:solidFill>
                  <a:srgbClr val="E31D50"/>
                </a:solidFill>
                <a:cs typeface="Arial" panose="020B0604020202020204" pitchFamily="34" charset="0"/>
                <a:sym typeface="Arial"/>
              </a:rPr>
              <a:t>_____.</a:t>
            </a:r>
            <a:endParaRPr lang="en-US" sz="2400" b="1" dirty="0">
              <a:solidFill>
                <a:srgbClr val="D10C06"/>
              </a:solidFill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357A63D2-AC74-6BC2-6E50-250660B61EEE}"/>
              </a:ext>
            </a:extLst>
          </p:cNvPr>
          <p:cNvGrpSpPr/>
          <p:nvPr/>
        </p:nvGrpSpPr>
        <p:grpSpPr>
          <a:xfrm>
            <a:off x="3541343" y="2219813"/>
            <a:ext cx="4541515" cy="2009144"/>
            <a:chOff x="3571829" y="2266554"/>
            <a:chExt cx="4541515" cy="2009144"/>
          </a:xfrm>
          <a:solidFill>
            <a:srgbClr val="F4A480"/>
          </a:solidFill>
        </p:grpSpPr>
        <p:sp>
          <p:nvSpPr>
            <p:cNvPr id="102" name="Cloud 101">
              <a:extLst>
                <a:ext uri="{FF2B5EF4-FFF2-40B4-BE49-F238E27FC236}">
                  <a16:creationId xmlns:a16="http://schemas.microsoft.com/office/drawing/2014/main" id="{E028F5C6-ACCD-EA9E-FDA3-92B4995B3782}"/>
                </a:ext>
              </a:extLst>
            </p:cNvPr>
            <p:cNvSpPr/>
            <p:nvPr/>
          </p:nvSpPr>
          <p:spPr>
            <a:xfrm>
              <a:off x="3571829" y="2266554"/>
              <a:ext cx="4541515" cy="2009144"/>
            </a:xfrm>
            <a:prstGeom prst="cloud">
              <a:avLst/>
            </a:prstGeom>
            <a:solidFill>
              <a:srgbClr val="FFCDC1"/>
            </a:solidFill>
            <a:ln>
              <a:solidFill>
                <a:srgbClr val="F35A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 rot="62487">
              <a:off x="3732071" y="3013691"/>
              <a:ext cx="4202586" cy="54970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19170">
                <a:lnSpc>
                  <a:spcPct val="107000"/>
                </a:lnSpc>
                <a:buClr>
                  <a:srgbClr val="000000"/>
                </a:buClr>
              </a:pPr>
              <a:r>
                <a:rPr lang="en-US" sz="3600" b="1" kern="100">
                  <a:solidFill>
                    <a:srgbClr val="231F2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endParaRPr lang="en-US" sz="3600" b="1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D7FE39A-F849-BE10-F539-A0853E3D922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6749" y="2332147"/>
            <a:ext cx="1832257" cy="18655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92AC0A-BF55-428F-FA5B-F3C6E95C0E4F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Giáo viên gọi  3-5 bạn lên nói trước lớp.</a:t>
            </a:r>
          </a:p>
        </p:txBody>
      </p:sp>
    </p:spTree>
    <p:extLst>
      <p:ext uri="{BB962C8B-B14F-4D97-AF65-F5344CB8AC3E}">
        <p14:creationId xmlns:p14="http://schemas.microsoft.com/office/powerpoint/2010/main" val="219918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8061" y="2381446"/>
            <a:ext cx="8855877" cy="2411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zh-CN"/>
            </a:defPPr>
            <a:lvl1pPr algn="ctr">
              <a:lnSpc>
                <a:spcPts val="9792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8000"/>
              <a:t>Fun corner </a:t>
            </a:r>
            <a:r>
              <a:rPr lang="en-US" sz="3200"/>
              <a:t>&amp;</a:t>
            </a:r>
            <a:r>
              <a:rPr lang="en-US" sz="8000"/>
              <a:t> </a:t>
            </a:r>
          </a:p>
          <a:p>
            <a:r>
              <a:rPr lang="en-US" sz="8000"/>
              <a:t>Wrap - up</a:t>
            </a: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3AE0E108-36E2-F21B-D61A-20C5E848B484}"/>
              </a:ext>
            </a:extLst>
          </p:cNvPr>
          <p:cNvSpPr txBox="1"/>
          <p:nvPr/>
        </p:nvSpPr>
        <p:spPr>
          <a:xfrm>
            <a:off x="3938905" y="975065"/>
            <a:ext cx="4459605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5.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EF3FFE-F498-BC00-7392-1AC02DF416DF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24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B69A358F-4139-1BD9-EE8A-A753586AB978}"/>
              </a:ext>
            </a:extLst>
          </p:cNvPr>
          <p:cNvSpPr/>
          <p:nvPr/>
        </p:nvSpPr>
        <p:spPr>
          <a:xfrm>
            <a:off x="3893733" y="289675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F000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24E1B0C-0F2E-FDE5-FDBF-E0F168AFBD12}"/>
              </a:ext>
            </a:extLst>
          </p:cNvPr>
          <p:cNvSpPr/>
          <p:nvPr/>
        </p:nvSpPr>
        <p:spPr>
          <a:xfrm>
            <a:off x="-11676519" y="3284010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E1A9B584-5A31-AFA6-CF83-05990160904A}"/>
              </a:ext>
            </a:extLst>
          </p:cNvPr>
          <p:cNvSpPr/>
          <p:nvPr/>
        </p:nvSpPr>
        <p:spPr>
          <a:xfrm>
            <a:off x="21851134" y="2471145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339BD6D-506C-1A33-9A30-C95C32FEAF99}"/>
              </a:ext>
            </a:extLst>
          </p:cNvPr>
          <p:cNvSpPr/>
          <p:nvPr/>
        </p:nvSpPr>
        <p:spPr>
          <a:xfrm>
            <a:off x="4236441" y="-455802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1FF93CD-3CC1-0559-300E-B8FBB36EF026}"/>
              </a:ext>
            </a:extLst>
          </p:cNvPr>
          <p:cNvSpPr/>
          <p:nvPr/>
        </p:nvSpPr>
        <p:spPr>
          <a:xfrm>
            <a:off x="4827286" y="1531871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7880" y="5203686"/>
            <a:ext cx="2036240" cy="938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3756" y="3315607"/>
            <a:ext cx="950448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3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3AAF645-843E-E56A-999D-F4A725E4CE42}"/>
              </a:ext>
            </a:extLst>
          </p:cNvPr>
          <p:cNvSpPr/>
          <p:nvPr/>
        </p:nvSpPr>
        <p:spPr>
          <a:xfrm>
            <a:off x="3893733" y="289675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F000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A5972D1D-567D-CCAE-04A4-2028FC4A4349}"/>
              </a:ext>
            </a:extLst>
          </p:cNvPr>
          <p:cNvSpPr/>
          <p:nvPr/>
        </p:nvSpPr>
        <p:spPr>
          <a:xfrm>
            <a:off x="-11676519" y="3284010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4B658AFE-552A-23B2-AA41-7741564F6166}"/>
              </a:ext>
            </a:extLst>
          </p:cNvPr>
          <p:cNvSpPr/>
          <p:nvPr/>
        </p:nvSpPr>
        <p:spPr>
          <a:xfrm>
            <a:off x="21851134" y="2471145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52407E10-072F-849F-F42E-BB639ECEB745}"/>
              </a:ext>
            </a:extLst>
          </p:cNvPr>
          <p:cNvSpPr/>
          <p:nvPr/>
        </p:nvSpPr>
        <p:spPr>
          <a:xfrm>
            <a:off x="4236441" y="-455802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9992197-6EF0-7387-635B-44F35CA15839}"/>
              </a:ext>
            </a:extLst>
          </p:cNvPr>
          <p:cNvSpPr/>
          <p:nvPr/>
        </p:nvSpPr>
        <p:spPr>
          <a:xfrm>
            <a:off x="4827286" y="1531871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</a:rPr>
              <a:t>How old are you?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 panose="020B0604020202020204" pitchFamily="34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35581" y="4556508"/>
            <a:ext cx="4058219" cy="178967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eight years old.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7767418" y="4584673"/>
            <a:ext cx="4058219" cy="178967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Hello. I’m Lisa.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493596" y="4993330"/>
            <a:ext cx="1082708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53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3AAF645-843E-E56A-999D-F4A725E4CE42}"/>
              </a:ext>
            </a:extLst>
          </p:cNvPr>
          <p:cNvSpPr/>
          <p:nvPr/>
        </p:nvSpPr>
        <p:spPr>
          <a:xfrm>
            <a:off x="3893733" y="289675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F000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A5972D1D-567D-CCAE-04A4-2028FC4A4349}"/>
              </a:ext>
            </a:extLst>
          </p:cNvPr>
          <p:cNvSpPr/>
          <p:nvPr/>
        </p:nvSpPr>
        <p:spPr>
          <a:xfrm>
            <a:off x="-11676519" y="3284010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4B658AFE-552A-23B2-AA41-7741564F6166}"/>
              </a:ext>
            </a:extLst>
          </p:cNvPr>
          <p:cNvSpPr/>
          <p:nvPr/>
        </p:nvSpPr>
        <p:spPr>
          <a:xfrm>
            <a:off x="21851134" y="2471145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52407E10-072F-849F-F42E-BB639ECEB745}"/>
              </a:ext>
            </a:extLst>
          </p:cNvPr>
          <p:cNvSpPr/>
          <p:nvPr/>
        </p:nvSpPr>
        <p:spPr>
          <a:xfrm>
            <a:off x="4236441" y="-455802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9992197-6EF0-7387-635B-44F35CA15839}"/>
              </a:ext>
            </a:extLst>
          </p:cNvPr>
          <p:cNvSpPr/>
          <p:nvPr/>
        </p:nvSpPr>
        <p:spPr>
          <a:xfrm>
            <a:off x="4827286" y="1531871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is your birthday?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 panose="020B0604020202020204" pitchFamily="34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MsPham"/>
          <p:cNvSpPr/>
          <p:nvPr/>
        </p:nvSpPr>
        <p:spPr>
          <a:xfrm>
            <a:off x="227684" y="4522233"/>
            <a:ext cx="4058219" cy="178967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favourite subject is June.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12714527" y="5101943"/>
            <a:ext cx="1082708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6" name="1MsPham"/>
          <p:cNvSpPr/>
          <p:nvPr/>
        </p:nvSpPr>
        <p:spPr>
          <a:xfrm>
            <a:off x="7784235" y="4584673"/>
            <a:ext cx="4058219" cy="178967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birthday is in June.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45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3AAF645-843E-E56A-999D-F4A725E4CE42}"/>
              </a:ext>
            </a:extLst>
          </p:cNvPr>
          <p:cNvSpPr/>
          <p:nvPr/>
        </p:nvSpPr>
        <p:spPr>
          <a:xfrm>
            <a:off x="3893733" y="289675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F000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A5972D1D-567D-CCAE-04A4-2028FC4A4349}"/>
              </a:ext>
            </a:extLst>
          </p:cNvPr>
          <p:cNvSpPr/>
          <p:nvPr/>
        </p:nvSpPr>
        <p:spPr>
          <a:xfrm>
            <a:off x="-11676519" y="3284010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4B658AFE-552A-23B2-AA41-7741564F6166}"/>
              </a:ext>
            </a:extLst>
          </p:cNvPr>
          <p:cNvSpPr/>
          <p:nvPr/>
        </p:nvSpPr>
        <p:spPr>
          <a:xfrm>
            <a:off x="21851134" y="2471145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52407E10-072F-849F-F42E-BB639ECEB745}"/>
              </a:ext>
            </a:extLst>
          </p:cNvPr>
          <p:cNvSpPr/>
          <p:nvPr/>
        </p:nvSpPr>
        <p:spPr>
          <a:xfrm>
            <a:off x="4236441" y="-455802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9992197-6EF0-7387-635B-44F35CA15839}"/>
              </a:ext>
            </a:extLst>
          </p:cNvPr>
          <p:cNvSpPr/>
          <p:nvPr/>
        </p:nvSpPr>
        <p:spPr>
          <a:xfrm>
            <a:off x="4827286" y="1531871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 panose="020B0604020202020204" pitchFamily="34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35581" y="4556508"/>
            <a:ext cx="4058219" cy="178967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the mountains.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7767418" y="4584673"/>
            <a:ext cx="4058219" cy="178967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 in Class 5C.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493596" y="4993330"/>
            <a:ext cx="1082708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32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8061" y="2867384"/>
            <a:ext cx="8855877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2"/>
              </a:lnSpc>
            </a:pPr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  <a:endParaRPr lang="en-US" sz="11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43525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3AE0E108-36E2-F21B-D61A-20C5E848B484}"/>
              </a:ext>
            </a:extLst>
          </p:cNvPr>
          <p:cNvSpPr txBox="1"/>
          <p:nvPr/>
        </p:nvSpPr>
        <p:spPr>
          <a:xfrm>
            <a:off x="3938905" y="975065"/>
            <a:ext cx="4459605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1.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EF3FFE-F498-BC00-7392-1AC02DF416DF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038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3AAF645-843E-E56A-999D-F4A725E4CE42}"/>
              </a:ext>
            </a:extLst>
          </p:cNvPr>
          <p:cNvSpPr/>
          <p:nvPr/>
        </p:nvSpPr>
        <p:spPr>
          <a:xfrm>
            <a:off x="3893733" y="289675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F000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A5972D1D-567D-CCAE-04A4-2028FC4A4349}"/>
              </a:ext>
            </a:extLst>
          </p:cNvPr>
          <p:cNvSpPr/>
          <p:nvPr/>
        </p:nvSpPr>
        <p:spPr>
          <a:xfrm>
            <a:off x="-11676519" y="3284010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4B658AFE-552A-23B2-AA41-7741564F6166}"/>
              </a:ext>
            </a:extLst>
          </p:cNvPr>
          <p:cNvSpPr/>
          <p:nvPr/>
        </p:nvSpPr>
        <p:spPr>
          <a:xfrm>
            <a:off x="21851134" y="2471145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52407E10-072F-849F-F42E-BB639ECEB745}"/>
              </a:ext>
            </a:extLst>
          </p:cNvPr>
          <p:cNvSpPr/>
          <p:nvPr/>
        </p:nvSpPr>
        <p:spPr>
          <a:xfrm>
            <a:off x="4236441" y="-455802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9992197-6EF0-7387-635B-44F35CA15839}"/>
              </a:ext>
            </a:extLst>
          </p:cNvPr>
          <p:cNvSpPr/>
          <p:nvPr/>
        </p:nvSpPr>
        <p:spPr>
          <a:xfrm>
            <a:off x="4827286" y="1531871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class are you in?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 panose="020B0604020202020204" pitchFamily="34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MsPham"/>
          <p:cNvSpPr/>
          <p:nvPr/>
        </p:nvSpPr>
        <p:spPr>
          <a:xfrm>
            <a:off x="227684" y="4522233"/>
            <a:ext cx="4058219" cy="178967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go to Đông Hải Primary school.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12714527" y="5101943"/>
            <a:ext cx="1082708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6" name="1MsPham"/>
          <p:cNvSpPr/>
          <p:nvPr/>
        </p:nvSpPr>
        <p:spPr>
          <a:xfrm>
            <a:off x="7784235" y="4584673"/>
            <a:ext cx="4058219" cy="178967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in Class 5A.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41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3AAF645-843E-E56A-999D-F4A725E4CE42}"/>
              </a:ext>
            </a:extLst>
          </p:cNvPr>
          <p:cNvSpPr/>
          <p:nvPr/>
        </p:nvSpPr>
        <p:spPr>
          <a:xfrm>
            <a:off x="3893733" y="289675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F000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A5972D1D-567D-CCAE-04A4-2028FC4A4349}"/>
              </a:ext>
            </a:extLst>
          </p:cNvPr>
          <p:cNvSpPr/>
          <p:nvPr/>
        </p:nvSpPr>
        <p:spPr>
          <a:xfrm>
            <a:off x="-11676519" y="3284010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4B658AFE-552A-23B2-AA41-7741564F6166}"/>
              </a:ext>
            </a:extLst>
          </p:cNvPr>
          <p:cNvSpPr/>
          <p:nvPr/>
        </p:nvSpPr>
        <p:spPr>
          <a:xfrm>
            <a:off x="21851134" y="2471145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52407E10-072F-849F-F42E-BB639ECEB745}"/>
              </a:ext>
            </a:extLst>
          </p:cNvPr>
          <p:cNvSpPr/>
          <p:nvPr/>
        </p:nvSpPr>
        <p:spPr>
          <a:xfrm>
            <a:off x="4236441" y="-455802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9992197-6EF0-7387-635B-44F35CA15839}"/>
              </a:ext>
            </a:extLst>
          </p:cNvPr>
          <p:cNvSpPr/>
          <p:nvPr/>
        </p:nvSpPr>
        <p:spPr>
          <a:xfrm>
            <a:off x="4827286" y="1531871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name?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 panose="020B0604020202020204" pitchFamily="34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MsPham"/>
          <p:cNvSpPr/>
          <p:nvPr/>
        </p:nvSpPr>
        <p:spPr>
          <a:xfrm>
            <a:off x="227684" y="4522233"/>
            <a:ext cx="4058219" cy="178967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a teacher.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12714527" y="5101943"/>
            <a:ext cx="1082708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6" name="1MsPham"/>
          <p:cNvSpPr/>
          <p:nvPr/>
        </p:nvSpPr>
        <p:spPr>
          <a:xfrm>
            <a:off x="7784235" y="4584673"/>
            <a:ext cx="4058219" cy="178967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name’s Lisa.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86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3AAF645-843E-E56A-999D-F4A725E4CE42}"/>
              </a:ext>
            </a:extLst>
          </p:cNvPr>
          <p:cNvSpPr/>
          <p:nvPr/>
        </p:nvSpPr>
        <p:spPr>
          <a:xfrm>
            <a:off x="3893733" y="289675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F000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A5972D1D-567D-CCAE-04A4-2028FC4A4349}"/>
              </a:ext>
            </a:extLst>
          </p:cNvPr>
          <p:cNvSpPr/>
          <p:nvPr/>
        </p:nvSpPr>
        <p:spPr>
          <a:xfrm>
            <a:off x="-11676519" y="3284010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4B658AFE-552A-23B2-AA41-7741564F6166}"/>
              </a:ext>
            </a:extLst>
          </p:cNvPr>
          <p:cNvSpPr/>
          <p:nvPr/>
        </p:nvSpPr>
        <p:spPr>
          <a:xfrm>
            <a:off x="21851134" y="2471145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52407E10-072F-849F-F42E-BB639ECEB745}"/>
              </a:ext>
            </a:extLst>
          </p:cNvPr>
          <p:cNvSpPr/>
          <p:nvPr/>
        </p:nvSpPr>
        <p:spPr>
          <a:xfrm>
            <a:off x="4236441" y="-455802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9992197-6EF0-7387-635B-44F35CA15839}"/>
              </a:ext>
            </a:extLst>
          </p:cNvPr>
          <p:cNvSpPr/>
          <p:nvPr/>
        </p:nvSpPr>
        <p:spPr>
          <a:xfrm>
            <a:off x="4827286" y="1531871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</a:rPr>
              <a:t>Can you tell me 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</a:rPr>
              <a:t>about yourself?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 panose="020B0604020202020204" pitchFamily="34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MsPham"/>
          <p:cNvSpPr/>
          <p:nvPr/>
        </p:nvSpPr>
        <p:spPr>
          <a:xfrm>
            <a:off x="227684" y="4522233"/>
            <a:ext cx="4058219" cy="178967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 is in class 5G.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12714527" y="5101943"/>
            <a:ext cx="1082708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6" name="1MsPham"/>
          <p:cNvSpPr/>
          <p:nvPr/>
        </p:nvSpPr>
        <p:spPr>
          <a:xfrm>
            <a:off x="7784235" y="4584673"/>
            <a:ext cx="4058219" cy="178967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in class 5G.</a:t>
            </a:r>
          </a:p>
        </p:txBody>
      </p:sp>
    </p:spTree>
    <p:extLst>
      <p:ext uri="{BB962C8B-B14F-4D97-AF65-F5344CB8AC3E}">
        <p14:creationId xmlns:p14="http://schemas.microsoft.com/office/powerpoint/2010/main" val="230995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3AAF645-843E-E56A-999D-F4A725E4CE42}"/>
              </a:ext>
            </a:extLst>
          </p:cNvPr>
          <p:cNvSpPr/>
          <p:nvPr/>
        </p:nvSpPr>
        <p:spPr>
          <a:xfrm>
            <a:off x="3893733" y="289675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F000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A5972D1D-567D-CCAE-04A4-2028FC4A4349}"/>
              </a:ext>
            </a:extLst>
          </p:cNvPr>
          <p:cNvSpPr/>
          <p:nvPr/>
        </p:nvSpPr>
        <p:spPr>
          <a:xfrm>
            <a:off x="-11676519" y="3284010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4B658AFE-552A-23B2-AA41-7741564F6166}"/>
              </a:ext>
            </a:extLst>
          </p:cNvPr>
          <p:cNvSpPr/>
          <p:nvPr/>
        </p:nvSpPr>
        <p:spPr>
          <a:xfrm>
            <a:off x="21851134" y="2471145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52407E10-072F-849F-F42E-BB639ECEB745}"/>
              </a:ext>
            </a:extLst>
          </p:cNvPr>
          <p:cNvSpPr/>
          <p:nvPr/>
        </p:nvSpPr>
        <p:spPr>
          <a:xfrm>
            <a:off x="4236441" y="-455802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9992197-6EF0-7387-635B-44F35CA15839}"/>
              </a:ext>
            </a:extLst>
          </p:cNvPr>
          <p:cNvSpPr/>
          <p:nvPr/>
        </p:nvSpPr>
        <p:spPr>
          <a:xfrm>
            <a:off x="4827286" y="1531871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</a:rPr>
              <a:t>Can you tell me 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</a:rPr>
              <a:t>about yourself?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 panose="020B0604020202020204" pitchFamily="34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35581" y="4556508"/>
            <a:ext cx="4058219" cy="178967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the city.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7767418" y="4584673"/>
            <a:ext cx="4058219" cy="178967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live in the city.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493596" y="4993330"/>
            <a:ext cx="1082708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17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3AAF645-843E-E56A-999D-F4A725E4CE42}"/>
              </a:ext>
            </a:extLst>
          </p:cNvPr>
          <p:cNvSpPr/>
          <p:nvPr/>
        </p:nvSpPr>
        <p:spPr>
          <a:xfrm>
            <a:off x="3893733" y="289675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F000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A5972D1D-567D-CCAE-04A4-2028FC4A4349}"/>
              </a:ext>
            </a:extLst>
          </p:cNvPr>
          <p:cNvSpPr/>
          <p:nvPr/>
        </p:nvSpPr>
        <p:spPr>
          <a:xfrm>
            <a:off x="-11676519" y="3284010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4B658AFE-552A-23B2-AA41-7741564F6166}"/>
              </a:ext>
            </a:extLst>
          </p:cNvPr>
          <p:cNvSpPr/>
          <p:nvPr/>
        </p:nvSpPr>
        <p:spPr>
          <a:xfrm>
            <a:off x="21851134" y="2471145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52407E10-072F-849F-F42E-BB639ECEB745}"/>
              </a:ext>
            </a:extLst>
          </p:cNvPr>
          <p:cNvSpPr/>
          <p:nvPr/>
        </p:nvSpPr>
        <p:spPr>
          <a:xfrm>
            <a:off x="4236441" y="-455802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9992197-6EF0-7387-635B-44F35CA15839}"/>
              </a:ext>
            </a:extLst>
          </p:cNvPr>
          <p:cNvSpPr/>
          <p:nvPr/>
        </p:nvSpPr>
        <p:spPr>
          <a:xfrm>
            <a:off x="4827286" y="1531871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</a:rPr>
              <a:t>Can you tell me 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</a:rPr>
              <a:t>about yourself?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 panose="020B0604020202020204" pitchFamily="34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35581" y="4556508"/>
            <a:ext cx="4058219" cy="178967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in class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5G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the city.</a:t>
            </a:r>
          </a:p>
        </p:txBody>
      </p:sp>
      <p:sp>
        <p:nvSpPr>
          <p:cNvPr id="32" name="3MsPham"/>
          <p:cNvSpPr/>
          <p:nvPr/>
        </p:nvSpPr>
        <p:spPr>
          <a:xfrm>
            <a:off x="7767418" y="4584673"/>
            <a:ext cx="4058219" cy="178967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 in class 5G.</a:t>
            </a:r>
          </a:p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lives in the city.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493596" y="4993330"/>
            <a:ext cx="1082708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60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59BC54DB-4B98-C653-4649-E1D367445002}"/>
              </a:ext>
            </a:extLst>
          </p:cNvPr>
          <p:cNvSpPr/>
          <p:nvPr/>
        </p:nvSpPr>
        <p:spPr>
          <a:xfrm>
            <a:off x="3893733" y="289675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F000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A895564-EE45-224E-8E9F-C6A278107069}"/>
              </a:ext>
            </a:extLst>
          </p:cNvPr>
          <p:cNvSpPr/>
          <p:nvPr/>
        </p:nvSpPr>
        <p:spPr>
          <a:xfrm>
            <a:off x="-11676519" y="3284010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67F2AEC-3141-FA8E-E888-B363C8F9AF65}"/>
              </a:ext>
            </a:extLst>
          </p:cNvPr>
          <p:cNvSpPr/>
          <p:nvPr/>
        </p:nvSpPr>
        <p:spPr>
          <a:xfrm>
            <a:off x="21851134" y="2471145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41A8C5E4-686D-2DEA-DFB5-7E9F6BBD85B2}"/>
              </a:ext>
            </a:extLst>
          </p:cNvPr>
          <p:cNvSpPr/>
          <p:nvPr/>
        </p:nvSpPr>
        <p:spPr>
          <a:xfrm>
            <a:off x="4236441" y="-455802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3DB0285A-4EFC-E66E-A0F1-DC3936C8FE9A}"/>
              </a:ext>
            </a:extLst>
          </p:cNvPr>
          <p:cNvSpPr/>
          <p:nvPr/>
        </p:nvSpPr>
        <p:spPr>
          <a:xfrm>
            <a:off x="4827286" y="1531871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MsPham-0936082789" descr="A picture containing shape&#10;&#10;Description automatically generated">
            <a:extLst>
              <a:ext uri="{FF2B5EF4-FFF2-40B4-BE49-F238E27FC236}">
                <a16:creationId xmlns:a16="http://schemas.microsoft.com/office/drawing/2014/main" id="{3F51C9E7-6D83-CC57-F277-612C9C73C129}"/>
              </a:ext>
            </a:extLst>
          </p:cNvPr>
          <p:cNvPicPr/>
          <p:nvPr/>
        </p:nvPicPr>
        <p:blipFill>
          <a:blip r:embed="rId2"/>
          <a:srcRect l="-459062" t="-384444" r="-459062" b="-384444"/>
          <a:stretch>
            <a:fillRect/>
          </a:stretch>
        </p:blipFill>
        <p:spPr>
          <a:xfrm>
            <a:off x="-55968896" y="-26365200"/>
            <a:ext cx="124129792" cy="59588400"/>
          </a:xfrm>
          <a:custGeom>
            <a:avLst/>
            <a:gdLst>
              <a:gd name="connsiteX0" fmla="*/ 0 w 124129792"/>
              <a:gd name="connsiteY0" fmla="*/ 0 h 59588400"/>
              <a:gd name="connsiteX1" fmla="*/ 124129792 w 124129792"/>
              <a:gd name="connsiteY1" fmla="*/ 0 h 59588400"/>
              <a:gd name="connsiteX2" fmla="*/ 124129792 w 124129792"/>
              <a:gd name="connsiteY2" fmla="*/ 59588400 h 59588400"/>
              <a:gd name="connsiteX3" fmla="*/ 0 w 124129792"/>
              <a:gd name="connsiteY3" fmla="*/ 59588400 h 595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29792" h="59588400">
                <a:moveTo>
                  <a:pt x="0" y="0"/>
                </a:moveTo>
                <a:lnTo>
                  <a:pt x="124129792" y="0"/>
                </a:lnTo>
                <a:lnTo>
                  <a:pt x="124129792" y="59588400"/>
                </a:lnTo>
                <a:lnTo>
                  <a:pt x="0" y="59588400"/>
                </a:lnTo>
                <a:close/>
              </a:path>
            </a:pathLst>
          </a:cu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9825"/>
          <a:stretch/>
        </p:blipFill>
        <p:spPr>
          <a:xfrm>
            <a:off x="-122459" y="0"/>
            <a:ext cx="12436918" cy="685799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8191" y="5478498"/>
            <a:ext cx="2042337" cy="938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4B6D4D-AC61-CF93-9726-2D37AE6C68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7439" y="1785732"/>
            <a:ext cx="7468247" cy="156680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5362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2" name="MsPham 0936082789">
            <a:extLst>
              <a:ext uri="{FF2B5EF4-FFF2-40B4-BE49-F238E27FC236}">
                <a16:creationId xmlns:a16="http://schemas.microsoft.com/office/drawing/2014/main" id="{BB789940-48DE-7DFF-8240-36B26E3E97FB}"/>
              </a:ext>
            </a:extLst>
          </p:cNvPr>
          <p:cNvSpPr txBox="1"/>
          <p:nvPr/>
        </p:nvSpPr>
        <p:spPr>
          <a:xfrm>
            <a:off x="3256915" y="4345717"/>
            <a:ext cx="5783685" cy="4592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4000">
                <a:solidFill>
                  <a:srgbClr val="000000"/>
                </a:solidFill>
                <a:latin typeface="Amasis MT Pro Black" panose="02040A04050005020304" pitchFamily="18" charset="0"/>
              </a:rPr>
              <a:t>For joining!</a:t>
            </a:r>
            <a:endParaRPr lang="en-US" sz="4000" dirty="0">
              <a:solidFill>
                <a:srgbClr val="000000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8060" y="2381554"/>
            <a:ext cx="8855877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2"/>
              </a:lnSpc>
            </a:pPr>
            <a:r>
              <a:rPr lang="en-US" sz="9600" b="1" spc="-150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9600" b="1" spc="-150" dirty="0">
              <a:ln w="9525">
                <a:solidFill>
                  <a:schemeClr val="bg1"/>
                </a:solidFill>
                <a:prstDash val="solid"/>
              </a:ln>
              <a:solidFill>
                <a:srgbClr val="E43525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7" name="MsPham-0936082789">
            <a:extLst>
              <a:ext uri="{FF2B5EF4-FFF2-40B4-BE49-F238E27FC236}">
                <a16:creationId xmlns:a16="http://schemas.microsoft.com/office/drawing/2014/main" id="{C9EF6984-E86C-E447-F5B3-78C2150B53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63146" y="3771180"/>
            <a:ext cx="865707" cy="1950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508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5-Unit00-Starter3">
            <a:hlinkClick r:id="" action="ppaction://media"/>
            <a:extLst>
              <a:ext uri="{FF2B5EF4-FFF2-40B4-BE49-F238E27FC236}">
                <a16:creationId xmlns:a16="http://schemas.microsoft.com/office/drawing/2014/main" id="{16F11037-4423-08F1-0469-76BD04FFF9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75DE1308-A832-B40E-0325-DEAB9C214DAE}"/>
              </a:ext>
            </a:extLst>
          </p:cNvPr>
          <p:cNvSpPr txBox="1"/>
          <p:nvPr/>
        </p:nvSpPr>
        <p:spPr>
          <a:xfrm>
            <a:off x="916997" y="329293"/>
            <a:ext cx="6289040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685800" indent="-685800">
              <a:lnSpc>
                <a:spcPts val="7830"/>
              </a:lnSpc>
              <a:buFont typeface="Wingdings" panose="05000000000000000000" pitchFamily="2" charset="2"/>
              <a:buChar char="v"/>
              <a:defRPr sz="48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/>
              <a:t>Let’s chant.</a:t>
            </a:r>
            <a:endParaRPr lang="en-US" sz="3600" dirty="0"/>
          </a:p>
        </p:txBody>
      </p:sp>
      <p:pic>
        <p:nvPicPr>
          <p:cNvPr id="5" name="Picture 4" descr="A microphone with notes and a red ribbon&#10;&#10;Description automatically generated">
            <a:extLst>
              <a:ext uri="{FF2B5EF4-FFF2-40B4-BE49-F238E27FC236}">
                <a16:creationId xmlns:a16="http://schemas.microsoft.com/office/drawing/2014/main" id="{82B9C941-EE66-95A4-D502-0662F6F20A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320" y="2184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60809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0345" y="2302341"/>
            <a:ext cx="8855877" cy="251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2"/>
              </a:lnSpc>
            </a:pPr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Look listen and repeat</a:t>
            </a:r>
            <a:endParaRPr lang="en-US" sz="8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43525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3AE0E108-36E2-F21B-D61A-20C5E848B484}"/>
              </a:ext>
            </a:extLst>
          </p:cNvPr>
          <p:cNvSpPr txBox="1"/>
          <p:nvPr/>
        </p:nvSpPr>
        <p:spPr>
          <a:xfrm>
            <a:off x="3938905" y="975065"/>
            <a:ext cx="4459605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2.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EF3FFE-F498-BC00-7392-1AC02DF416DF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265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953969" y="2909319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4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4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37218A4E-7562-22AF-474B-AA39F3DE2FA1}"/>
              </a:ext>
            </a:extLst>
          </p:cNvPr>
          <p:cNvGrpSpPr/>
          <p:nvPr/>
        </p:nvGrpSpPr>
        <p:grpSpPr>
          <a:xfrm>
            <a:off x="1951700" y="2833663"/>
            <a:ext cx="1322799" cy="1615850"/>
            <a:chOff x="12670510" y="11157686"/>
            <a:chExt cx="1109238" cy="1354978"/>
          </a:xfrm>
        </p:grpSpPr>
        <p:sp>
          <p:nvSpPr>
            <p:cNvPr id="83" name="Mspham-0936082789">
              <a:hlinkClick r:id="rId4"/>
              <a:extLst>
                <a:ext uri="{FF2B5EF4-FFF2-40B4-BE49-F238E27FC236}">
                  <a16:creationId xmlns:a16="http://schemas.microsoft.com/office/drawing/2014/main" id="{D26CC836-D4E9-40A6-FE8A-1051E2035633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4" name="MsPham-0936082789">
              <a:hlinkClick r:id="rId4"/>
              <a:extLst>
                <a:ext uri="{FF2B5EF4-FFF2-40B4-BE49-F238E27FC236}">
                  <a16:creationId xmlns:a16="http://schemas.microsoft.com/office/drawing/2014/main" id="{0BDE1250-0A8D-4209-A159-093C81D0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226648"/>
            <a:ext cx="53475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200" b="1" kern="0">
                <a:solidFill>
                  <a:schemeClr val="bg1"/>
                </a:solidFill>
                <a:latin typeface="+mj-lt"/>
              </a:rPr>
              <a:t>Look and </a:t>
            </a:r>
            <a:r>
              <a:rPr lang="en-US" sz="3200" b="1" kern="0">
                <a:solidFill>
                  <a:schemeClr val="bg1"/>
                </a:solidFill>
              </a:rPr>
              <a:t>listen </a:t>
            </a:r>
            <a:endParaRPr lang="en-US" sz="32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6A3399B-3AA9-14D1-32E6-36BC71A1CE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001" y="1997621"/>
            <a:ext cx="11473666" cy="354818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02A878E-C5F0-7346-EDFA-5C46F002E7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153" t="3430" r="57715" b="86905"/>
          <a:stretch/>
        </p:blipFill>
        <p:spPr>
          <a:xfrm>
            <a:off x="1513839" y="2132750"/>
            <a:ext cx="3710941" cy="338535"/>
          </a:xfrm>
          <a:custGeom>
            <a:avLst/>
            <a:gdLst>
              <a:gd name="connsiteX0" fmla="*/ 0 w 3786845"/>
              <a:gd name="connsiteY0" fmla="*/ 0 h 369866"/>
              <a:gd name="connsiteX1" fmla="*/ 3786845 w 3786845"/>
              <a:gd name="connsiteY1" fmla="*/ 0 h 369866"/>
              <a:gd name="connsiteX2" fmla="*/ 3786845 w 3786845"/>
              <a:gd name="connsiteY2" fmla="*/ 369866 h 369866"/>
              <a:gd name="connsiteX3" fmla="*/ 0 w 3786845"/>
              <a:gd name="connsiteY3" fmla="*/ 369866 h 369866"/>
              <a:gd name="connsiteX4" fmla="*/ 0 w 3786845"/>
              <a:gd name="connsiteY4" fmla="*/ 0 h 36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6845" h="369866">
                <a:moveTo>
                  <a:pt x="0" y="0"/>
                </a:moveTo>
                <a:lnTo>
                  <a:pt x="3786845" y="0"/>
                </a:lnTo>
                <a:lnTo>
                  <a:pt x="3786845" y="369866"/>
                </a:lnTo>
                <a:lnTo>
                  <a:pt x="0" y="36986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3B9B01D-9420-8A45-DB22-F95E484B5D5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9611" t="3122" r="4454" b="86371"/>
          <a:stretch>
            <a:fillRect/>
          </a:stretch>
        </p:blipFill>
        <p:spPr>
          <a:xfrm>
            <a:off x="7245910" y="2099901"/>
            <a:ext cx="4171013" cy="369866"/>
          </a:xfrm>
          <a:custGeom>
            <a:avLst/>
            <a:gdLst>
              <a:gd name="connsiteX0" fmla="*/ 0 w 4171013"/>
              <a:gd name="connsiteY0" fmla="*/ 0 h 369866"/>
              <a:gd name="connsiteX1" fmla="*/ 4171013 w 4171013"/>
              <a:gd name="connsiteY1" fmla="*/ 0 h 369866"/>
              <a:gd name="connsiteX2" fmla="*/ 4171013 w 4171013"/>
              <a:gd name="connsiteY2" fmla="*/ 369866 h 369866"/>
              <a:gd name="connsiteX3" fmla="*/ 0 w 4171013"/>
              <a:gd name="connsiteY3" fmla="*/ 369866 h 369866"/>
              <a:gd name="connsiteX4" fmla="*/ 0 w 4171013"/>
              <a:gd name="connsiteY4" fmla="*/ 0 h 36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1013" h="369866">
                <a:moveTo>
                  <a:pt x="0" y="0"/>
                </a:moveTo>
                <a:lnTo>
                  <a:pt x="4171013" y="0"/>
                </a:lnTo>
                <a:lnTo>
                  <a:pt x="4171013" y="369866"/>
                </a:lnTo>
                <a:lnTo>
                  <a:pt x="0" y="36986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19D4D8D-A97E-8E4B-4740-392AA740F3F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1412" t="73998" r="57221" b="17203"/>
          <a:stretch>
            <a:fillRect/>
          </a:stretch>
        </p:blipFill>
        <p:spPr>
          <a:xfrm>
            <a:off x="2812294" y="4594860"/>
            <a:ext cx="2480015" cy="309746"/>
          </a:xfrm>
          <a:custGeom>
            <a:avLst/>
            <a:gdLst>
              <a:gd name="connsiteX0" fmla="*/ 0 w 2480015"/>
              <a:gd name="connsiteY0" fmla="*/ 0 h 309746"/>
              <a:gd name="connsiteX1" fmla="*/ 2480015 w 2480015"/>
              <a:gd name="connsiteY1" fmla="*/ 0 h 309746"/>
              <a:gd name="connsiteX2" fmla="*/ 2480015 w 2480015"/>
              <a:gd name="connsiteY2" fmla="*/ 309746 h 309746"/>
              <a:gd name="connsiteX3" fmla="*/ 0 w 2480015"/>
              <a:gd name="connsiteY3" fmla="*/ 309746 h 309746"/>
              <a:gd name="connsiteX4" fmla="*/ 0 w 2480015"/>
              <a:gd name="connsiteY4" fmla="*/ 0 h 309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0015" h="309746">
                <a:moveTo>
                  <a:pt x="0" y="0"/>
                </a:moveTo>
                <a:lnTo>
                  <a:pt x="2480015" y="0"/>
                </a:lnTo>
                <a:lnTo>
                  <a:pt x="2480015" y="309746"/>
                </a:lnTo>
                <a:lnTo>
                  <a:pt x="0" y="30974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E38741E-5189-7C3A-8B18-22C595EFAB2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2001" t="76297" r="26632" b="14904"/>
          <a:stretch>
            <a:fillRect/>
          </a:stretch>
        </p:blipFill>
        <p:spPr>
          <a:xfrm>
            <a:off x="6383016" y="4675790"/>
            <a:ext cx="2480015" cy="309746"/>
          </a:xfrm>
          <a:custGeom>
            <a:avLst/>
            <a:gdLst>
              <a:gd name="connsiteX0" fmla="*/ 0 w 2480015"/>
              <a:gd name="connsiteY0" fmla="*/ 0 h 309746"/>
              <a:gd name="connsiteX1" fmla="*/ 2480015 w 2480015"/>
              <a:gd name="connsiteY1" fmla="*/ 0 h 309746"/>
              <a:gd name="connsiteX2" fmla="*/ 2480015 w 2480015"/>
              <a:gd name="connsiteY2" fmla="*/ 309746 h 309746"/>
              <a:gd name="connsiteX3" fmla="*/ 0 w 2480015"/>
              <a:gd name="connsiteY3" fmla="*/ 309746 h 309746"/>
              <a:gd name="connsiteX4" fmla="*/ 0 w 2480015"/>
              <a:gd name="connsiteY4" fmla="*/ 0 h 309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0015" h="309746">
                <a:moveTo>
                  <a:pt x="0" y="0"/>
                </a:moveTo>
                <a:lnTo>
                  <a:pt x="2480015" y="0"/>
                </a:lnTo>
                <a:lnTo>
                  <a:pt x="2480015" y="309746"/>
                </a:lnTo>
                <a:lnTo>
                  <a:pt x="0" y="30974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37347D8-4D4D-5165-2AB9-D1AE8EEAD8B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0331" t="79800" r="3922" b="11400"/>
          <a:stretch>
            <a:fillRect/>
          </a:stretch>
        </p:blipFill>
        <p:spPr>
          <a:xfrm>
            <a:off x="9650910" y="4799116"/>
            <a:ext cx="1827758" cy="309746"/>
          </a:xfrm>
          <a:custGeom>
            <a:avLst/>
            <a:gdLst>
              <a:gd name="connsiteX0" fmla="*/ 0 w 1827758"/>
              <a:gd name="connsiteY0" fmla="*/ 0 h 309746"/>
              <a:gd name="connsiteX1" fmla="*/ 1827758 w 1827758"/>
              <a:gd name="connsiteY1" fmla="*/ 0 h 309746"/>
              <a:gd name="connsiteX2" fmla="*/ 1827758 w 1827758"/>
              <a:gd name="connsiteY2" fmla="*/ 309746 h 309746"/>
              <a:gd name="connsiteX3" fmla="*/ 0 w 1827758"/>
              <a:gd name="connsiteY3" fmla="*/ 309746 h 309746"/>
              <a:gd name="connsiteX4" fmla="*/ 0 w 1827758"/>
              <a:gd name="connsiteY4" fmla="*/ 0 h 309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758" h="309746">
                <a:moveTo>
                  <a:pt x="0" y="0"/>
                </a:moveTo>
                <a:lnTo>
                  <a:pt x="1827758" y="0"/>
                </a:lnTo>
                <a:lnTo>
                  <a:pt x="1827758" y="309746"/>
                </a:lnTo>
                <a:lnTo>
                  <a:pt x="0" y="30974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908F66A-1CE6-4094-9220-49A40B8539B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1412" t="83292" r="56566" b="7909"/>
          <a:stretch>
            <a:fillRect/>
          </a:stretch>
        </p:blipFill>
        <p:spPr>
          <a:xfrm>
            <a:off x="2812294" y="4922016"/>
            <a:ext cx="2555997" cy="309746"/>
          </a:xfrm>
          <a:custGeom>
            <a:avLst/>
            <a:gdLst>
              <a:gd name="connsiteX0" fmla="*/ 0 w 2555997"/>
              <a:gd name="connsiteY0" fmla="*/ 0 h 309746"/>
              <a:gd name="connsiteX1" fmla="*/ 2555997 w 2555997"/>
              <a:gd name="connsiteY1" fmla="*/ 0 h 309746"/>
              <a:gd name="connsiteX2" fmla="*/ 2555997 w 2555997"/>
              <a:gd name="connsiteY2" fmla="*/ 309746 h 309746"/>
              <a:gd name="connsiteX3" fmla="*/ 0 w 2555997"/>
              <a:gd name="connsiteY3" fmla="*/ 309746 h 309746"/>
              <a:gd name="connsiteX4" fmla="*/ 0 w 2555997"/>
              <a:gd name="connsiteY4" fmla="*/ 0 h 309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5997" h="309746">
                <a:moveTo>
                  <a:pt x="0" y="0"/>
                </a:moveTo>
                <a:lnTo>
                  <a:pt x="2555997" y="0"/>
                </a:lnTo>
                <a:lnTo>
                  <a:pt x="2555997" y="309746"/>
                </a:lnTo>
                <a:lnTo>
                  <a:pt x="0" y="30974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E1CB0FB-98F1-0976-3CF3-81B11C7C9FA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2001" t="85591" r="23901" b="5610"/>
          <a:stretch>
            <a:fillRect/>
          </a:stretch>
        </p:blipFill>
        <p:spPr>
          <a:xfrm>
            <a:off x="6362696" y="5002946"/>
            <a:ext cx="2796957" cy="309746"/>
          </a:xfrm>
          <a:custGeom>
            <a:avLst/>
            <a:gdLst>
              <a:gd name="connsiteX0" fmla="*/ 0 w 2796957"/>
              <a:gd name="connsiteY0" fmla="*/ 0 h 309746"/>
              <a:gd name="connsiteX1" fmla="*/ 2796957 w 2796957"/>
              <a:gd name="connsiteY1" fmla="*/ 0 h 309746"/>
              <a:gd name="connsiteX2" fmla="*/ 2796957 w 2796957"/>
              <a:gd name="connsiteY2" fmla="*/ 309746 h 309746"/>
              <a:gd name="connsiteX3" fmla="*/ 0 w 2796957"/>
              <a:gd name="connsiteY3" fmla="*/ 309746 h 309746"/>
              <a:gd name="connsiteX4" fmla="*/ 0 w 2796957"/>
              <a:gd name="connsiteY4" fmla="*/ 0 h 309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6957" h="309746">
                <a:moveTo>
                  <a:pt x="0" y="0"/>
                </a:moveTo>
                <a:lnTo>
                  <a:pt x="2796957" y="0"/>
                </a:lnTo>
                <a:lnTo>
                  <a:pt x="2796957" y="309746"/>
                </a:lnTo>
                <a:lnTo>
                  <a:pt x="0" y="30974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E96F81E-274E-799E-BD23-9BD87DB7DE4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0331" t="89094" r="3922" b="2107"/>
          <a:stretch>
            <a:fillRect/>
          </a:stretch>
        </p:blipFill>
        <p:spPr>
          <a:xfrm>
            <a:off x="9650910" y="5126272"/>
            <a:ext cx="1827758" cy="309746"/>
          </a:xfrm>
          <a:custGeom>
            <a:avLst/>
            <a:gdLst>
              <a:gd name="connsiteX0" fmla="*/ 0 w 1827758"/>
              <a:gd name="connsiteY0" fmla="*/ 0 h 309746"/>
              <a:gd name="connsiteX1" fmla="*/ 1827758 w 1827758"/>
              <a:gd name="connsiteY1" fmla="*/ 0 h 309746"/>
              <a:gd name="connsiteX2" fmla="*/ 1827758 w 1827758"/>
              <a:gd name="connsiteY2" fmla="*/ 309746 h 309746"/>
              <a:gd name="connsiteX3" fmla="*/ 0 w 1827758"/>
              <a:gd name="connsiteY3" fmla="*/ 309746 h 309746"/>
              <a:gd name="connsiteX4" fmla="*/ 0 w 1827758"/>
              <a:gd name="connsiteY4" fmla="*/ 0 h 309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758" h="309746">
                <a:moveTo>
                  <a:pt x="0" y="0"/>
                </a:moveTo>
                <a:lnTo>
                  <a:pt x="1827758" y="0"/>
                </a:lnTo>
                <a:lnTo>
                  <a:pt x="1827758" y="309746"/>
                </a:lnTo>
                <a:lnTo>
                  <a:pt x="0" y="30974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MsPham 0936082789" descr="A green and white button with a white speaker symbol&#10;&#10;Description automatically generated">
            <a:extLst>
              <a:ext uri="{FF2B5EF4-FFF2-40B4-BE49-F238E27FC236}">
                <a16:creationId xmlns:a16="http://schemas.microsoft.com/office/drawing/2014/main" id="{6488860E-9315-FEE7-9220-B50125BDE6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174" y="97156"/>
            <a:ext cx="804328" cy="79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6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0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4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706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006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523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2323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26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917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17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2112127" y="1950694"/>
            <a:ext cx="2160131" cy="2638683"/>
            <a:chOff x="12670510" y="11157686"/>
            <a:chExt cx="1109238" cy="1354978"/>
          </a:xfrm>
        </p:grpSpPr>
        <p:sp>
          <p:nvSpPr>
            <p:cNvPr id="62" name="Mspham-0936082789">
              <a:hlinkClick r:id="rId6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6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37218A4E-7562-22AF-474B-AA39F3DE2FA1}"/>
              </a:ext>
            </a:extLst>
          </p:cNvPr>
          <p:cNvGrpSpPr/>
          <p:nvPr/>
        </p:nvGrpSpPr>
        <p:grpSpPr>
          <a:xfrm>
            <a:off x="3109858" y="1875038"/>
            <a:ext cx="2160131" cy="2638683"/>
            <a:chOff x="12670510" y="11157686"/>
            <a:chExt cx="1109238" cy="1354978"/>
          </a:xfrm>
        </p:grpSpPr>
        <p:sp>
          <p:nvSpPr>
            <p:cNvPr id="83" name="Mspham-0936082789">
              <a:hlinkClick r:id="rId6"/>
              <a:extLst>
                <a:ext uri="{FF2B5EF4-FFF2-40B4-BE49-F238E27FC236}">
                  <a16:creationId xmlns:a16="http://schemas.microsoft.com/office/drawing/2014/main" id="{D26CC836-D4E9-40A6-FE8A-1051E2035633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4" name="MsPham-0936082789">
              <a:hlinkClick r:id="rId6"/>
              <a:extLst>
                <a:ext uri="{FF2B5EF4-FFF2-40B4-BE49-F238E27FC236}">
                  <a16:creationId xmlns:a16="http://schemas.microsoft.com/office/drawing/2014/main" id="{0BDE1250-0A8D-4209-A159-093C81D0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226648"/>
            <a:ext cx="53475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200" b="1" kern="0">
                <a:solidFill>
                  <a:schemeClr val="bg1"/>
                </a:solidFill>
                <a:latin typeface="+mj-lt"/>
              </a:rPr>
              <a:t>L</a:t>
            </a:r>
            <a:r>
              <a:rPr lang="en-US" sz="3200" b="1" kern="0">
                <a:solidFill>
                  <a:schemeClr val="bg1"/>
                </a:solidFill>
              </a:rPr>
              <a:t>isten </a:t>
            </a:r>
            <a:r>
              <a:rPr lang="en-US" sz="3200" b="1" kern="0">
                <a:solidFill>
                  <a:schemeClr val="bg1"/>
                </a:solidFill>
                <a:latin typeface="+mj-lt"/>
              </a:rPr>
              <a:t>and repeat</a:t>
            </a:r>
            <a:r>
              <a:rPr lang="en-US" sz="3200" b="1" kern="0">
                <a:solidFill>
                  <a:schemeClr val="bg1"/>
                </a:solidFill>
              </a:rPr>
              <a:t> </a:t>
            </a:r>
            <a:endParaRPr lang="en-US" sz="32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6A3399B-3AA9-14D1-32E6-36BC71A1CEF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82" b="6575"/>
          <a:stretch/>
        </p:blipFill>
        <p:spPr>
          <a:xfrm>
            <a:off x="1485160" y="1038997"/>
            <a:ext cx="9221680" cy="541317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02A878E-C5F0-7346-EDFA-5C46F002E76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153" t="3430" r="57715" b="86905"/>
          <a:stretch/>
        </p:blipFill>
        <p:spPr>
          <a:xfrm>
            <a:off x="3414532" y="1240052"/>
            <a:ext cx="6090232" cy="555589"/>
          </a:xfrm>
          <a:custGeom>
            <a:avLst/>
            <a:gdLst>
              <a:gd name="connsiteX0" fmla="*/ 0 w 3786845"/>
              <a:gd name="connsiteY0" fmla="*/ 0 h 369866"/>
              <a:gd name="connsiteX1" fmla="*/ 3786845 w 3786845"/>
              <a:gd name="connsiteY1" fmla="*/ 0 h 369866"/>
              <a:gd name="connsiteX2" fmla="*/ 3786845 w 3786845"/>
              <a:gd name="connsiteY2" fmla="*/ 369866 h 369866"/>
              <a:gd name="connsiteX3" fmla="*/ 0 w 3786845"/>
              <a:gd name="connsiteY3" fmla="*/ 369866 h 369866"/>
              <a:gd name="connsiteX4" fmla="*/ 0 w 3786845"/>
              <a:gd name="connsiteY4" fmla="*/ 0 h 36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6845" h="369866">
                <a:moveTo>
                  <a:pt x="0" y="0"/>
                </a:moveTo>
                <a:lnTo>
                  <a:pt x="3786845" y="0"/>
                </a:lnTo>
                <a:lnTo>
                  <a:pt x="3786845" y="369866"/>
                </a:lnTo>
                <a:lnTo>
                  <a:pt x="0" y="36986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19D4D8D-A97E-8E4B-4740-392AA740F3F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1412" t="73998" r="57221" b="17203"/>
          <a:stretch>
            <a:fillRect/>
          </a:stretch>
        </p:blipFill>
        <p:spPr>
          <a:xfrm>
            <a:off x="5544609" y="5269989"/>
            <a:ext cx="4049871" cy="505816"/>
          </a:xfrm>
          <a:custGeom>
            <a:avLst/>
            <a:gdLst>
              <a:gd name="connsiteX0" fmla="*/ 0 w 2480015"/>
              <a:gd name="connsiteY0" fmla="*/ 0 h 309746"/>
              <a:gd name="connsiteX1" fmla="*/ 2480015 w 2480015"/>
              <a:gd name="connsiteY1" fmla="*/ 0 h 309746"/>
              <a:gd name="connsiteX2" fmla="*/ 2480015 w 2480015"/>
              <a:gd name="connsiteY2" fmla="*/ 309746 h 309746"/>
              <a:gd name="connsiteX3" fmla="*/ 0 w 2480015"/>
              <a:gd name="connsiteY3" fmla="*/ 309746 h 309746"/>
              <a:gd name="connsiteX4" fmla="*/ 0 w 2480015"/>
              <a:gd name="connsiteY4" fmla="*/ 0 h 309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0015" h="309746">
                <a:moveTo>
                  <a:pt x="0" y="0"/>
                </a:moveTo>
                <a:lnTo>
                  <a:pt x="2480015" y="0"/>
                </a:lnTo>
                <a:lnTo>
                  <a:pt x="2480015" y="309746"/>
                </a:lnTo>
                <a:lnTo>
                  <a:pt x="0" y="30974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908F66A-1CE6-4094-9220-49A40B8539B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1412" t="83292" r="56566" b="7909"/>
          <a:stretch>
            <a:fillRect/>
          </a:stretch>
        </p:blipFill>
        <p:spPr>
          <a:xfrm>
            <a:off x="5544609" y="5795448"/>
            <a:ext cx="4173950" cy="505816"/>
          </a:xfrm>
          <a:custGeom>
            <a:avLst/>
            <a:gdLst>
              <a:gd name="connsiteX0" fmla="*/ 0 w 2555997"/>
              <a:gd name="connsiteY0" fmla="*/ 0 h 309746"/>
              <a:gd name="connsiteX1" fmla="*/ 2555997 w 2555997"/>
              <a:gd name="connsiteY1" fmla="*/ 0 h 309746"/>
              <a:gd name="connsiteX2" fmla="*/ 2555997 w 2555997"/>
              <a:gd name="connsiteY2" fmla="*/ 309746 h 309746"/>
              <a:gd name="connsiteX3" fmla="*/ 0 w 2555997"/>
              <a:gd name="connsiteY3" fmla="*/ 309746 h 309746"/>
              <a:gd name="connsiteX4" fmla="*/ 0 w 2555997"/>
              <a:gd name="connsiteY4" fmla="*/ 0 h 309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5997" h="309746">
                <a:moveTo>
                  <a:pt x="0" y="0"/>
                </a:moveTo>
                <a:lnTo>
                  <a:pt x="2555997" y="0"/>
                </a:lnTo>
                <a:lnTo>
                  <a:pt x="2555997" y="309746"/>
                </a:lnTo>
                <a:lnTo>
                  <a:pt x="0" y="30974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MsPham 0936082789" descr="A green and white button with a white speaker symbol&#10;&#10;Description automatically generated">
            <a:extLst>
              <a:ext uri="{FF2B5EF4-FFF2-40B4-BE49-F238E27FC236}">
                <a16:creationId xmlns:a16="http://schemas.microsoft.com/office/drawing/2014/main" id="{5D8FA9C3-D886-C650-43EC-78841ED91F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856" y="5377078"/>
            <a:ext cx="804328" cy="797453"/>
          </a:xfrm>
          <a:prstGeom prst="rect">
            <a:avLst/>
          </a:prstGeom>
        </p:spPr>
      </p:pic>
      <p:sp>
        <p:nvSpPr>
          <p:cNvPr id="4" name="MsPham 0936082789">
            <a:extLst>
              <a:ext uri="{FF2B5EF4-FFF2-40B4-BE49-F238E27FC236}">
                <a16:creationId xmlns:a16="http://schemas.microsoft.com/office/drawing/2014/main" id="{A9A2087D-23FF-7E4D-90CB-2B196E960EB6}"/>
              </a:ext>
            </a:extLst>
          </p:cNvPr>
          <p:cNvSpPr/>
          <p:nvPr/>
        </p:nvSpPr>
        <p:spPr>
          <a:xfrm>
            <a:off x="3414532" y="1199412"/>
            <a:ext cx="6179948" cy="5971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sPham 0936082789">
            <a:extLst>
              <a:ext uri="{FF2B5EF4-FFF2-40B4-BE49-F238E27FC236}">
                <a16:creationId xmlns:a16="http://schemas.microsoft.com/office/drawing/2014/main" id="{E55608AD-0EDD-3AE4-312B-1E6D759F5174}"/>
              </a:ext>
            </a:extLst>
          </p:cNvPr>
          <p:cNvSpPr/>
          <p:nvPr/>
        </p:nvSpPr>
        <p:spPr>
          <a:xfrm>
            <a:off x="5544610" y="5269065"/>
            <a:ext cx="4173950" cy="103219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7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0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706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006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308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id="{1EC19741-9DE3-2FAD-A155-83A04BD00DEF}"/>
              </a:ext>
            </a:extLst>
          </p:cNvPr>
          <p:cNvGrpSpPr/>
          <p:nvPr/>
        </p:nvGrpSpPr>
        <p:grpSpPr>
          <a:xfrm>
            <a:off x="4380076" y="2620612"/>
            <a:ext cx="1322799" cy="1615850"/>
            <a:chOff x="12670510" y="11157686"/>
            <a:chExt cx="1109238" cy="1354978"/>
          </a:xfrm>
        </p:grpSpPr>
        <p:sp>
          <p:nvSpPr>
            <p:cNvPr id="4" name="Mspham-0936082789">
              <a:hlinkClick r:id="rId9"/>
              <a:extLst>
                <a:ext uri="{FF2B5EF4-FFF2-40B4-BE49-F238E27FC236}">
                  <a16:creationId xmlns:a16="http://schemas.microsoft.com/office/drawing/2014/main" id="{52C82E92-E7EA-0E12-F274-B3CAD661B483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hlinkClick r:id="rId9"/>
              <a:extLst>
                <a:ext uri="{FF2B5EF4-FFF2-40B4-BE49-F238E27FC236}">
                  <a16:creationId xmlns:a16="http://schemas.microsoft.com/office/drawing/2014/main" id="{A3BA60ED-9E0E-0AA6-4D69-5288FA98A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226648"/>
            <a:ext cx="53475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200" b="1" kern="0">
                <a:solidFill>
                  <a:schemeClr val="bg1"/>
                </a:solidFill>
                <a:latin typeface="+mj-lt"/>
              </a:rPr>
              <a:t>L</a:t>
            </a:r>
            <a:r>
              <a:rPr lang="en-US" sz="3200" b="1" kern="0">
                <a:solidFill>
                  <a:schemeClr val="bg1"/>
                </a:solidFill>
              </a:rPr>
              <a:t>isten </a:t>
            </a:r>
            <a:r>
              <a:rPr lang="en-US" sz="3200" b="1" kern="0">
                <a:solidFill>
                  <a:schemeClr val="bg1"/>
                </a:solidFill>
                <a:latin typeface="+mj-lt"/>
              </a:rPr>
              <a:t>and repeat</a:t>
            </a:r>
            <a:r>
              <a:rPr lang="en-US" sz="3200" b="1" kern="0">
                <a:solidFill>
                  <a:schemeClr val="bg1"/>
                </a:solidFill>
              </a:rPr>
              <a:t> </a:t>
            </a:r>
            <a:endParaRPr lang="en-US" sz="32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6A3399B-3AA9-14D1-32E6-36BC71A1CEF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0280"/>
          <a:stretch/>
        </p:blipFill>
        <p:spPr>
          <a:xfrm>
            <a:off x="1562816" y="992266"/>
            <a:ext cx="9066368" cy="563908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3B9B01D-9420-8A45-DB22-F95E484B5D5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59611" t="3122" r="4454" b="86371"/>
          <a:stretch>
            <a:fillRect/>
          </a:stretch>
        </p:blipFill>
        <p:spPr>
          <a:xfrm>
            <a:off x="3434081" y="1165412"/>
            <a:ext cx="6553200" cy="587824"/>
          </a:xfrm>
          <a:custGeom>
            <a:avLst/>
            <a:gdLst>
              <a:gd name="connsiteX0" fmla="*/ 0 w 4171013"/>
              <a:gd name="connsiteY0" fmla="*/ 0 h 369866"/>
              <a:gd name="connsiteX1" fmla="*/ 4171013 w 4171013"/>
              <a:gd name="connsiteY1" fmla="*/ 0 h 369866"/>
              <a:gd name="connsiteX2" fmla="*/ 4171013 w 4171013"/>
              <a:gd name="connsiteY2" fmla="*/ 369866 h 369866"/>
              <a:gd name="connsiteX3" fmla="*/ 0 w 4171013"/>
              <a:gd name="connsiteY3" fmla="*/ 369866 h 369866"/>
              <a:gd name="connsiteX4" fmla="*/ 0 w 4171013"/>
              <a:gd name="connsiteY4" fmla="*/ 0 h 36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1013" h="369866">
                <a:moveTo>
                  <a:pt x="0" y="0"/>
                </a:moveTo>
                <a:lnTo>
                  <a:pt x="4171013" y="0"/>
                </a:lnTo>
                <a:lnTo>
                  <a:pt x="4171013" y="369866"/>
                </a:lnTo>
                <a:lnTo>
                  <a:pt x="0" y="36986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E38741E-5189-7C3A-8B18-22C595EFAB2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52001" t="76297" r="26632" b="14904"/>
          <a:stretch>
            <a:fillRect/>
          </a:stretch>
        </p:blipFill>
        <p:spPr>
          <a:xfrm>
            <a:off x="2029801" y="5222240"/>
            <a:ext cx="3913799" cy="508000"/>
          </a:xfrm>
          <a:custGeom>
            <a:avLst/>
            <a:gdLst>
              <a:gd name="connsiteX0" fmla="*/ 0 w 2480015"/>
              <a:gd name="connsiteY0" fmla="*/ 0 h 309746"/>
              <a:gd name="connsiteX1" fmla="*/ 2480015 w 2480015"/>
              <a:gd name="connsiteY1" fmla="*/ 0 h 309746"/>
              <a:gd name="connsiteX2" fmla="*/ 2480015 w 2480015"/>
              <a:gd name="connsiteY2" fmla="*/ 309746 h 309746"/>
              <a:gd name="connsiteX3" fmla="*/ 0 w 2480015"/>
              <a:gd name="connsiteY3" fmla="*/ 309746 h 309746"/>
              <a:gd name="connsiteX4" fmla="*/ 0 w 2480015"/>
              <a:gd name="connsiteY4" fmla="*/ 0 h 309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0015" h="309746">
                <a:moveTo>
                  <a:pt x="0" y="0"/>
                </a:moveTo>
                <a:lnTo>
                  <a:pt x="2480015" y="0"/>
                </a:lnTo>
                <a:lnTo>
                  <a:pt x="2480015" y="309746"/>
                </a:lnTo>
                <a:lnTo>
                  <a:pt x="0" y="30974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37347D8-4D4D-5165-2AB9-D1AE8EEAD8B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80331" t="79800" r="3922" b="11400"/>
          <a:stretch>
            <a:fillRect/>
          </a:stretch>
        </p:blipFill>
        <p:spPr>
          <a:xfrm>
            <a:off x="7233921" y="5426130"/>
            <a:ext cx="2854960" cy="492276"/>
          </a:xfrm>
          <a:custGeom>
            <a:avLst/>
            <a:gdLst>
              <a:gd name="connsiteX0" fmla="*/ 0 w 1827758"/>
              <a:gd name="connsiteY0" fmla="*/ 0 h 309746"/>
              <a:gd name="connsiteX1" fmla="*/ 1827758 w 1827758"/>
              <a:gd name="connsiteY1" fmla="*/ 0 h 309746"/>
              <a:gd name="connsiteX2" fmla="*/ 1827758 w 1827758"/>
              <a:gd name="connsiteY2" fmla="*/ 309746 h 309746"/>
              <a:gd name="connsiteX3" fmla="*/ 0 w 1827758"/>
              <a:gd name="connsiteY3" fmla="*/ 309746 h 309746"/>
              <a:gd name="connsiteX4" fmla="*/ 0 w 1827758"/>
              <a:gd name="connsiteY4" fmla="*/ 0 h 309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758" h="309746">
                <a:moveTo>
                  <a:pt x="0" y="0"/>
                </a:moveTo>
                <a:lnTo>
                  <a:pt x="1827758" y="0"/>
                </a:lnTo>
                <a:lnTo>
                  <a:pt x="1827758" y="309746"/>
                </a:lnTo>
                <a:lnTo>
                  <a:pt x="0" y="30974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E1CB0FB-98F1-0976-3CF3-81B11C7C9FA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52001" t="85591" r="23901" b="5610"/>
          <a:stretch>
            <a:fillRect/>
          </a:stretch>
        </p:blipFill>
        <p:spPr>
          <a:xfrm>
            <a:off x="2029801" y="5766428"/>
            <a:ext cx="4445173" cy="492276"/>
          </a:xfrm>
          <a:custGeom>
            <a:avLst/>
            <a:gdLst>
              <a:gd name="connsiteX0" fmla="*/ 0 w 2796957"/>
              <a:gd name="connsiteY0" fmla="*/ 0 h 309746"/>
              <a:gd name="connsiteX1" fmla="*/ 2796957 w 2796957"/>
              <a:gd name="connsiteY1" fmla="*/ 0 h 309746"/>
              <a:gd name="connsiteX2" fmla="*/ 2796957 w 2796957"/>
              <a:gd name="connsiteY2" fmla="*/ 309746 h 309746"/>
              <a:gd name="connsiteX3" fmla="*/ 0 w 2796957"/>
              <a:gd name="connsiteY3" fmla="*/ 309746 h 309746"/>
              <a:gd name="connsiteX4" fmla="*/ 0 w 2796957"/>
              <a:gd name="connsiteY4" fmla="*/ 0 h 309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6957" h="309746">
                <a:moveTo>
                  <a:pt x="0" y="0"/>
                </a:moveTo>
                <a:lnTo>
                  <a:pt x="2796957" y="0"/>
                </a:lnTo>
                <a:lnTo>
                  <a:pt x="2796957" y="309746"/>
                </a:lnTo>
                <a:lnTo>
                  <a:pt x="0" y="30974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E96F81E-274E-799E-BD23-9BD87DB7DE4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80331" t="89094" r="3922" b="2107"/>
          <a:stretch>
            <a:fillRect/>
          </a:stretch>
        </p:blipFill>
        <p:spPr>
          <a:xfrm>
            <a:off x="7247838" y="5932064"/>
            <a:ext cx="2904836" cy="492276"/>
          </a:xfrm>
          <a:custGeom>
            <a:avLst/>
            <a:gdLst>
              <a:gd name="connsiteX0" fmla="*/ 0 w 1827758"/>
              <a:gd name="connsiteY0" fmla="*/ 0 h 309746"/>
              <a:gd name="connsiteX1" fmla="*/ 1827758 w 1827758"/>
              <a:gd name="connsiteY1" fmla="*/ 0 h 309746"/>
              <a:gd name="connsiteX2" fmla="*/ 1827758 w 1827758"/>
              <a:gd name="connsiteY2" fmla="*/ 309746 h 309746"/>
              <a:gd name="connsiteX3" fmla="*/ 0 w 1827758"/>
              <a:gd name="connsiteY3" fmla="*/ 309746 h 309746"/>
              <a:gd name="connsiteX4" fmla="*/ 0 w 1827758"/>
              <a:gd name="connsiteY4" fmla="*/ 0 h 309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758" h="309746">
                <a:moveTo>
                  <a:pt x="0" y="0"/>
                </a:moveTo>
                <a:lnTo>
                  <a:pt x="1827758" y="0"/>
                </a:lnTo>
                <a:lnTo>
                  <a:pt x="1827758" y="309746"/>
                </a:lnTo>
                <a:lnTo>
                  <a:pt x="0" y="30974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MsPham 0936082789" descr="A green and white button with a white speaker symbol&#10;&#10;Description automatically generated">
            <a:extLst>
              <a:ext uri="{FF2B5EF4-FFF2-40B4-BE49-F238E27FC236}">
                <a16:creationId xmlns:a16="http://schemas.microsoft.com/office/drawing/2014/main" id="{E3161927-A20B-0E19-1EE6-94CBEC4B26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856" y="5377078"/>
            <a:ext cx="804328" cy="797453"/>
          </a:xfrm>
          <a:prstGeom prst="rect">
            <a:avLst/>
          </a:prstGeom>
        </p:spPr>
      </p:pic>
      <p:sp>
        <p:nvSpPr>
          <p:cNvPr id="7" name="MsPham 0936082789">
            <a:extLst>
              <a:ext uri="{FF2B5EF4-FFF2-40B4-BE49-F238E27FC236}">
                <a16:creationId xmlns:a16="http://schemas.microsoft.com/office/drawing/2014/main" id="{843C66C3-3732-7334-D164-84E94EED19DD}"/>
              </a:ext>
            </a:extLst>
          </p:cNvPr>
          <p:cNvSpPr/>
          <p:nvPr/>
        </p:nvSpPr>
        <p:spPr>
          <a:xfrm>
            <a:off x="3414531" y="1179092"/>
            <a:ext cx="6572749" cy="5971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sPham 0936082789">
            <a:extLst>
              <a:ext uri="{FF2B5EF4-FFF2-40B4-BE49-F238E27FC236}">
                <a16:creationId xmlns:a16="http://schemas.microsoft.com/office/drawing/2014/main" id="{9EB76BED-87F6-2E72-D666-08C811E2FCA6}"/>
              </a:ext>
            </a:extLst>
          </p:cNvPr>
          <p:cNvSpPr/>
          <p:nvPr/>
        </p:nvSpPr>
        <p:spPr>
          <a:xfrm>
            <a:off x="2009481" y="5208989"/>
            <a:ext cx="4445173" cy="52125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sPham 0936082789">
            <a:extLst>
              <a:ext uri="{FF2B5EF4-FFF2-40B4-BE49-F238E27FC236}">
                <a16:creationId xmlns:a16="http://schemas.microsoft.com/office/drawing/2014/main" id="{9A779070-3FD7-BDD7-68B5-E386BE904E56}"/>
              </a:ext>
            </a:extLst>
          </p:cNvPr>
          <p:cNvSpPr/>
          <p:nvPr/>
        </p:nvSpPr>
        <p:spPr>
          <a:xfrm>
            <a:off x="2002674" y="5758064"/>
            <a:ext cx="4445173" cy="52125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sPham 0936082789">
            <a:extLst>
              <a:ext uri="{FF2B5EF4-FFF2-40B4-BE49-F238E27FC236}">
                <a16:creationId xmlns:a16="http://schemas.microsoft.com/office/drawing/2014/main" id="{45F6F013-900C-BBDE-D5D5-E74311BEA805}"/>
              </a:ext>
            </a:extLst>
          </p:cNvPr>
          <p:cNvSpPr/>
          <p:nvPr/>
        </p:nvSpPr>
        <p:spPr>
          <a:xfrm>
            <a:off x="7148891" y="5377078"/>
            <a:ext cx="3040435" cy="52125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sPham 0936082789">
            <a:extLst>
              <a:ext uri="{FF2B5EF4-FFF2-40B4-BE49-F238E27FC236}">
                <a16:creationId xmlns:a16="http://schemas.microsoft.com/office/drawing/2014/main" id="{6EC6440B-B488-85B6-1061-A37AB0C99E16}"/>
              </a:ext>
            </a:extLst>
          </p:cNvPr>
          <p:cNvSpPr/>
          <p:nvPr/>
        </p:nvSpPr>
        <p:spPr>
          <a:xfrm>
            <a:off x="7142084" y="5926153"/>
            <a:ext cx="3040435" cy="52125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1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937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227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522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9ACDA24-84DA-CAC5-4088-59E8259FDE9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5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2E0F232A-9210-DDAA-B50C-8D5C3E086563}"/>
              </a:ext>
            </a:extLst>
          </p:cNvPr>
          <p:cNvSpPr/>
          <p:nvPr/>
        </p:nvSpPr>
        <p:spPr>
          <a:xfrm>
            <a:off x="2582601" y="1293497"/>
            <a:ext cx="7366937" cy="916323"/>
          </a:xfrm>
          <a:prstGeom prst="wedgeRoundRectCallout">
            <a:avLst>
              <a:gd name="adj1" fmla="val -55267"/>
              <a:gd name="adj2" fmla="val 50781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880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6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Can you tell me about yourself?</a:t>
            </a:r>
            <a:endParaRPr lang="en-US" sz="3600" kern="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Track 6">
            <a:hlinkClick r:id="" action="ppaction://media"/>
            <a:extLst>
              <a:ext uri="{FF2B5EF4-FFF2-40B4-BE49-F238E27FC236}">
                <a16:creationId xmlns:a16="http://schemas.microsoft.com/office/drawing/2014/main" id="{2F908A8C-925F-8FB1-ADB1-2DA936E2F0F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418" end="34528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58897" y="1293497"/>
            <a:ext cx="613768" cy="613768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7BA94AF3-4182-E699-0221-94338BD04847}"/>
              </a:ext>
            </a:extLst>
          </p:cNvPr>
          <p:cNvSpPr/>
          <p:nvPr/>
        </p:nvSpPr>
        <p:spPr>
          <a:xfrm>
            <a:off x="3157169" y="3772889"/>
            <a:ext cx="4927632" cy="1471877"/>
          </a:xfrm>
          <a:prstGeom prst="wedgeRoundRectCallout">
            <a:avLst>
              <a:gd name="adj1" fmla="val 64507"/>
              <a:gd name="adj2" fmla="val -30864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733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 I’m in Class _____.</a:t>
            </a:r>
          </a:p>
          <a:p>
            <a:pPr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733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 I live in the ______.</a:t>
            </a:r>
            <a:endParaRPr lang="en-US" sz="3733" kern="1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BB3BD55B-7CEF-C718-120E-D85BE3A55E32}"/>
              </a:ext>
            </a:extLst>
          </p:cNvPr>
          <p:cNvSpPr txBox="1"/>
          <p:nvPr/>
        </p:nvSpPr>
        <p:spPr>
          <a:xfrm>
            <a:off x="3379807" y="134316"/>
            <a:ext cx="5347503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4400" b="1" kern="0">
                <a:solidFill>
                  <a:schemeClr val="bg1"/>
                </a:solidFill>
                <a:latin typeface="+mj-lt"/>
              </a:rPr>
              <a:t>Structure</a:t>
            </a:r>
            <a:endParaRPr lang="en-US" sz="4400" b="1" kern="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09997248-11F3-0ADA-BCEA-A7FE52960CF4}"/>
              </a:ext>
            </a:extLst>
          </p:cNvPr>
          <p:cNvGrpSpPr/>
          <p:nvPr/>
        </p:nvGrpSpPr>
        <p:grpSpPr>
          <a:xfrm>
            <a:off x="956023" y="2513562"/>
            <a:ext cx="9338851" cy="1122170"/>
            <a:chOff x="5816595" y="11036800"/>
            <a:chExt cx="7831128" cy="941001"/>
          </a:xfrm>
        </p:grpSpPr>
        <p:sp>
          <p:nvSpPr>
            <p:cNvPr id="14" name="Mspham-0936082789">
              <a:hlinkClick r:id="rId7"/>
              <a:extLst>
                <a:ext uri="{FF2B5EF4-FFF2-40B4-BE49-F238E27FC236}">
                  <a16:creationId xmlns:a16="http://schemas.microsoft.com/office/drawing/2014/main" id="{DC3D653A-1668-74C3-AB99-4D056DAEBCB9}"/>
                </a:ext>
              </a:extLst>
            </p:cNvPr>
            <p:cNvSpPr txBox="1"/>
            <p:nvPr/>
          </p:nvSpPr>
          <p:spPr>
            <a:xfrm>
              <a:off x="5816595" y="11036800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hlinkClick r:id="rId7"/>
              <a:extLst>
                <a:ext uri="{FF2B5EF4-FFF2-40B4-BE49-F238E27FC236}">
                  <a16:creationId xmlns:a16="http://schemas.microsoft.com/office/drawing/2014/main" id="{4D437FA4-BD22-3606-95FA-F763DD9C6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802534" y="1113261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9FE7D1FD-4071-2816-5108-5D56233F3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188262" y="1418203"/>
            <a:ext cx="2858325" cy="510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id="{9E9651ED-4B2A-6436-ADD6-DA8A2F00C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8361757" y="2121054"/>
            <a:ext cx="2858325" cy="510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54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pptC79B.tmp</Template>
  <TotalTime>830</TotalTime>
  <Words>842</Words>
  <Application>Microsoft Office PowerPoint</Application>
  <PresentationFormat>Widescreen</PresentationFormat>
  <Paragraphs>315</Paragraphs>
  <Slides>36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.VnCooper</vt:lpstr>
      <vt:lpstr>Arial</vt:lpstr>
      <vt:lpstr>Calibri</vt:lpstr>
      <vt:lpstr>字魂105号-简雅黑</vt:lpstr>
      <vt:lpstr>Amasis MT Pro Black</vt:lpstr>
      <vt:lpstr>Arial Black</vt:lpstr>
      <vt:lpstr>.VnHelvetIns</vt:lpstr>
      <vt:lpstr>.VnHelvetInsH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bawei</dc:creator>
  <cp:lastModifiedBy>Pham Huyen</cp:lastModifiedBy>
  <cp:revision>119</cp:revision>
  <dcterms:created xsi:type="dcterms:W3CDTF">2022-03-06T15:01:30Z</dcterms:created>
  <dcterms:modified xsi:type="dcterms:W3CDTF">2024-06-04T08:46:10Z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2052-3.6.0.5672</vt:lpwstr>
  </property>
</Properties>
</file>