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0" r:id="rId2"/>
    <p:sldId id="500" r:id="rId3"/>
    <p:sldId id="501" r:id="rId4"/>
    <p:sldId id="538" r:id="rId5"/>
    <p:sldId id="463" r:id="rId6"/>
    <p:sldId id="503" r:id="rId7"/>
    <p:sldId id="502" r:id="rId8"/>
    <p:sldId id="521" r:id="rId9"/>
    <p:sldId id="523" r:id="rId10"/>
    <p:sldId id="522" r:id="rId11"/>
    <p:sldId id="525" r:id="rId12"/>
    <p:sldId id="524" r:id="rId13"/>
    <p:sldId id="526" r:id="rId14"/>
    <p:sldId id="527" r:id="rId15"/>
    <p:sldId id="511" r:id="rId16"/>
    <p:sldId id="1241" r:id="rId17"/>
    <p:sldId id="539" r:id="rId18"/>
    <p:sldId id="528" r:id="rId19"/>
    <p:sldId id="509" r:id="rId20"/>
    <p:sldId id="1231" r:id="rId21"/>
    <p:sldId id="1235" r:id="rId22"/>
    <p:sldId id="1238" r:id="rId23"/>
    <p:sldId id="1232" r:id="rId24"/>
    <p:sldId id="1237" r:id="rId25"/>
    <p:sldId id="1240" r:id="rId26"/>
    <p:sldId id="1239" r:id="rId27"/>
    <p:sldId id="1234" r:id="rId28"/>
    <p:sldId id="504" r:id="rId29"/>
  </p:sldIdLst>
  <p:sldSz cx="12192000" cy="6858000"/>
  <p:notesSz cx="7104063" cy="10234613"/>
  <p:embeddedFontLst>
    <p:embeddedFont>
      <p:font typeface="字魂105号-简雅黑" panose="020B0604020202020204" charset="-122"/>
      <p:regular r:id="rId32"/>
    </p:embeddedFont>
    <p:embeddedFont>
      <p:font typeface=".VnCooper" panose="020B7200000000000000" pitchFamily="34" charset="0"/>
      <p:regular r:id="rId33"/>
    </p:embeddedFont>
    <p:embeddedFont>
      <p:font typeface=".VnHelvetIns" panose="020B7200000000000000" pitchFamily="34" charset="0"/>
      <p:regular r:id="rId34"/>
    </p:embeddedFont>
    <p:embeddedFont>
      <p:font typeface=".VnHelvetInsH" panose="020B7200000000000000" pitchFamily="34" charset="0"/>
      <p:regular r:id="rId35"/>
    </p:embeddedFont>
    <p:embeddedFont>
      <p:font typeface="Amasis MT Pro Black" panose="02040A04050005020304" pitchFamily="18" charset="0"/>
      <p:bold r:id="rId36"/>
      <p:boldItalic r:id="rId37"/>
    </p:embeddedFont>
    <p:embeddedFont>
      <p:font typeface="Cooper Black" panose="0208090404030B020404" pitchFamily="18" charset="0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C06"/>
    <a:srgbClr val="E43525"/>
    <a:srgbClr val="FFFFFF"/>
    <a:srgbClr val="F35A49"/>
    <a:srgbClr val="F6534A"/>
    <a:srgbClr val="9F0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19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1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72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2B48-28BF-43B4-87EE-9E268F50B3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B55C-0E2E-C7BD-8892-E4B93AEE7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CF3CD-A155-3C55-649C-422ACE51B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FED31-CCE7-9C8C-6C64-DDE97915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7FE4-7149-470C-8061-E97C2AC30FB9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6245-6038-7E9E-AD47-D2ADC707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F5843-5316-A03A-B578-DD138C52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B54B-A858-4A73-9AF1-8256B4E1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5.png"/><Relationship Id="rId3" Type="http://schemas.microsoft.com/office/2007/relationships/media" Target="../media/media3.WAV"/><Relationship Id="rId21" Type="http://schemas.openxmlformats.org/officeDocument/2006/relationships/image" Target="../media/image56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59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58.png"/><Relationship Id="rId10" Type="http://schemas.openxmlformats.org/officeDocument/2006/relationships/audio" Target="../media/media6.WAV"/><Relationship Id="rId19" Type="http://schemas.openxmlformats.org/officeDocument/2006/relationships/hyperlink" Target="https://www.facebook.com/msphampowerpoint" TargetMode="External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png"/><Relationship Id="rId2" Type="http://schemas.openxmlformats.org/officeDocument/2006/relationships/image" Target="../media/image15.png"/><Relationship Id="rId16" Type="http://schemas.openxmlformats.org/officeDocument/2006/relationships/image" Target="../media/image30.png"/><Relationship Id="rId20" Type="http://schemas.openxmlformats.org/officeDocument/2006/relationships/image" Target="../media/image34.sv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jpeg"/><Relationship Id="rId28" Type="http://schemas.openxmlformats.org/officeDocument/2006/relationships/image" Target="../media/image41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sv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15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1 - Part 3,4,5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508EB027-9CFB-75E2-2C14-D4095373C4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608" y="6880075"/>
            <a:ext cx="1621677" cy="554784"/>
          </a:xfrm>
          <a:prstGeom prst="rect">
            <a:avLst/>
          </a:prstGeom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9B28D64A-B068-A405-792A-3E4F788C9C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2127" y="7157467"/>
            <a:ext cx="1853345" cy="536494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786401" y="2051221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0F716-7E9B-3361-1F5A-15A54CF94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63" r="50719"/>
          <a:stretch/>
        </p:blipFill>
        <p:spPr>
          <a:xfrm>
            <a:off x="2534920" y="962606"/>
            <a:ext cx="7122160" cy="5653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9CE929-03B5-DCA6-FDC1-DC623BD98E92}"/>
              </a:ext>
            </a:extLst>
          </p:cNvPr>
          <p:cNvSpPr/>
          <p:nvPr/>
        </p:nvSpPr>
        <p:spPr>
          <a:xfrm>
            <a:off x="6918960" y="6050280"/>
            <a:ext cx="655320" cy="5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61DF3554-D7C9-3729-09FF-6C5AA16CA6FF}"/>
              </a:ext>
            </a:extLst>
          </p:cNvPr>
          <p:cNvSpPr/>
          <p:nvPr/>
        </p:nvSpPr>
        <p:spPr>
          <a:xfrm>
            <a:off x="5575411" y="6082598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>
              <a:solidFill>
                <a:schemeClr val="tx1"/>
              </a:solidFill>
            </a:endParaRPr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5EF1499A-1EF1-80DE-5FB6-25F1E7FD5981}"/>
              </a:ext>
            </a:extLst>
          </p:cNvPr>
          <p:cNvSpPr/>
          <p:nvPr/>
        </p:nvSpPr>
        <p:spPr>
          <a:xfrm>
            <a:off x="3459479" y="6082598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786401" y="2051221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0F716-7E9B-3361-1F5A-15A54CF94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74" t="-526" r="-755" b="264"/>
          <a:stretch/>
        </p:blipFill>
        <p:spPr>
          <a:xfrm>
            <a:off x="2534920" y="962606"/>
            <a:ext cx="7122160" cy="5653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9CE929-03B5-DCA6-FDC1-DC623BD98E92}"/>
              </a:ext>
            </a:extLst>
          </p:cNvPr>
          <p:cNvSpPr/>
          <p:nvPr/>
        </p:nvSpPr>
        <p:spPr>
          <a:xfrm>
            <a:off x="8583168" y="5446776"/>
            <a:ext cx="655320" cy="5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5EF1499A-1EF1-80DE-5FB6-25F1E7FD5981}"/>
              </a:ext>
            </a:extLst>
          </p:cNvPr>
          <p:cNvSpPr/>
          <p:nvPr/>
        </p:nvSpPr>
        <p:spPr>
          <a:xfrm>
            <a:off x="6915279" y="5446776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380156" y="214816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CF7A7B-3BE4-3CFA-C0EE-1639AE43266D}"/>
              </a:ext>
            </a:extLst>
          </p:cNvPr>
          <p:cNvGrpSpPr/>
          <p:nvPr/>
        </p:nvGrpSpPr>
        <p:grpSpPr>
          <a:xfrm>
            <a:off x="2622713" y="896674"/>
            <a:ext cx="6946574" cy="5734678"/>
            <a:chOff x="2622713" y="896674"/>
            <a:chExt cx="6946574" cy="57346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0918-811C-8757-36E5-284D1D9A1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13" r="51777"/>
            <a:stretch/>
          </p:blipFill>
          <p:spPr>
            <a:xfrm>
              <a:off x="2622713" y="896674"/>
              <a:ext cx="6946574" cy="57346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8D502C-6963-76C0-0663-FD0B40E0BA32}"/>
                </a:ext>
              </a:extLst>
            </p:cNvPr>
            <p:cNvSpPr/>
            <p:nvPr/>
          </p:nvSpPr>
          <p:spPr>
            <a:xfrm>
              <a:off x="8811672" y="4644136"/>
              <a:ext cx="655320" cy="565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BC560F-A5EA-80E8-FB2B-8078CEF1384C}"/>
                </a:ext>
              </a:extLst>
            </p:cNvPr>
            <p:cNvSpPr/>
            <p:nvPr/>
          </p:nvSpPr>
          <p:spPr>
            <a:xfrm>
              <a:off x="5286152" y="6051878"/>
              <a:ext cx="655320" cy="565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DF2C10-07DD-F160-030B-347217AD3DF4}"/>
              </a:ext>
            </a:extLst>
          </p:cNvPr>
          <p:cNvGrpSpPr/>
          <p:nvPr/>
        </p:nvGrpSpPr>
        <p:grpSpPr>
          <a:xfrm>
            <a:off x="4966598" y="4717368"/>
            <a:ext cx="4720532" cy="584039"/>
            <a:chOff x="4966598" y="4717368"/>
            <a:chExt cx="4720532" cy="584039"/>
          </a:xfrm>
        </p:grpSpPr>
        <p:sp>
          <p:nvSpPr>
            <p:cNvPr id="8" name="MsPham 0936082789">
              <a:extLst>
                <a:ext uri="{FF2B5EF4-FFF2-40B4-BE49-F238E27FC236}">
                  <a16:creationId xmlns:a16="http://schemas.microsoft.com/office/drawing/2014/main" id="{663C3CBD-FB1E-AADC-0867-95E7B07627DA}"/>
                </a:ext>
              </a:extLst>
            </p:cNvPr>
            <p:cNvSpPr/>
            <p:nvPr/>
          </p:nvSpPr>
          <p:spPr>
            <a:xfrm>
              <a:off x="4966598" y="4735576"/>
              <a:ext cx="2072319" cy="565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b="1">
                  <a:solidFill>
                    <a:schemeClr val="tx1"/>
                  </a:solidFill>
                </a:rPr>
                <a:t>_____________</a:t>
              </a:r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AE8C31-D28D-28B2-214C-F7E3AE56D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444" t="67129" r="57307" b="23153"/>
            <a:stretch/>
          </p:blipFill>
          <p:spPr>
            <a:xfrm>
              <a:off x="6482079" y="4717368"/>
              <a:ext cx="3205051" cy="565832"/>
            </a:xfrm>
            <a:prstGeom prst="rect">
              <a:avLst/>
            </a:prstGeom>
          </p:spPr>
        </p:pic>
      </p:grpSp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93161AE8-9200-F764-4878-B12884A6425B}"/>
              </a:ext>
            </a:extLst>
          </p:cNvPr>
          <p:cNvSpPr/>
          <p:nvPr/>
        </p:nvSpPr>
        <p:spPr>
          <a:xfrm>
            <a:off x="3498911" y="6072198"/>
            <a:ext cx="2741459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_________________.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380156" y="214816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CF7A7B-3BE4-3CFA-C0EE-1639AE43266D}"/>
              </a:ext>
            </a:extLst>
          </p:cNvPr>
          <p:cNvGrpSpPr/>
          <p:nvPr/>
        </p:nvGrpSpPr>
        <p:grpSpPr>
          <a:xfrm>
            <a:off x="2622713" y="896674"/>
            <a:ext cx="6946574" cy="5734678"/>
            <a:chOff x="2622713" y="896674"/>
            <a:chExt cx="6946574" cy="57346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0918-811C-8757-36E5-284D1D9A1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911" t="1513" r="-134"/>
            <a:stretch/>
          </p:blipFill>
          <p:spPr>
            <a:xfrm>
              <a:off x="2622713" y="896674"/>
              <a:ext cx="6946574" cy="57346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8D502C-6963-76C0-0663-FD0B40E0BA32}"/>
                </a:ext>
              </a:extLst>
            </p:cNvPr>
            <p:cNvSpPr/>
            <p:nvPr/>
          </p:nvSpPr>
          <p:spPr>
            <a:xfrm>
              <a:off x="8882792" y="4664456"/>
              <a:ext cx="655320" cy="565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BC560F-A5EA-80E8-FB2B-8078CEF1384C}"/>
                </a:ext>
              </a:extLst>
            </p:cNvPr>
            <p:cNvSpPr/>
            <p:nvPr/>
          </p:nvSpPr>
          <p:spPr>
            <a:xfrm>
              <a:off x="5540152" y="6051878"/>
              <a:ext cx="655320" cy="565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 0936082789">
            <a:extLst>
              <a:ext uri="{FF2B5EF4-FFF2-40B4-BE49-F238E27FC236}">
                <a16:creationId xmlns:a16="http://schemas.microsoft.com/office/drawing/2014/main" id="{663C3CBD-FB1E-AADC-0867-95E7B07627DA}"/>
              </a:ext>
            </a:extLst>
          </p:cNvPr>
          <p:cNvSpPr/>
          <p:nvPr/>
        </p:nvSpPr>
        <p:spPr>
          <a:xfrm>
            <a:off x="7225354" y="4749708"/>
            <a:ext cx="2072319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_____________?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93161AE8-9200-F764-4878-B12884A6425B}"/>
              </a:ext>
            </a:extLst>
          </p:cNvPr>
          <p:cNvSpPr/>
          <p:nvPr/>
        </p:nvSpPr>
        <p:spPr>
          <a:xfrm>
            <a:off x="3559871" y="6058556"/>
            <a:ext cx="2741459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_________________.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379807" y="143283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5C6FB-1A6A-BBCE-C68E-4AA64473DC2B}"/>
              </a:ext>
            </a:extLst>
          </p:cNvPr>
          <p:cNvGrpSpPr/>
          <p:nvPr/>
        </p:nvGrpSpPr>
        <p:grpSpPr>
          <a:xfrm>
            <a:off x="2238152" y="889874"/>
            <a:ext cx="7312248" cy="5757684"/>
            <a:chOff x="5540152" y="-6078412"/>
            <a:chExt cx="14594840" cy="114920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CEAD82-6BBF-9781-1444-9752EA63E0BE}"/>
                </a:ext>
              </a:extLst>
            </p:cNvPr>
            <p:cNvGrpSpPr/>
            <p:nvPr/>
          </p:nvGrpSpPr>
          <p:grpSpPr>
            <a:xfrm>
              <a:off x="5540152" y="-321073"/>
              <a:ext cx="14415607" cy="5734678"/>
              <a:chOff x="-4846320" y="896674"/>
              <a:chExt cx="14415607" cy="573467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DF8DE1B-B4AD-C2E3-7BDA-652D1BFF9B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2" t="1513" r="-135"/>
              <a:stretch/>
            </p:blipFill>
            <p:spPr>
              <a:xfrm>
                <a:off x="-4846320" y="896674"/>
                <a:ext cx="14415607" cy="573467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77E5B6-40F3-38DA-AF69-030508925C8F}"/>
                  </a:ext>
                </a:extLst>
              </p:cNvPr>
              <p:cNvSpPr/>
              <p:nvPr/>
            </p:nvSpPr>
            <p:spPr>
              <a:xfrm>
                <a:off x="8882792" y="4664456"/>
                <a:ext cx="655320" cy="565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B0CBC5-90CF-9CE2-FB8A-3302323BF8F7}"/>
                  </a:ext>
                </a:extLst>
              </p:cNvPr>
              <p:cNvSpPr/>
              <p:nvPr/>
            </p:nvSpPr>
            <p:spPr>
              <a:xfrm>
                <a:off x="5540152" y="6051878"/>
                <a:ext cx="655320" cy="565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BEE2D3-58C6-218D-20BA-35A574B2E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232" t="-526" r="-755" b="264"/>
            <a:stretch/>
          </p:blipFill>
          <p:spPr>
            <a:xfrm>
              <a:off x="5540152" y="-6078412"/>
              <a:ext cx="14594840" cy="565350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6D264C2-7448-2AE0-0813-453D1761D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301" y="3117615"/>
            <a:ext cx="341406" cy="298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F17A48-C1FB-8BFA-4850-4BAAFCFE5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341" y="3446804"/>
            <a:ext cx="341406" cy="298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27C30-8685-9774-5046-38C248E1D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998" y="5672489"/>
            <a:ext cx="341406" cy="298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0EBD00-4217-7E20-6313-711D18595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956" y="6341993"/>
            <a:ext cx="341406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sing!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874587" y="149473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5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5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All about me!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3" name="G5-Unit01.sing-MsPham">
            <a:hlinkClick r:id="" action="ppaction://media"/>
            <a:extLst>
              <a:ext uri="{FF2B5EF4-FFF2-40B4-BE49-F238E27FC236}">
                <a16:creationId xmlns:a16="http://schemas.microsoft.com/office/drawing/2014/main" id="{85F7D64E-444B-F3E2-ADBA-D44DB14BE5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12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8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874587" y="149473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19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19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All about me!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1CB6AD27-B72A-FD01-ECAC-D4BF4EF28399}"/>
              </a:ext>
            </a:extLst>
          </p:cNvPr>
          <p:cNvSpPr txBox="1">
            <a:spLocks/>
          </p:cNvSpPr>
          <p:nvPr/>
        </p:nvSpPr>
        <p:spPr>
          <a:xfrm>
            <a:off x="3619124" y="944941"/>
            <a:ext cx="7036889" cy="271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4000" b="0" i="0" u="none" strike="noStrike" cap="none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  <a:ea typeface="Nixie One"/>
                <a:cs typeface="Nixie On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I’m Lisa.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I’m in Grade 3.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I live in the countryside.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Where do you live?</a:t>
            </a: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64FB4706-1235-32A8-B9ED-7BB570A42206}"/>
              </a:ext>
            </a:extLst>
          </p:cNvPr>
          <p:cNvSpPr txBox="1">
            <a:spLocks/>
          </p:cNvSpPr>
          <p:nvPr/>
        </p:nvSpPr>
        <p:spPr>
          <a:xfrm>
            <a:off x="3910611" y="3841231"/>
            <a:ext cx="5267571" cy="279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I’m Alan.</a:t>
            </a:r>
          </a:p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I’m in Grade 5.</a:t>
            </a:r>
          </a:p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I live in the city.</a:t>
            </a:r>
          </a:p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Where do you live?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B01162-CAD6-2043-B1E7-07659F44BFD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20913"/>
          <a:stretch/>
        </p:blipFill>
        <p:spPr>
          <a:xfrm>
            <a:off x="280018" y="435701"/>
            <a:ext cx="3198555" cy="3223855"/>
          </a:xfrm>
          <a:prstGeom prst="roundRect">
            <a:avLst>
              <a:gd name="adj" fmla="val 363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2EC85-6F4B-6861-53DF-8BA76047E23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97653" y="3589900"/>
            <a:ext cx="3411262" cy="3084595"/>
          </a:xfrm>
          <a:prstGeom prst="roundRect">
            <a:avLst>
              <a:gd name="adj" fmla="val 3753"/>
            </a:avLst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094B4DCF-91C5-6A19-871C-FA850A041162}"/>
              </a:ext>
            </a:extLst>
          </p:cNvPr>
          <p:cNvSpPr txBox="1">
            <a:spLocks/>
          </p:cNvSpPr>
          <p:nvPr/>
        </p:nvSpPr>
        <p:spPr>
          <a:xfrm>
            <a:off x="3619124" y="944109"/>
            <a:ext cx="7036889" cy="271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4000" b="0" i="0" u="none" strike="noStrike" cap="none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  <a:ea typeface="Nixie One"/>
                <a:cs typeface="Nixie On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I’m Lisa.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I’m in Grade 3.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 live in the countryside.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Where do you live?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F0346253-AB62-BE8E-00EF-F27F56B2473D}"/>
              </a:ext>
            </a:extLst>
          </p:cNvPr>
          <p:cNvSpPr txBox="1">
            <a:spLocks/>
          </p:cNvSpPr>
          <p:nvPr/>
        </p:nvSpPr>
        <p:spPr>
          <a:xfrm>
            <a:off x="3910611" y="3841231"/>
            <a:ext cx="5267571" cy="279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I’m Alan.</a:t>
            </a:r>
          </a:p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I’m in Grade 5.</a:t>
            </a:r>
          </a:p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 live in the city.</a:t>
            </a:r>
          </a:p>
          <a:p>
            <a:pPr algn="l">
              <a:spcAft>
                <a:spcPts val="600"/>
              </a:spcAft>
            </a:pPr>
            <a:r>
              <a:rPr lang="en-US" sz="4000" dirty="0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Where do you live?</a:t>
            </a:r>
          </a:p>
        </p:txBody>
      </p:sp>
      <p:pic>
        <p:nvPicPr>
          <p:cNvPr id="20" name="68">
            <a:hlinkClick r:id="" action="ppaction://media"/>
            <a:extLst>
              <a:ext uri="{FF2B5EF4-FFF2-40B4-BE49-F238E27FC236}">
                <a16:creationId xmlns:a16="http://schemas.microsoft.com/office/drawing/2014/main" id="{B2746B85-DC08-C1A8-FEF0-E8044296C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82320" y="-46006"/>
            <a:ext cx="487363" cy="487363"/>
          </a:xfrm>
          <a:prstGeom prst="rect">
            <a:avLst/>
          </a:prstGeom>
        </p:spPr>
      </p:pic>
      <p:pic>
        <p:nvPicPr>
          <p:cNvPr id="21" name="61">
            <a:hlinkClick r:id="" action="ppaction://media"/>
            <a:extLst>
              <a:ext uri="{FF2B5EF4-FFF2-40B4-BE49-F238E27FC236}">
                <a16:creationId xmlns:a16="http://schemas.microsoft.com/office/drawing/2014/main" id="{491E63F4-24CA-C23A-95C0-8ABA4BA130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90245" y="46069"/>
            <a:ext cx="487363" cy="487363"/>
          </a:xfrm>
          <a:prstGeom prst="rect">
            <a:avLst/>
          </a:prstGeom>
        </p:spPr>
      </p:pic>
      <p:pic>
        <p:nvPicPr>
          <p:cNvPr id="22" name="62">
            <a:hlinkClick r:id="" action="ppaction://media"/>
            <a:extLst>
              <a:ext uri="{FF2B5EF4-FFF2-40B4-BE49-F238E27FC236}">
                <a16:creationId xmlns:a16="http://schemas.microsoft.com/office/drawing/2014/main" id="{CA2935CF-749D-D06F-C31D-6ACD54D60D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98170" y="138144"/>
            <a:ext cx="487363" cy="487363"/>
          </a:xfrm>
          <a:prstGeom prst="rect">
            <a:avLst/>
          </a:prstGeom>
        </p:spPr>
      </p:pic>
      <p:pic>
        <p:nvPicPr>
          <p:cNvPr id="23" name="63">
            <a:hlinkClick r:id="" action="ppaction://media"/>
            <a:extLst>
              <a:ext uri="{FF2B5EF4-FFF2-40B4-BE49-F238E27FC236}">
                <a16:creationId xmlns:a16="http://schemas.microsoft.com/office/drawing/2014/main" id="{6A9F0899-C76E-7F6A-D6E6-382710D7798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06095" y="230219"/>
            <a:ext cx="487363" cy="487363"/>
          </a:xfrm>
          <a:prstGeom prst="rect">
            <a:avLst/>
          </a:prstGeom>
        </p:spPr>
      </p:pic>
      <p:pic>
        <p:nvPicPr>
          <p:cNvPr id="24" name="64">
            <a:hlinkClick r:id="" action="ppaction://media"/>
            <a:extLst>
              <a:ext uri="{FF2B5EF4-FFF2-40B4-BE49-F238E27FC236}">
                <a16:creationId xmlns:a16="http://schemas.microsoft.com/office/drawing/2014/main" id="{667209C9-61E8-AA7A-75A7-E90D02C9CE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14020" y="322294"/>
            <a:ext cx="487363" cy="487363"/>
          </a:xfrm>
          <a:prstGeom prst="rect">
            <a:avLst/>
          </a:prstGeom>
        </p:spPr>
      </p:pic>
      <p:pic>
        <p:nvPicPr>
          <p:cNvPr id="25" name="65">
            <a:hlinkClick r:id="" action="ppaction://media"/>
            <a:extLst>
              <a:ext uri="{FF2B5EF4-FFF2-40B4-BE49-F238E27FC236}">
                <a16:creationId xmlns:a16="http://schemas.microsoft.com/office/drawing/2014/main" id="{BA69D06C-3922-88E6-7D90-7EA67A53F12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021945" y="414369"/>
            <a:ext cx="487363" cy="487363"/>
          </a:xfrm>
          <a:prstGeom prst="rect">
            <a:avLst/>
          </a:prstGeom>
        </p:spPr>
      </p:pic>
      <p:pic>
        <p:nvPicPr>
          <p:cNvPr id="26" name="66">
            <a:hlinkClick r:id="" action="ppaction://media"/>
            <a:extLst>
              <a:ext uri="{FF2B5EF4-FFF2-40B4-BE49-F238E27FC236}">
                <a16:creationId xmlns:a16="http://schemas.microsoft.com/office/drawing/2014/main" id="{21D72A8D-9265-5AD5-7A30-81175AA9956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29870" y="506444"/>
            <a:ext cx="487363" cy="487363"/>
          </a:xfrm>
          <a:prstGeom prst="rect">
            <a:avLst/>
          </a:prstGeom>
        </p:spPr>
      </p:pic>
      <p:pic>
        <p:nvPicPr>
          <p:cNvPr id="27" name="67">
            <a:hlinkClick r:id="" action="ppaction://media"/>
            <a:extLst>
              <a:ext uri="{FF2B5EF4-FFF2-40B4-BE49-F238E27FC236}">
                <a16:creationId xmlns:a16="http://schemas.microsoft.com/office/drawing/2014/main" id="{8D58340D-C1DE-558B-232F-9DDEE5BF3F2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37795" y="598519"/>
            <a:ext cx="487363" cy="487363"/>
          </a:xfrm>
          <a:prstGeom prst="rect">
            <a:avLst/>
          </a:prstGeom>
        </p:spPr>
      </p:pic>
      <p:pic>
        <p:nvPicPr>
          <p:cNvPr id="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21AD63D1-E1BF-B1A3-BBEC-A585B1101FD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668396" y="943277"/>
            <a:ext cx="836420" cy="737315"/>
          </a:xfrm>
          <a:prstGeom prst="rect">
            <a:avLst/>
          </a:prstGeom>
        </p:spPr>
      </p:pic>
      <p:pic>
        <p:nvPicPr>
          <p:cNvPr id="11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01531A93-05D5-66A7-347F-A4B6746B131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107028" y="1564517"/>
            <a:ext cx="836420" cy="737315"/>
          </a:xfrm>
          <a:prstGeom prst="rect">
            <a:avLst/>
          </a:prstGeom>
        </p:spPr>
      </p:pic>
      <p:pic>
        <p:nvPicPr>
          <p:cNvPr id="12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0C1DFB5A-C201-C022-11DD-4852693377C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9139332" y="2297537"/>
            <a:ext cx="836420" cy="737315"/>
          </a:xfrm>
          <a:prstGeom prst="rect">
            <a:avLst/>
          </a:prstGeom>
        </p:spPr>
      </p:pic>
      <p:pic>
        <p:nvPicPr>
          <p:cNvPr id="13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2535DB2-6E35-5C82-7454-E2BEB2998A9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8214568" y="3034852"/>
            <a:ext cx="836420" cy="737315"/>
          </a:xfrm>
          <a:prstGeom prst="rect">
            <a:avLst/>
          </a:prstGeom>
        </p:spPr>
      </p:pic>
      <p:pic>
        <p:nvPicPr>
          <p:cNvPr id="15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31F78B6E-405B-B1FB-CE54-0644F493AD3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086606" y="3880636"/>
            <a:ext cx="836420" cy="737315"/>
          </a:xfrm>
          <a:prstGeom prst="rect">
            <a:avLst/>
          </a:prstGeom>
        </p:spPr>
      </p:pic>
      <p:pic>
        <p:nvPicPr>
          <p:cNvPr id="17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ABC2EA7-CA01-24DB-82FF-32AEBB88829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335994" y="4433320"/>
            <a:ext cx="836420" cy="737315"/>
          </a:xfrm>
          <a:prstGeom prst="rect">
            <a:avLst/>
          </a:prstGeom>
        </p:spPr>
      </p:pic>
      <p:pic>
        <p:nvPicPr>
          <p:cNvPr id="18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D2E007A8-EBA9-60BB-E340-A9B34CE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525238" y="5237004"/>
            <a:ext cx="836420" cy="737315"/>
          </a:xfrm>
          <a:prstGeom prst="rect">
            <a:avLst/>
          </a:prstGeom>
        </p:spPr>
      </p:pic>
      <p:pic>
        <p:nvPicPr>
          <p:cNvPr id="1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5D08DBA-5CCE-E6A5-EBA8-544475D89A6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8477757" y="5883169"/>
            <a:ext cx="836420" cy="7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137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6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8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3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6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874587" y="149473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sing">
            <a:hlinkClick r:id="" action="ppaction://media"/>
            <a:extLst>
              <a:ext uri="{FF2B5EF4-FFF2-40B4-BE49-F238E27FC236}">
                <a16:creationId xmlns:a16="http://schemas.microsoft.com/office/drawing/2014/main" id="{D34378BB-09FB-DE84-8B92-17D46B114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All about me!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4" name="Picture 13" descr="A cartoon of a child holding a microphone&#10;&#10;Description automatically generated">
            <a:extLst>
              <a:ext uri="{FF2B5EF4-FFF2-40B4-BE49-F238E27FC236}">
                <a16:creationId xmlns:a16="http://schemas.microsoft.com/office/drawing/2014/main" id="{FBA07D87-E329-44C5-845E-E81D87E89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53" y="3589900"/>
            <a:ext cx="3237658" cy="3237658"/>
          </a:xfrm>
          <a:prstGeom prst="rect">
            <a:avLst/>
          </a:prstGeom>
        </p:spPr>
      </p:pic>
      <p:pic>
        <p:nvPicPr>
          <p:cNvPr id="16" name="Picture 15" descr="A cartoon of a child holding a microphone&#10;&#10;Description automatically generated">
            <a:extLst>
              <a:ext uri="{FF2B5EF4-FFF2-40B4-BE49-F238E27FC236}">
                <a16:creationId xmlns:a16="http://schemas.microsoft.com/office/drawing/2014/main" id="{F51B3A08-DF89-A065-A703-7CC9D78F5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310" y="667663"/>
            <a:ext cx="3323114" cy="26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381446"/>
            <a:ext cx="8855877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Fun corner </a:t>
            </a:r>
            <a:r>
              <a:rPr lang="en-US" sz="3200"/>
              <a:t>&amp;</a:t>
            </a:r>
            <a:r>
              <a:rPr lang="en-US" sz="8000"/>
              <a:t> </a:t>
            </a:r>
          </a:p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Read and complete.</a:t>
              </a:r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Listen and tick.</a:t>
              </a:r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Let’s sing.</a:t>
              </a:r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Fun corner and wrap-up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9FB92FD-0297-E0C6-F672-5C8ED7D3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78EF5B-CC4D-CF28-9CFC-23216798141B}"/>
              </a:ext>
            </a:extLst>
          </p:cNvPr>
          <p:cNvSpPr txBox="1"/>
          <p:nvPr/>
        </p:nvSpPr>
        <p:spPr>
          <a:xfrm>
            <a:off x="4590514" y="5096088"/>
            <a:ext cx="3149740" cy="995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357B38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357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lang="en-US" sz="4000" b="1" dirty="0">
              <a:solidFill>
                <a:srgbClr val="357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20C2CF-38FE-8D34-0576-2C834FD53648}"/>
              </a:ext>
            </a:extLst>
          </p:cNvPr>
          <p:cNvSpPr txBox="1"/>
          <p:nvPr/>
        </p:nvSpPr>
        <p:spPr>
          <a:xfrm>
            <a:off x="2297768" y="954571"/>
            <a:ext cx="6539697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 The bee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&amp;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       the bear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F6B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0A352-F444-BEF3-7AC1-27028C09A19A}"/>
              </a:ext>
            </a:extLst>
          </p:cNvPr>
          <p:cNvGrpSpPr/>
          <p:nvPr/>
        </p:nvGrpSpPr>
        <p:grpSpPr>
          <a:xfrm>
            <a:off x="1885134" y="3236112"/>
            <a:ext cx="1558952" cy="2103797"/>
            <a:chOff x="83110" y="638332"/>
            <a:chExt cx="1558952" cy="2103797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7C3154F0-5B8F-F17E-6E1D-3B1694643E63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01EE5B88-FC99-880C-B3EC-5B6F6478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C7C5E7-A857-8AE8-239E-3453519B8C1F}"/>
              </a:ext>
            </a:extLst>
          </p:cNvPr>
          <p:cNvGrpSpPr/>
          <p:nvPr/>
        </p:nvGrpSpPr>
        <p:grpSpPr>
          <a:xfrm>
            <a:off x="9151743" y="3162578"/>
            <a:ext cx="1241314" cy="1547911"/>
            <a:chOff x="439991" y="638332"/>
            <a:chExt cx="1241314" cy="1547911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F3DFFE35-407A-97DC-D074-CC9B2770D7E7}"/>
                </a:ext>
              </a:extLst>
            </p:cNvPr>
            <p:cNvSpPr txBox="1"/>
            <p:nvPr/>
          </p:nvSpPr>
          <p:spPr>
            <a:xfrm>
              <a:off x="569782" y="1724578"/>
              <a:ext cx="111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1200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E5EEE3C2-61AC-8B70-8759-68B3599E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MsPham-0936082789" descr="A cartoon of a bear holding a pot of honey&#10;&#10;Description automatically generated">
            <a:extLst>
              <a:ext uri="{FF2B5EF4-FFF2-40B4-BE49-F238E27FC236}">
                <a16:creationId xmlns:a16="http://schemas.microsoft.com/office/drawing/2014/main" id="{CF454897-B01D-63D6-17B4-47681FD76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9" y="2623835"/>
            <a:ext cx="2841079" cy="3380760"/>
          </a:xfrm>
          <a:prstGeom prst="rect">
            <a:avLst/>
          </a:prstGeom>
        </p:spPr>
      </p:pic>
      <p:pic>
        <p:nvPicPr>
          <p:cNvPr id="18" name="MsPham-0936082789" descr="A picture containing cartoon, clipart, animation, animated cartoon&#10;&#10;Description automatically generated">
            <a:extLst>
              <a:ext uri="{FF2B5EF4-FFF2-40B4-BE49-F238E27FC236}">
                <a16:creationId xmlns:a16="http://schemas.microsoft.com/office/drawing/2014/main" id="{AE22D49E-A230-DFA8-B61D-4600D99F1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8" y="2108733"/>
            <a:ext cx="2726277" cy="4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581400" y="58364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Reoder the words: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146041" y="4463392"/>
            <a:ext cx="852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EA608BD-FB2A-3975-2E02-22266BFAA84C}"/>
              </a:ext>
            </a:extLst>
          </p:cNvPr>
          <p:cNvSpPr txBox="1"/>
          <p:nvPr/>
        </p:nvSpPr>
        <p:spPr>
          <a:xfrm>
            <a:off x="2052735" y="1686722"/>
            <a:ext cx="767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/ Can / tell / yourself / me?/ about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581400" y="58364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Reoder the words: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562828" y="4277036"/>
            <a:ext cx="7394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D10C06"/>
                </a:solidFill>
                <a:effectLst>
                  <a:glow rad="139700">
                    <a:schemeClr val="bg1"/>
                  </a:glow>
                </a:effectLst>
              </a:rPr>
              <a:t>I live in the countryside.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9418132-D4AD-6173-41B1-357D7055C797}"/>
              </a:ext>
            </a:extLst>
          </p:cNvPr>
          <p:cNvSpPr txBox="1"/>
          <p:nvPr/>
        </p:nvSpPr>
        <p:spPr>
          <a:xfrm>
            <a:off x="2562828" y="168672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+mj-lt"/>
              </a:rPr>
              <a:t>in / I / countryside. / the / live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581400" y="58364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Reoder the words: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287909" y="4155615"/>
            <a:ext cx="8314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HaLan.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E5E34C8-2CF4-5440-255A-0431BBE81754}"/>
              </a:ext>
            </a:extLst>
          </p:cNvPr>
          <p:cNvSpPr txBox="1"/>
          <p:nvPr/>
        </p:nvSpPr>
        <p:spPr>
          <a:xfrm>
            <a:off x="2562828" y="168672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/ HaLan. / is / name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581400" y="58364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Reoder the words: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18460" y="4155615"/>
            <a:ext cx="635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birthday is in August.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37F25D0-F67F-FD68-5FAA-5C1E9CE153B1}"/>
              </a:ext>
            </a:extLst>
          </p:cNvPr>
          <p:cNvSpPr txBox="1"/>
          <p:nvPr/>
        </p:nvSpPr>
        <p:spPr>
          <a:xfrm>
            <a:off x="2562828" y="168672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/ My / is / birthday / August.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581400" y="58364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Reoder the words: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18460" y="4155615"/>
            <a:ext cx="635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Class 5A.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37F25D0-F67F-FD68-5FAA-5C1E9CE153B1}"/>
              </a:ext>
            </a:extLst>
          </p:cNvPr>
          <p:cNvSpPr txBox="1"/>
          <p:nvPr/>
        </p:nvSpPr>
        <p:spPr>
          <a:xfrm>
            <a:off x="2562828" y="168672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/ I / in / 5A / am.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8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755DB-6477-D7C1-216D-1DDABE30E90B}"/>
              </a:ext>
            </a:extLst>
          </p:cNvPr>
          <p:cNvGrpSpPr/>
          <p:nvPr/>
        </p:nvGrpSpPr>
        <p:grpSpPr>
          <a:xfrm>
            <a:off x="2287909" y="2956907"/>
            <a:ext cx="1558952" cy="1412329"/>
            <a:chOff x="83110" y="1329800"/>
            <a:chExt cx="1558952" cy="1412329"/>
          </a:xfrm>
        </p:grpSpPr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7D9B797A-2628-3C86-D507-019683E7E39D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30" name="MsPham-0936082789">
              <a:extLst>
                <a:ext uri="{FF2B5EF4-FFF2-40B4-BE49-F238E27FC236}">
                  <a16:creationId xmlns:a16="http://schemas.microsoft.com/office/drawing/2014/main" id="{694BEC84-76B2-9654-F2D9-A9ACE6E8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2268801-545B-D2D5-0D87-D471F9AC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3581400" y="58364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Reoder the words: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D78AA11-FE09-50D5-0679-8D459A78DE92}"/>
              </a:ext>
            </a:extLst>
          </p:cNvPr>
          <p:cNvSpPr/>
          <p:nvPr/>
        </p:nvSpPr>
        <p:spPr>
          <a:xfrm>
            <a:off x="9437747" y="5725376"/>
            <a:ext cx="1596145" cy="640080"/>
          </a:xfrm>
          <a:prstGeom prst="roundRect">
            <a:avLst>
              <a:gd name="adj" fmla="val 50000"/>
            </a:avLst>
          </a:prstGeom>
          <a:solidFill>
            <a:srgbClr val="F9B512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D1FBB9A-C56A-D085-7429-35B32F60E865}"/>
              </a:ext>
            </a:extLst>
          </p:cNvPr>
          <p:cNvSpPr txBox="1"/>
          <p:nvPr/>
        </p:nvSpPr>
        <p:spPr>
          <a:xfrm>
            <a:off x="2918460" y="4155615"/>
            <a:ext cx="6355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>
                <a:solidFill>
                  <a:srgbClr val="D10C06"/>
                </a:solidFill>
              </a:rPr>
              <a:t>I live in the city.</a:t>
            </a:r>
            <a:endParaRPr lang="en-US" sz="4400" b="1" dirty="0">
              <a:solidFill>
                <a:srgbClr val="D10C06"/>
              </a:solidFill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54CFD67-DF89-EB15-421A-9670FF330938}"/>
              </a:ext>
            </a:extLst>
          </p:cNvPr>
          <p:cNvSpPr/>
          <p:nvPr/>
        </p:nvSpPr>
        <p:spPr>
          <a:xfrm>
            <a:off x="6550358" y="5725376"/>
            <a:ext cx="2783318" cy="640080"/>
          </a:xfrm>
          <a:prstGeom prst="roundRect">
            <a:avLst>
              <a:gd name="adj" fmla="val 50000"/>
            </a:avLst>
          </a:prstGeom>
          <a:solidFill>
            <a:srgbClr val="18B75C"/>
          </a:solidFill>
          <a:ln>
            <a:solidFill>
              <a:srgbClr val="5DCE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1E17BAB-5FB1-7323-50A3-96F0ED8D51E2}"/>
              </a:ext>
            </a:extLst>
          </p:cNvPr>
          <p:cNvSpPr txBox="1"/>
          <p:nvPr/>
        </p:nvSpPr>
        <p:spPr>
          <a:xfrm>
            <a:off x="2562828" y="1686722"/>
            <a:ext cx="635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10000"/>
                  </a:schemeClr>
                </a:solidFill>
                <a:latin typeface="+mj-lt"/>
              </a:rPr>
              <a:t>the / live / in / city. / I </a:t>
            </a:r>
            <a:endParaRPr lang="en-US" sz="3200" b="1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35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925D84E-C1BD-89A5-001A-6B97475E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A8234-E7CD-91B6-E65F-4BB4898F43A3}"/>
              </a:ext>
            </a:extLst>
          </p:cNvPr>
          <p:cNvSpPr txBox="1"/>
          <p:nvPr/>
        </p:nvSpPr>
        <p:spPr>
          <a:xfrm>
            <a:off x="4590514" y="5096088"/>
            <a:ext cx="3149740" cy="995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357B38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rgbClr val="357B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en-US" sz="4000" b="1" dirty="0">
              <a:solidFill>
                <a:srgbClr val="357B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359CA66-F995-9EDE-60B7-9271DEA23B1A}"/>
              </a:ext>
            </a:extLst>
          </p:cNvPr>
          <p:cNvSpPr txBox="1"/>
          <p:nvPr/>
        </p:nvSpPr>
        <p:spPr>
          <a:xfrm>
            <a:off x="2873635" y="1871587"/>
            <a:ext cx="6444729" cy="153106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F6B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Welldone!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F6B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764808-B724-745F-A1F8-5A37E1B5379D}"/>
              </a:ext>
            </a:extLst>
          </p:cNvPr>
          <p:cNvGrpSpPr/>
          <p:nvPr/>
        </p:nvGrpSpPr>
        <p:grpSpPr>
          <a:xfrm>
            <a:off x="1885134" y="3236112"/>
            <a:ext cx="1558952" cy="2103797"/>
            <a:chOff x="83110" y="638332"/>
            <a:chExt cx="1558952" cy="2103797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CDB14AB7-3BAA-FDC6-826C-90F5FE63715F}"/>
                </a:ext>
              </a:extLst>
            </p:cNvPr>
            <p:cNvSpPr txBox="1"/>
            <p:nvPr/>
          </p:nvSpPr>
          <p:spPr>
            <a:xfrm>
              <a:off x="83110" y="2095798"/>
              <a:ext cx="1558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C6FD1A3C-0DC6-A427-F967-018761FC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E96CDE-5B0B-D753-D0E3-68D89C8B8C52}"/>
              </a:ext>
            </a:extLst>
          </p:cNvPr>
          <p:cNvGrpSpPr/>
          <p:nvPr/>
        </p:nvGrpSpPr>
        <p:grpSpPr>
          <a:xfrm>
            <a:off x="9151743" y="3162578"/>
            <a:ext cx="1241314" cy="1547911"/>
            <a:chOff x="439991" y="638332"/>
            <a:chExt cx="1241314" cy="1547911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674184AF-A2C1-F848-ED13-0DD90EEAD744}"/>
                </a:ext>
              </a:extLst>
            </p:cNvPr>
            <p:cNvSpPr txBox="1"/>
            <p:nvPr/>
          </p:nvSpPr>
          <p:spPr>
            <a:xfrm>
              <a:off x="569782" y="1724578"/>
              <a:ext cx="1111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1200"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F6DB30BB-B4DF-1BE2-3E05-4006C0EC5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91" y="638332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MsPham-0936082789" descr="A cartoon of a bear holding a pot of honey&#10;&#10;Description automatically generated">
            <a:extLst>
              <a:ext uri="{FF2B5EF4-FFF2-40B4-BE49-F238E27FC236}">
                <a16:creationId xmlns:a16="http://schemas.microsoft.com/office/drawing/2014/main" id="{1CDCF986-8200-522B-669A-2DFFC1F2B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9" y="2623835"/>
            <a:ext cx="2841079" cy="3380760"/>
          </a:xfrm>
          <a:prstGeom prst="rect">
            <a:avLst/>
          </a:prstGeom>
        </p:spPr>
      </p:pic>
      <p:pic>
        <p:nvPicPr>
          <p:cNvPr id="24" name="MsPham-0936082789" descr="A picture containing cartoon, clipart, animation, animated cartoon&#10;&#10;Description automatically generated">
            <a:extLst>
              <a:ext uri="{FF2B5EF4-FFF2-40B4-BE49-F238E27FC236}">
                <a16:creationId xmlns:a16="http://schemas.microsoft.com/office/drawing/2014/main" id="{653A82E1-43D7-DDF4-BEC6-8484B1B69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8" y="2108733"/>
            <a:ext cx="2726277" cy="4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7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5CEE8F-7253-0E35-FD17-B5B891DF4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9740" t="-9740" r="-10090" b="-10090"/>
          <a:stretch/>
        </p:blipFill>
        <p:spPr>
          <a:xfrm>
            <a:off x="2211140" y="1406303"/>
            <a:ext cx="1371302" cy="1361487"/>
          </a:xfrm>
          <a:prstGeom prst="ellipse">
            <a:avLst/>
          </a:prstGeom>
        </p:spPr>
      </p:pic>
      <p:sp>
        <p:nvSpPr>
          <p:cNvPr id="17" name="Freeform 17"/>
          <p:cNvSpPr/>
          <p:nvPr/>
        </p:nvSpPr>
        <p:spPr>
          <a:xfrm rot="20040150" flipH="1" flipV="1">
            <a:off x="3607904" y="4469083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9" name="Freeform 19"/>
          <p:cNvSpPr/>
          <p:nvPr/>
        </p:nvSpPr>
        <p:spPr>
          <a:xfrm rot="12834873" flipH="1" flipV="1">
            <a:off x="7606579" y="3660747"/>
            <a:ext cx="1143663" cy="372268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240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8A4D0A2-20BE-35BC-2771-EB4F7991BB07}"/>
              </a:ext>
            </a:extLst>
          </p:cNvPr>
          <p:cNvGrpSpPr/>
          <p:nvPr/>
        </p:nvGrpSpPr>
        <p:grpSpPr>
          <a:xfrm>
            <a:off x="9265699" y="1523688"/>
            <a:ext cx="2706172" cy="414335"/>
            <a:chOff x="5583496" y="1008961"/>
            <a:chExt cx="2706172" cy="414335"/>
          </a:xfrm>
        </p:grpSpPr>
        <p:sp>
          <p:nvSpPr>
            <p:cNvPr id="9" name="Freeform 9"/>
            <p:cNvSpPr/>
            <p:nvPr/>
          </p:nvSpPr>
          <p:spPr>
            <a:xfrm>
              <a:off x="6013028" y="1322084"/>
              <a:ext cx="1855556" cy="101212"/>
            </a:xfrm>
            <a:custGeom>
              <a:avLst/>
              <a:gdLst/>
              <a:ahLst/>
              <a:cxnLst/>
              <a:rect l="l" t="t" r="r" b="b"/>
              <a:pathLst>
                <a:path w="2783334" h="151818">
                  <a:moveTo>
                    <a:pt x="2783334" y="0"/>
                  </a:moveTo>
                  <a:lnTo>
                    <a:pt x="0" y="0"/>
                  </a:lnTo>
                  <a:lnTo>
                    <a:pt x="0" y="151818"/>
                  </a:lnTo>
                  <a:lnTo>
                    <a:pt x="2783334" y="151818"/>
                  </a:lnTo>
                  <a:lnTo>
                    <a:pt x="2783334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3" name="MsPham 0936082789">
              <a:extLst>
                <a:ext uri="{FF2B5EF4-FFF2-40B4-BE49-F238E27FC236}">
                  <a16:creationId xmlns:a16="http://schemas.microsoft.com/office/drawing/2014/main" id="{68C1E1CD-C6CF-ADE1-38E6-7A572CB091A3}"/>
                </a:ext>
              </a:extLst>
            </p:cNvPr>
            <p:cNvSpPr txBox="1">
              <a:spLocks/>
            </p:cNvSpPr>
            <p:nvPr/>
          </p:nvSpPr>
          <p:spPr>
            <a:xfrm>
              <a:off x="5583496" y="1008961"/>
              <a:ext cx="2706172" cy="193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My name’s</a:t>
              </a:r>
              <a:endParaRPr lang="en-US" sz="24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71DFA1C-F1BD-C4FC-0E97-F6FD740805DF}"/>
              </a:ext>
            </a:extLst>
          </p:cNvPr>
          <p:cNvGrpSpPr/>
          <p:nvPr/>
        </p:nvGrpSpPr>
        <p:grpSpPr>
          <a:xfrm>
            <a:off x="9348628" y="3465837"/>
            <a:ext cx="2292457" cy="474488"/>
            <a:chOff x="8578294" y="921728"/>
            <a:chExt cx="2292457" cy="474488"/>
          </a:xfrm>
        </p:grpSpPr>
        <p:sp>
          <p:nvSpPr>
            <p:cNvPr id="12" name="Freeform 12"/>
            <p:cNvSpPr/>
            <p:nvPr/>
          </p:nvSpPr>
          <p:spPr>
            <a:xfrm>
              <a:off x="8964862" y="1296463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4" name="MsPham 0936082789">
              <a:extLst>
                <a:ext uri="{FF2B5EF4-FFF2-40B4-BE49-F238E27FC236}">
                  <a16:creationId xmlns:a16="http://schemas.microsoft.com/office/drawing/2014/main" id="{BDE7BE63-B98D-A0D5-A999-99CBBDDD6903}"/>
                </a:ext>
              </a:extLst>
            </p:cNvPr>
            <p:cNvSpPr txBox="1">
              <a:spLocks/>
            </p:cNvSpPr>
            <p:nvPr/>
          </p:nvSpPr>
          <p:spPr>
            <a:xfrm>
              <a:off x="8578294" y="921728"/>
              <a:ext cx="2292457" cy="37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I’m</a:t>
              </a:r>
              <a:r>
                <a:rPr lang="en-US" sz="2400" b="1" kern="100">
                  <a:solidFill>
                    <a:srgbClr val="D10C0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>
                  <a:solidFill>
                    <a:srgbClr val="E31D50"/>
                  </a:solidFill>
                  <a:cs typeface="Arial" panose="020B0604020202020204" pitchFamily="34" charset="0"/>
                  <a:sym typeface="Arial"/>
                </a:rPr>
                <a:t>_______.</a:t>
              </a:r>
              <a:endParaRPr lang="en-US" sz="2400" b="1" kern="100">
                <a:solidFill>
                  <a:srgbClr val="D10C0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71312E6-40FA-BF9A-0829-9723DAAAFB78}"/>
              </a:ext>
            </a:extLst>
          </p:cNvPr>
          <p:cNvGrpSpPr/>
          <p:nvPr/>
        </p:nvGrpSpPr>
        <p:grpSpPr>
          <a:xfrm>
            <a:off x="6172883" y="5615509"/>
            <a:ext cx="2007600" cy="456798"/>
            <a:chOff x="9648302" y="2670079"/>
            <a:chExt cx="2007600" cy="456798"/>
          </a:xfrm>
        </p:grpSpPr>
        <p:sp>
          <p:nvSpPr>
            <p:cNvPr id="15" name="Freeform 15"/>
            <p:cNvSpPr/>
            <p:nvPr/>
          </p:nvSpPr>
          <p:spPr>
            <a:xfrm>
              <a:off x="9827102" y="3027124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100"/>
            </a:p>
          </p:txBody>
        </p:sp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3969005E-8E73-C2BB-1CE7-2E9A8559F9F3}"/>
                </a:ext>
              </a:extLst>
            </p:cNvPr>
            <p:cNvSpPr txBox="1">
              <a:spLocks/>
            </p:cNvSpPr>
            <p:nvPr/>
          </p:nvSpPr>
          <p:spPr>
            <a:xfrm>
              <a:off x="9648302" y="2670079"/>
              <a:ext cx="1990588" cy="357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  <a:sym typeface="Arial"/>
                </a:rPr>
                <a:t>I’m in</a:t>
              </a:r>
              <a:endParaRPr lang="en-US" sz="2400" kern="1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2A69BC0-AE9D-BAFC-9D26-96539B9C932F}"/>
              </a:ext>
            </a:extLst>
          </p:cNvPr>
          <p:cNvGrpSpPr/>
          <p:nvPr/>
        </p:nvGrpSpPr>
        <p:grpSpPr>
          <a:xfrm>
            <a:off x="577294" y="5221590"/>
            <a:ext cx="2050711" cy="431486"/>
            <a:chOff x="9449301" y="4348874"/>
            <a:chExt cx="2050711" cy="431486"/>
          </a:xfrm>
        </p:grpSpPr>
        <p:sp>
          <p:nvSpPr>
            <p:cNvPr id="14" name="Freeform 14"/>
            <p:cNvSpPr/>
            <p:nvPr/>
          </p:nvSpPr>
          <p:spPr>
            <a:xfrm>
              <a:off x="9671212" y="4680607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1050"/>
            </a:p>
          </p:txBody>
        </p:sp>
        <p:sp>
          <p:nvSpPr>
            <p:cNvPr id="46" name="MsPham 0936082789">
              <a:extLst>
                <a:ext uri="{FF2B5EF4-FFF2-40B4-BE49-F238E27FC236}">
                  <a16:creationId xmlns:a16="http://schemas.microsoft.com/office/drawing/2014/main" id="{13219D48-A067-C6D9-9D33-98DF1B69266A}"/>
                </a:ext>
              </a:extLst>
            </p:cNvPr>
            <p:cNvSpPr txBox="1">
              <a:spLocks/>
            </p:cNvSpPr>
            <p:nvPr/>
          </p:nvSpPr>
          <p:spPr>
            <a:xfrm>
              <a:off x="9449301" y="4348874"/>
              <a:ext cx="2008779" cy="37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182880" algn="ctr" defTabSz="1219170">
                <a:lnSpc>
                  <a:spcPts val="1800"/>
                </a:lnSpc>
                <a:buClr>
                  <a:srgbClr val="000000"/>
                </a:buClr>
              </a:pPr>
              <a:r>
                <a:rPr lang="en-US" sz="2400" b="1" kern="10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I live in</a:t>
              </a:r>
              <a:endParaRPr lang="en-US" sz="2400" b="1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979FCF6-29EC-2AF4-CB36-F623D9D90F5E}"/>
              </a:ext>
            </a:extLst>
          </p:cNvPr>
          <p:cNvGrpSpPr/>
          <p:nvPr/>
        </p:nvGrpSpPr>
        <p:grpSpPr>
          <a:xfrm>
            <a:off x="-1154" y="1636410"/>
            <a:ext cx="2699807" cy="707886"/>
            <a:chOff x="8288863" y="5734463"/>
            <a:chExt cx="2699807" cy="707886"/>
          </a:xfrm>
        </p:grpSpPr>
        <p:sp>
          <p:nvSpPr>
            <p:cNvPr id="26" name="Freeform 26"/>
            <p:cNvSpPr/>
            <p:nvPr/>
          </p:nvSpPr>
          <p:spPr>
            <a:xfrm>
              <a:off x="8786961" y="6189585"/>
              <a:ext cx="1828800" cy="99753"/>
            </a:xfrm>
            <a:custGeom>
              <a:avLst/>
              <a:gdLst/>
              <a:ahLst/>
              <a:cxnLst/>
              <a:rect l="l" t="t" r="r" b="b"/>
              <a:pathLst>
                <a:path w="2743200" h="149629">
                  <a:moveTo>
                    <a:pt x="2743200" y="0"/>
                  </a:moveTo>
                  <a:lnTo>
                    <a:pt x="0" y="0"/>
                  </a:lnTo>
                  <a:lnTo>
                    <a:pt x="0" y="149629"/>
                  </a:lnTo>
                  <a:lnTo>
                    <a:pt x="2743200" y="149629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ts val="1800"/>
                </a:lnSpc>
              </a:pPr>
              <a:endParaRPr lang="en-US" sz="2400"/>
            </a:p>
          </p:txBody>
        </p: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5902F629-E399-FAD7-D50E-B6E98DBAD05F}"/>
                </a:ext>
              </a:extLst>
            </p:cNvPr>
            <p:cNvSpPr txBox="1">
              <a:spLocks/>
            </p:cNvSpPr>
            <p:nvPr/>
          </p:nvSpPr>
          <p:spPr>
            <a:xfrm>
              <a:off x="8288863" y="5734463"/>
              <a:ext cx="26998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L="182880" marR="0" lvl="0" algn="ctr" defTabSz="121917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ixie One"/>
                <a:buNone/>
                <a:defRPr sz="2000" b="1" i="0" u="none" strike="noStrike" kern="100" cap="none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 sz="2400">
                  <a:sym typeface="Arial"/>
                </a:rPr>
                <a:t>My birthday</a:t>
              </a:r>
              <a:endParaRPr lang="en-US" sz="2400" dirty="0">
                <a:sym typeface="Arial"/>
              </a:endParaRPr>
            </a:p>
          </p:txBody>
        </p:sp>
      </p:grpSp>
      <p:pic>
        <p:nvPicPr>
          <p:cNvPr id="60" name="Picture 59" descr="A group of cartoon children&#10;&#10;Description automatically generated">
            <a:extLst>
              <a:ext uri="{FF2B5EF4-FFF2-40B4-BE49-F238E27FC236}">
                <a16:creationId xmlns:a16="http://schemas.microsoft.com/office/drawing/2014/main" id="{B953FA2A-C346-864D-D1A5-24A599AB2D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25" y="4400091"/>
            <a:ext cx="1573885" cy="1074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7" name="Freeform 23">
            <a:extLst>
              <a:ext uri="{FF2B5EF4-FFF2-40B4-BE49-F238E27FC236}">
                <a16:creationId xmlns:a16="http://schemas.microsoft.com/office/drawing/2014/main" id="{6038971F-B400-7F60-37E2-481D7737F94B}"/>
              </a:ext>
            </a:extLst>
          </p:cNvPr>
          <p:cNvSpPr/>
          <p:nvPr/>
        </p:nvSpPr>
        <p:spPr>
          <a:xfrm rot="3470512">
            <a:off x="5553073" y="4552113"/>
            <a:ext cx="1124343" cy="387464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11837949" flipV="1">
            <a:off x="3554367" y="1877196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76" name="Picture 75" descr="A cake with candles on it&#10;&#10;Description automatically generated">
            <a:extLst>
              <a:ext uri="{FF2B5EF4-FFF2-40B4-BE49-F238E27FC236}">
                <a16:creationId xmlns:a16="http://schemas.microsoft.com/office/drawing/2014/main" id="{89243B29-CF25-6ED8-0D44-D3A96EA1FFE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5063" r="4517" b="4517"/>
          <a:stretch/>
        </p:blipFill>
        <p:spPr>
          <a:xfrm>
            <a:off x="8776341" y="3432993"/>
            <a:ext cx="898472" cy="898472"/>
          </a:xfrm>
          <a:prstGeom prst="ellipse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C483EA17-62D2-3D70-692C-3F21C135370A}"/>
              </a:ext>
            </a:extLst>
          </p:cNvPr>
          <p:cNvGrpSpPr/>
          <p:nvPr/>
        </p:nvGrpSpPr>
        <p:grpSpPr>
          <a:xfrm>
            <a:off x="2586074" y="4786891"/>
            <a:ext cx="1256721" cy="1007957"/>
            <a:chOff x="8904764" y="3685506"/>
            <a:chExt cx="1561907" cy="1252733"/>
          </a:xfrm>
        </p:grpSpPr>
        <p:pic>
          <p:nvPicPr>
            <p:cNvPr id="83" name="Picture 82" descr="A building with a tree and a ramp&#10;&#10;Description automatically generated">
              <a:extLst>
                <a:ext uri="{FF2B5EF4-FFF2-40B4-BE49-F238E27FC236}">
                  <a16:creationId xmlns:a16="http://schemas.microsoft.com/office/drawing/2014/main" id="{EF4AEF56-A789-FC39-F4E8-C5F7CED8D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91675" y="3685506"/>
              <a:ext cx="1174996" cy="1174997"/>
            </a:xfrm>
            <a:prstGeom prst="rect">
              <a:avLst/>
            </a:prstGeom>
          </p:spPr>
        </p:pic>
        <p:pic>
          <p:nvPicPr>
            <p:cNvPr id="86" name="Picture 85" descr="A house with a black background&#10;&#10;Description automatically generated">
              <a:extLst>
                <a:ext uri="{FF2B5EF4-FFF2-40B4-BE49-F238E27FC236}">
                  <a16:creationId xmlns:a16="http://schemas.microsoft.com/office/drawing/2014/main" id="{96A2260D-FAE4-0342-6A47-E60E29006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764" y="4165254"/>
              <a:ext cx="896263" cy="772985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E1CE79-1B3C-6D5C-3F06-5EDB3987EA7C}"/>
              </a:ext>
            </a:extLst>
          </p:cNvPr>
          <p:cNvGrpSpPr/>
          <p:nvPr/>
        </p:nvGrpSpPr>
        <p:grpSpPr>
          <a:xfrm>
            <a:off x="8082858" y="1536131"/>
            <a:ext cx="1666796" cy="629893"/>
            <a:chOff x="5542261" y="1009920"/>
            <a:chExt cx="1666796" cy="62989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6C8A938-3DE6-35E9-3D71-24794B79DEB4}"/>
                </a:ext>
              </a:extLst>
            </p:cNvPr>
            <p:cNvSpPr/>
            <p:nvPr/>
          </p:nvSpPr>
          <p:spPr>
            <a:xfrm>
              <a:off x="5542261" y="1009920"/>
              <a:ext cx="1637175" cy="629893"/>
            </a:xfrm>
            <a:prstGeom prst="roundRect">
              <a:avLst/>
            </a:prstGeom>
            <a:solidFill>
              <a:srgbClr val="E31D50"/>
            </a:solidFill>
            <a:ln w="28575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52877E6-9400-1366-24E1-7CE7959EB3BA}"/>
                </a:ext>
              </a:extLst>
            </p:cNvPr>
            <p:cNvSpPr/>
            <p:nvPr/>
          </p:nvSpPr>
          <p:spPr>
            <a:xfrm>
              <a:off x="6101426" y="1057774"/>
              <a:ext cx="1025814" cy="534185"/>
            </a:xfrm>
            <a:prstGeom prst="roundRect">
              <a:avLst/>
            </a:prstGeom>
            <a:solidFill>
              <a:schemeClr val="bg1"/>
            </a:solidFill>
            <a:ln w="9525" cmpd="dbl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Mspham-0936082789">
              <a:extLst>
                <a:ext uri="{FF2B5EF4-FFF2-40B4-BE49-F238E27FC236}">
                  <a16:creationId xmlns:a16="http://schemas.microsoft.com/office/drawing/2014/main" id="{440F5630-0A8C-5DA9-1E75-9F3FA7CF5876}"/>
                </a:ext>
              </a:extLst>
            </p:cNvPr>
            <p:cNvGrpSpPr/>
            <p:nvPr/>
          </p:nvGrpSpPr>
          <p:grpSpPr>
            <a:xfrm>
              <a:off x="5592495" y="1068740"/>
              <a:ext cx="1616562" cy="523220"/>
              <a:chOff x="12905666" y="11343757"/>
              <a:chExt cx="1355574" cy="438749"/>
            </a:xfrm>
          </p:grpSpPr>
          <p:sp>
            <p:nvSpPr>
              <p:cNvPr id="94" name="Mspham-0936082789">
                <a:hlinkClick r:id="rId26"/>
                <a:extLst>
                  <a:ext uri="{FF2B5EF4-FFF2-40B4-BE49-F238E27FC236}">
                    <a16:creationId xmlns:a16="http://schemas.microsoft.com/office/drawing/2014/main" id="{B6FDA6EF-5205-5604-C89D-C182106CAB0C}"/>
                  </a:ext>
                </a:extLst>
              </p:cNvPr>
              <p:cNvSpPr txBox="1"/>
              <p:nvPr/>
            </p:nvSpPr>
            <p:spPr>
              <a:xfrm>
                <a:off x="13293143" y="11343757"/>
                <a:ext cx="968097" cy="438749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Ms.</a:t>
                </a:r>
              </a:p>
              <a:p>
                <a:pPr algn="ctr"/>
                <a:r>
                  <a:rPr lang="en-US" sz="1400">
                    <a:solidFill>
                      <a:srgbClr val="E31D5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.VnHelvetInsH" panose="020B7200000000000000" pitchFamily="34" charset="0"/>
                    <a:cs typeface="Arial" panose="020B0604020202020204" pitchFamily="34" charset="0"/>
                  </a:rPr>
                  <a:t>HuyenPham </a:t>
                </a:r>
              </a:p>
            </p:txBody>
          </p:sp>
          <p:pic>
            <p:nvPicPr>
              <p:cNvPr id="95" name="MsPham-0936082789">
                <a:hlinkClick r:id="rId26"/>
                <a:extLst>
                  <a:ext uri="{FF2B5EF4-FFF2-40B4-BE49-F238E27FC236}">
                    <a16:creationId xmlns:a16="http://schemas.microsoft.com/office/drawing/2014/main" id="{69109603-6F0C-5903-F3A8-57860C50C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2905666" y="11364778"/>
                <a:ext cx="387474" cy="3874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0" name="Freeform 20"/>
          <p:cNvSpPr/>
          <p:nvPr/>
        </p:nvSpPr>
        <p:spPr>
          <a:xfrm rot="19310241" flipV="1">
            <a:off x="7305206" y="1861887"/>
            <a:ext cx="843107" cy="290547"/>
          </a:xfrm>
          <a:custGeom>
            <a:avLst/>
            <a:gdLst/>
            <a:ahLst/>
            <a:cxnLst/>
            <a:rect l="l" t="t" r="r" b="b"/>
            <a:pathLst>
              <a:path w="968482" h="333753">
                <a:moveTo>
                  <a:pt x="968482" y="333753"/>
                </a:moveTo>
                <a:lnTo>
                  <a:pt x="0" y="333753"/>
                </a:lnTo>
                <a:lnTo>
                  <a:pt x="0" y="0"/>
                </a:lnTo>
                <a:lnTo>
                  <a:pt x="968482" y="0"/>
                </a:lnTo>
                <a:lnTo>
                  <a:pt x="968482" y="333753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Let’s talk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sp>
        <p:nvSpPr>
          <p:cNvPr id="104" name="MsPham 0936082789">
            <a:extLst>
              <a:ext uri="{FF2B5EF4-FFF2-40B4-BE49-F238E27FC236}">
                <a16:creationId xmlns:a16="http://schemas.microsoft.com/office/drawing/2014/main" id="{F92357E0-1008-9A8B-6F8B-F373317F420C}"/>
              </a:ext>
            </a:extLst>
          </p:cNvPr>
          <p:cNvSpPr txBox="1">
            <a:spLocks/>
          </p:cNvSpPr>
          <p:nvPr/>
        </p:nvSpPr>
        <p:spPr>
          <a:xfrm>
            <a:off x="9682080" y="1878446"/>
            <a:ext cx="2082981" cy="2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 kern="100" dirty="0">
              <a:solidFill>
                <a:srgbClr val="D10C0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MsPham 0936082789">
            <a:extLst>
              <a:ext uri="{FF2B5EF4-FFF2-40B4-BE49-F238E27FC236}">
                <a16:creationId xmlns:a16="http://schemas.microsoft.com/office/drawing/2014/main" id="{7033C2E5-E228-6A6E-9E83-086428443CAF}"/>
              </a:ext>
            </a:extLst>
          </p:cNvPr>
          <p:cNvSpPr txBox="1">
            <a:spLocks/>
          </p:cNvSpPr>
          <p:nvPr/>
        </p:nvSpPr>
        <p:spPr>
          <a:xfrm>
            <a:off x="9832494" y="3940325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lnSpc>
                <a:spcPts val="1800"/>
              </a:lnSpc>
              <a:buClr>
                <a:srgbClr val="000000"/>
              </a:buClr>
            </a:pPr>
            <a:r>
              <a:rPr lang="en-US" sz="2400" b="1" kern="1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years old.</a:t>
            </a:r>
            <a:endParaRPr lang="en-US" sz="2400" b="1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MsPham 0936082789">
            <a:extLst>
              <a:ext uri="{FF2B5EF4-FFF2-40B4-BE49-F238E27FC236}">
                <a16:creationId xmlns:a16="http://schemas.microsoft.com/office/drawing/2014/main" id="{CF5BC97D-99E6-F6BB-27EE-A59547D8EB0B}"/>
              </a:ext>
            </a:extLst>
          </p:cNvPr>
          <p:cNvSpPr txBox="1">
            <a:spLocks/>
          </p:cNvSpPr>
          <p:nvPr/>
        </p:nvSpPr>
        <p:spPr>
          <a:xfrm>
            <a:off x="6341117" y="6124151"/>
            <a:ext cx="2706172" cy="1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Class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MsPham 0936082789">
            <a:extLst>
              <a:ext uri="{FF2B5EF4-FFF2-40B4-BE49-F238E27FC236}">
                <a16:creationId xmlns:a16="http://schemas.microsoft.com/office/drawing/2014/main" id="{934A744F-8163-28F5-A8F1-3B1A8F46ABC9}"/>
              </a:ext>
            </a:extLst>
          </p:cNvPr>
          <p:cNvSpPr txBox="1">
            <a:spLocks/>
          </p:cNvSpPr>
          <p:nvPr/>
        </p:nvSpPr>
        <p:spPr>
          <a:xfrm>
            <a:off x="890117" y="5630194"/>
            <a:ext cx="2218303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the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_______.</a:t>
            </a:r>
            <a:endParaRPr lang="en-US" sz="2400" b="1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MsPham 0936082789">
            <a:extLst>
              <a:ext uri="{FF2B5EF4-FFF2-40B4-BE49-F238E27FC236}">
                <a16:creationId xmlns:a16="http://schemas.microsoft.com/office/drawing/2014/main" id="{8704266D-5F7E-2C06-FE9C-2481FD555031}"/>
              </a:ext>
            </a:extLst>
          </p:cNvPr>
          <p:cNvSpPr txBox="1">
            <a:spLocks/>
          </p:cNvSpPr>
          <p:nvPr/>
        </p:nvSpPr>
        <p:spPr>
          <a:xfrm>
            <a:off x="249548" y="2181109"/>
            <a:ext cx="231472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2400" b="1">
                <a:solidFill>
                  <a:srgbClr val="002060"/>
                </a:solidFill>
                <a:sym typeface="Arial"/>
              </a:rPr>
              <a:t>is in</a:t>
            </a:r>
            <a:r>
              <a:rPr lang="en-US" sz="2400">
                <a:sym typeface="Arial"/>
              </a:rPr>
              <a:t> </a:t>
            </a:r>
            <a:r>
              <a:rPr lang="en-US" sz="2400" b="1">
                <a:solidFill>
                  <a:srgbClr val="E31D50"/>
                </a:solidFill>
                <a:cs typeface="Arial" panose="020B0604020202020204" pitchFamily="34" charset="0"/>
                <a:sym typeface="Arial"/>
              </a:rPr>
              <a:t>_____.</a:t>
            </a:r>
            <a:endParaRPr lang="en-US" sz="2400" b="1" dirty="0">
              <a:solidFill>
                <a:srgbClr val="D10C06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541343" y="2219813"/>
            <a:ext cx="4541515" cy="2009144"/>
            <a:chOff x="3571829" y="2266554"/>
            <a:chExt cx="4541515" cy="2009144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2266554"/>
              <a:ext cx="4541515" cy="2009144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732071" y="3013691"/>
              <a:ext cx="4202586" cy="5497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219170">
                <a:lnSpc>
                  <a:spcPct val="107000"/>
                </a:lnSpc>
                <a:buClr>
                  <a:srgbClr val="000000"/>
                </a:buClr>
              </a:pPr>
              <a:r>
                <a:rPr lang="en-US" sz="36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lang="en-US" sz="36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7FE39A-F849-BE10-F539-A0853E3D922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749" y="2332147"/>
            <a:ext cx="1832257" cy="1865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2AC0A-BF55-428F-FA5B-F3C6E95C0E4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Giáo viên gọi  3-5 bạn lên nói trước lớp.</a:t>
            </a:r>
          </a:p>
        </p:txBody>
      </p:sp>
    </p:spTree>
    <p:extLst>
      <p:ext uri="{BB962C8B-B14F-4D97-AF65-F5344CB8AC3E}">
        <p14:creationId xmlns:p14="http://schemas.microsoft.com/office/powerpoint/2010/main" val="21991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ACDA24-84DA-CAC5-4088-59E8259FDE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582601" y="1293497"/>
            <a:ext cx="7366937" cy="916323"/>
          </a:xfrm>
          <a:prstGeom prst="wedgeRoundRectCallout">
            <a:avLst>
              <a:gd name="adj1" fmla="val -55267"/>
              <a:gd name="adj2" fmla="val 5078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Can you tell me about yourself?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BA94AF3-4182-E699-0221-94338BD04847}"/>
              </a:ext>
            </a:extLst>
          </p:cNvPr>
          <p:cNvSpPr/>
          <p:nvPr/>
        </p:nvSpPr>
        <p:spPr>
          <a:xfrm>
            <a:off x="3157169" y="3772889"/>
            <a:ext cx="4927632" cy="1471877"/>
          </a:xfrm>
          <a:prstGeom prst="wedgeRoundRectCallout">
            <a:avLst>
              <a:gd name="adj1" fmla="val 64507"/>
              <a:gd name="adj2" fmla="val -30864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I’m in Class _____.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733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I live in the ______.</a:t>
            </a:r>
            <a:endParaRPr lang="en-US" sz="3733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BB3BD55B-7CEF-C718-120E-D85BE3A55E32}"/>
              </a:ext>
            </a:extLst>
          </p:cNvPr>
          <p:cNvSpPr txBox="1"/>
          <p:nvPr/>
        </p:nvSpPr>
        <p:spPr>
          <a:xfrm>
            <a:off x="3379807" y="134316"/>
            <a:ext cx="53475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400" b="1" kern="0">
                <a:solidFill>
                  <a:schemeClr val="bg1"/>
                </a:solidFill>
                <a:latin typeface="+mj-lt"/>
              </a:rPr>
              <a:t>Review</a:t>
            </a: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09997248-11F3-0ADA-BCEA-A7FE52960CF4}"/>
              </a:ext>
            </a:extLst>
          </p:cNvPr>
          <p:cNvGrpSpPr/>
          <p:nvPr/>
        </p:nvGrpSpPr>
        <p:grpSpPr>
          <a:xfrm>
            <a:off x="956023" y="2513562"/>
            <a:ext cx="9338851" cy="1122170"/>
            <a:chOff x="5816595" y="11036800"/>
            <a:chExt cx="7831128" cy="941001"/>
          </a:xfrm>
        </p:grpSpPr>
        <p:sp>
          <p:nvSp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DC3D653A-1668-74C3-AB99-4D056DAEBCB9}"/>
                </a:ext>
              </a:extLst>
            </p:cNvPr>
            <p:cNvSpPr txBox="1"/>
            <p:nvPr/>
          </p:nvSpPr>
          <p:spPr>
            <a:xfrm>
              <a:off x="5816595" y="11036800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4"/>
              <a:extLst>
                <a:ext uri="{FF2B5EF4-FFF2-40B4-BE49-F238E27FC236}">
                  <a16:creationId xmlns:a16="http://schemas.microsoft.com/office/drawing/2014/main" id="{4D437FA4-BD22-3606-95FA-F763DD9C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4" y="111326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88262" y="1418203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361757" y="2121054"/>
            <a:ext cx="2858325" cy="51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4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Listen </a:t>
            </a:r>
          </a:p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 tick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35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620056" y="2680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6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6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 and tick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4" name="MsPham 0936082789">
            <a:extLst>
              <a:ext uri="{FF2B5EF4-FFF2-40B4-BE49-F238E27FC236}">
                <a16:creationId xmlns:a16="http://schemas.microsoft.com/office/drawing/2014/main" id="{7E1F70E3-3485-D04B-A5AE-E742FAC2C7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56"/>
          <a:stretch/>
        </p:blipFill>
        <p:spPr>
          <a:xfrm>
            <a:off x="1423685" y="919626"/>
            <a:ext cx="9604473" cy="5760720"/>
          </a:xfrm>
          <a:prstGeom prst="roundRect">
            <a:avLst>
              <a:gd name="adj" fmla="val 5227"/>
            </a:avLst>
          </a:prstGeom>
        </p:spPr>
      </p:pic>
      <p:pic>
        <p:nvPicPr>
          <p:cNvPr id="5" name="MsPham 0936082789">
            <a:extLst>
              <a:ext uri="{FF2B5EF4-FFF2-40B4-BE49-F238E27FC236}">
                <a16:creationId xmlns:a16="http://schemas.microsoft.com/office/drawing/2014/main" id="{F110888F-98B8-B84C-1FB5-E6F9CB77E5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75" t="18008" r="25108" b="36543"/>
          <a:stretch/>
        </p:blipFill>
        <p:spPr>
          <a:xfrm>
            <a:off x="2908129" y="2998955"/>
            <a:ext cx="702681" cy="712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MsPham 0936082789">
            <a:extLst>
              <a:ext uri="{FF2B5EF4-FFF2-40B4-BE49-F238E27FC236}">
                <a16:creationId xmlns:a16="http://schemas.microsoft.com/office/drawing/2014/main" id="{C8F76004-21B3-AAD0-BFC0-668AF6944A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75" t="18008" r="25108" b="36543"/>
          <a:stretch/>
        </p:blipFill>
        <p:spPr>
          <a:xfrm>
            <a:off x="9251057" y="6022009"/>
            <a:ext cx="702681" cy="712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F1C2FBB6-8F5A-5BD4-E61D-059BC5F85EC9}"/>
              </a:ext>
            </a:extLst>
          </p:cNvPr>
          <p:cNvSpPr txBox="1"/>
          <p:nvPr/>
        </p:nvSpPr>
        <p:spPr>
          <a:xfrm>
            <a:off x="787607" y="1834758"/>
            <a:ext cx="636078" cy="640080"/>
          </a:xfrm>
          <a:prstGeom prst="ellipse">
            <a:avLst/>
          </a:prstGeom>
          <a:solidFill>
            <a:srgbClr val="F35A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1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14CECE2B-93B4-ED48-0FFF-33E683CAFE77}"/>
              </a:ext>
            </a:extLst>
          </p:cNvPr>
          <p:cNvSpPr txBox="1"/>
          <p:nvPr/>
        </p:nvSpPr>
        <p:spPr>
          <a:xfrm>
            <a:off x="787607" y="4683616"/>
            <a:ext cx="636078" cy="640080"/>
          </a:xfrm>
          <a:prstGeom prst="ellipse">
            <a:avLst/>
          </a:prstGeom>
          <a:solidFill>
            <a:srgbClr val="F35A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2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3063B088-1147-E815-D550-1E75418BA5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158" y="4771615"/>
            <a:ext cx="791971" cy="7852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B27802-59C7-16AB-8E11-37F1FC9EFE3F}"/>
              </a:ext>
            </a:extLst>
          </p:cNvPr>
          <p:cNvGrpSpPr/>
          <p:nvPr/>
        </p:nvGrpSpPr>
        <p:grpSpPr>
          <a:xfrm>
            <a:off x="4702960" y="1121293"/>
            <a:ext cx="6102220" cy="2491521"/>
            <a:chOff x="4861892" y="1110095"/>
            <a:chExt cx="6102220" cy="24915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A502F8-861A-7FC4-64FF-A98183B9C391}"/>
                </a:ext>
              </a:extLst>
            </p:cNvPr>
            <p:cNvSpPr/>
            <p:nvPr/>
          </p:nvSpPr>
          <p:spPr>
            <a:xfrm>
              <a:off x="4861892" y="1110095"/>
              <a:ext cx="6102220" cy="2491521"/>
            </a:xfrm>
            <a:prstGeom prst="roundRect">
              <a:avLst>
                <a:gd name="adj" fmla="val 4889"/>
              </a:avLst>
            </a:prstGeom>
            <a:solidFill>
              <a:srgbClr val="FFFFFF"/>
            </a:solidFill>
            <a:ln w="28575">
              <a:solidFill>
                <a:srgbClr val="E4352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1992A-8523-5C9D-C5E8-055ABA386FC3}"/>
                </a:ext>
              </a:extLst>
            </p:cNvPr>
            <p:cNvSpPr txBox="1"/>
            <p:nvPr/>
          </p:nvSpPr>
          <p:spPr>
            <a:xfrm>
              <a:off x="5267944" y="1232470"/>
              <a:ext cx="542720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002060"/>
                  </a:solidFill>
                </a:rPr>
                <a:t>1. A: Hi. I'm Peter.</a:t>
              </a:r>
            </a:p>
            <a:p>
              <a:r>
                <a:rPr lang="en-US" sz="2800">
                  <a:solidFill>
                    <a:srgbClr val="002060"/>
                  </a:solidFill>
                </a:rPr>
                <a:t>    B: Hi. I'm Mai. Can you tell me about yourself?</a:t>
              </a:r>
            </a:p>
            <a:p>
              <a:r>
                <a:rPr lang="en-US" sz="2800">
                  <a:solidFill>
                    <a:srgbClr val="002060"/>
                  </a:solidFill>
                </a:rPr>
                <a:t>    A: Well, </a:t>
              </a:r>
              <a:r>
                <a:rPr lang="en-US" sz="2800">
                  <a:solidFill>
                    <a:srgbClr val="002060"/>
                  </a:solidFill>
                  <a:highlight>
                    <a:srgbClr val="FFFF00"/>
                  </a:highlight>
                </a:rPr>
                <a:t>I'm in Grade 5</a:t>
              </a:r>
              <a:r>
                <a:rPr lang="en-US" sz="2800">
                  <a:solidFill>
                    <a:srgbClr val="002060"/>
                  </a:solidFill>
                </a:rPr>
                <a:t>. </a:t>
              </a:r>
              <a:r>
                <a:rPr lang="en-US" sz="2800">
                  <a:solidFill>
                    <a:srgbClr val="002060"/>
                  </a:solidFill>
                  <a:highlight>
                    <a:srgbClr val="FFFF00"/>
                  </a:highlight>
                </a:rPr>
                <a:t>I live in the countryside</a:t>
              </a:r>
              <a:r>
                <a:rPr lang="en-US" sz="280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1D5D45-CBAD-39D5-6036-B94245AD0FBE}"/>
              </a:ext>
            </a:extLst>
          </p:cNvPr>
          <p:cNvGrpSpPr/>
          <p:nvPr/>
        </p:nvGrpSpPr>
        <p:grpSpPr>
          <a:xfrm>
            <a:off x="1620056" y="3796434"/>
            <a:ext cx="6102220" cy="2491521"/>
            <a:chOff x="4861892" y="1110095"/>
            <a:chExt cx="6102220" cy="249152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C09955E-7A72-763E-51E5-93736E596B88}"/>
                </a:ext>
              </a:extLst>
            </p:cNvPr>
            <p:cNvSpPr/>
            <p:nvPr/>
          </p:nvSpPr>
          <p:spPr>
            <a:xfrm>
              <a:off x="4861892" y="1110095"/>
              <a:ext cx="6102220" cy="2491521"/>
            </a:xfrm>
            <a:prstGeom prst="roundRect">
              <a:avLst>
                <a:gd name="adj" fmla="val 4889"/>
              </a:avLst>
            </a:prstGeom>
            <a:solidFill>
              <a:srgbClr val="FFFFFF"/>
            </a:solidFill>
            <a:ln w="28575">
              <a:solidFill>
                <a:srgbClr val="E4352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EB841B-5BFC-9C52-32E7-05869013A188}"/>
                </a:ext>
              </a:extLst>
            </p:cNvPr>
            <p:cNvSpPr txBox="1"/>
            <p:nvPr/>
          </p:nvSpPr>
          <p:spPr>
            <a:xfrm>
              <a:off x="4925480" y="1333496"/>
              <a:ext cx="603863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/>
                <a:t>2. </a:t>
              </a:r>
              <a:r>
                <a:rPr lang="en-US" sz="2600"/>
                <a:t>A: Hi. I'm Bill. Are you a new pupil?</a:t>
              </a:r>
            </a:p>
            <a:p>
              <a:r>
                <a:rPr lang="en-US" sz="2600"/>
                <a:t>    B: Yes, I am.</a:t>
              </a:r>
            </a:p>
            <a:p>
              <a:r>
                <a:rPr lang="en-US" sz="2600"/>
                <a:t>    A: Can you tell me about yourself?</a:t>
              </a:r>
            </a:p>
            <a:p>
              <a:r>
                <a:rPr lang="en-US" sz="2600"/>
                <a:t>    B: I'm Wendy. </a:t>
              </a:r>
              <a:r>
                <a:rPr lang="en-US" sz="2600">
                  <a:highlight>
                    <a:srgbClr val="FFFF00"/>
                  </a:highlight>
                </a:rPr>
                <a:t>I'm in Grade 3. I live in the city.</a:t>
              </a:r>
            </a:p>
          </p:txBody>
        </p:sp>
      </p:grpSp>
      <p:pic>
        <p:nvPicPr>
          <p:cNvPr id="22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A3BCBB34-99A7-306D-F375-803FD2CD6F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158" y="919626"/>
            <a:ext cx="712553" cy="708286"/>
          </a:xfrm>
          <a:prstGeom prst="rect">
            <a:avLst/>
          </a:prstGeom>
        </p:spPr>
      </p:pic>
      <p:pic>
        <p:nvPicPr>
          <p:cNvPr id="23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8C2E221B-228B-F54C-82F6-345C76AD30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987" y="3970604"/>
            <a:ext cx="683931" cy="679835"/>
          </a:xfrm>
          <a:prstGeom prst="rect">
            <a:avLst/>
          </a:prstGeom>
        </p:spPr>
      </p:pic>
      <p:pic>
        <p:nvPicPr>
          <p:cNvPr id="11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21AC1C6C-A575-8E61-8317-A9792C128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158" y="1762197"/>
            <a:ext cx="791971" cy="785202"/>
          </a:xfrm>
          <a:prstGeom prst="rect">
            <a:avLst/>
          </a:prstGeom>
        </p:spPr>
      </p:pic>
      <p:pic>
        <p:nvPicPr>
          <p:cNvPr id="24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17B99245-2B72-BBEF-3A06-77B2DDCD30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70" y="126434"/>
            <a:ext cx="791971" cy="7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Read and complete.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379807" y="143283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21F09B-9D83-72CD-B41B-45C3C6B2A83A}"/>
              </a:ext>
            </a:extLst>
          </p:cNvPr>
          <p:cNvGrpSpPr/>
          <p:nvPr/>
        </p:nvGrpSpPr>
        <p:grpSpPr>
          <a:xfrm>
            <a:off x="2197838" y="811423"/>
            <a:ext cx="7711440" cy="5809160"/>
            <a:chOff x="0" y="1068559"/>
            <a:chExt cx="12192000" cy="91844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0228CB-FB5F-9F37-1F03-5A64BC2A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8559"/>
              <a:ext cx="12192000" cy="47208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DDB3B9-FEB0-7BFE-F5D3-98A7B797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868475"/>
              <a:ext cx="12192000" cy="438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826</TotalTime>
  <Words>708</Words>
  <Application>Microsoft Office PowerPoint</Application>
  <PresentationFormat>Widescreen</PresentationFormat>
  <Paragraphs>219</Paragraphs>
  <Slides>28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Cooper Black</vt:lpstr>
      <vt:lpstr>.VnCooper</vt:lpstr>
      <vt:lpstr>Arial</vt:lpstr>
      <vt:lpstr>Calibri</vt:lpstr>
      <vt:lpstr>字魂105号-简雅黑</vt:lpstr>
      <vt:lpstr>Amasis MT Pro Black</vt:lpstr>
      <vt:lpstr>.VnHelvetIns</vt:lpstr>
      <vt:lpstr>.VnHelvetInsH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Pham Huyen</cp:lastModifiedBy>
  <cp:revision>133</cp:revision>
  <dcterms:created xsi:type="dcterms:W3CDTF">2022-03-06T15:01:30Z</dcterms:created>
  <dcterms:modified xsi:type="dcterms:W3CDTF">2024-06-04T08:48:29Z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