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70" r:id="rId2"/>
    <p:sldId id="500" r:id="rId3"/>
    <p:sldId id="501" r:id="rId4"/>
    <p:sldId id="528" r:id="rId5"/>
    <p:sldId id="503" r:id="rId6"/>
    <p:sldId id="502" r:id="rId7"/>
    <p:sldId id="519" r:id="rId8"/>
    <p:sldId id="520" r:id="rId9"/>
    <p:sldId id="463" r:id="rId10"/>
    <p:sldId id="510" r:id="rId11"/>
    <p:sldId id="505" r:id="rId12"/>
    <p:sldId id="531" r:id="rId13"/>
    <p:sldId id="533" r:id="rId14"/>
    <p:sldId id="534" r:id="rId15"/>
    <p:sldId id="535" r:id="rId16"/>
    <p:sldId id="536" r:id="rId17"/>
    <p:sldId id="537" r:id="rId18"/>
    <p:sldId id="529" r:id="rId19"/>
    <p:sldId id="513" r:id="rId20"/>
    <p:sldId id="538" r:id="rId21"/>
    <p:sldId id="539" r:id="rId22"/>
    <p:sldId id="540" r:id="rId23"/>
    <p:sldId id="541" r:id="rId24"/>
    <p:sldId id="511" r:id="rId25"/>
    <p:sldId id="506" r:id="rId26"/>
    <p:sldId id="542" r:id="rId27"/>
    <p:sldId id="543" r:id="rId28"/>
    <p:sldId id="544" r:id="rId29"/>
    <p:sldId id="545" r:id="rId30"/>
    <p:sldId id="547" r:id="rId31"/>
    <p:sldId id="549" r:id="rId32"/>
    <p:sldId id="509" r:id="rId33"/>
    <p:sldId id="357" r:id="rId34"/>
    <p:sldId id="485" r:id="rId35"/>
    <p:sldId id="486" r:id="rId36"/>
    <p:sldId id="550" r:id="rId37"/>
    <p:sldId id="552" r:id="rId38"/>
    <p:sldId id="551" r:id="rId39"/>
    <p:sldId id="489" r:id="rId40"/>
    <p:sldId id="553" r:id="rId41"/>
    <p:sldId id="491" r:id="rId42"/>
    <p:sldId id="514" r:id="rId43"/>
    <p:sldId id="504" r:id="rId44"/>
  </p:sldIdLst>
  <p:sldSz cx="12192000" cy="6858000"/>
  <p:notesSz cx="7104063" cy="10234613"/>
  <p:embeddedFontLst>
    <p:embeddedFont>
      <p:font typeface="字魂105号-简雅黑" panose="020B0604020202020204" charset="-122"/>
      <p:regular r:id="rId47"/>
    </p:embeddedFont>
    <p:embeddedFont>
      <p:font typeface=".VnCooper" panose="020B7200000000000000" pitchFamily="34" charset="0"/>
      <p:regular r:id="rId48"/>
    </p:embeddedFont>
    <p:embeddedFont>
      <p:font typeface=".VnHelvetIns" panose="020B7200000000000000" pitchFamily="34" charset="0"/>
      <p:regular r:id="rId49"/>
    </p:embeddedFont>
    <p:embeddedFont>
      <p:font typeface="Amasis MT Pro Black" panose="02040A04050005020304" pitchFamily="18" charset="0"/>
      <p:bold r:id="rId50"/>
      <p:boldItalic r:id="rId51"/>
    </p:embeddedFont>
    <p:embeddedFont>
      <p:font typeface="Arial Black" panose="020B0A04020102020204" pitchFamily="34" charset="0"/>
      <p:bold r:id="rId52"/>
    </p:embeddedFont>
    <p:embeddedFont>
      <p:font typeface="Britannic Bold" panose="020B0903060703020204" pitchFamily="34" charset="0"/>
      <p:regular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525"/>
    <a:srgbClr val="F8736C"/>
    <a:srgbClr val="FFFFFF"/>
    <a:srgbClr val="FCF4E9"/>
    <a:srgbClr val="E6E1E7"/>
    <a:srgbClr val="FEF1D9"/>
    <a:srgbClr val="B4467D"/>
    <a:srgbClr val="F6534A"/>
    <a:srgbClr val="47C1BC"/>
    <a:srgbClr val="9F0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1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7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01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42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8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18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39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9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9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9DDD3-EA3B-CB0C-F512-401232301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7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6DF3B-DA21-B138-B346-FEBA7B279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1559"/>
            <a:ext cx="12192000" cy="56364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9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1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15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6.wav"/><Relationship Id="rId7" Type="http://schemas.openxmlformats.org/officeDocument/2006/relationships/image" Target="../media/image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18.wav"/><Relationship Id="rId4" Type="http://schemas.openxmlformats.org/officeDocument/2006/relationships/audio" Target="../media/audio17.wav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3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35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3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35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7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audio" Target="../media/audio28.wav"/><Relationship Id="rId9" Type="http://schemas.openxmlformats.org/officeDocument/2006/relationships/image" Target="../media/image52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audio" Target="../media/audio28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7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audio" Target="../media/audio28.wav"/><Relationship Id="rId9" Type="http://schemas.openxmlformats.org/officeDocument/2006/relationships/image" Target="../media/image52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audio" Target="../media/audio28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audio" Target="../media/audio28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audio" Target="../media/audio28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7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audio" Target="../media/audio28.wav"/><Relationship Id="rId9" Type="http://schemas.openxmlformats.org/officeDocument/2006/relationships/image" Target="../media/image52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26" Type="http://schemas.openxmlformats.org/officeDocument/2006/relationships/image" Target="../media/image80.sv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15.png"/><Relationship Id="rId16" Type="http://schemas.openxmlformats.org/officeDocument/2006/relationships/image" Target="../media/image70.sv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24" Type="http://schemas.openxmlformats.org/officeDocument/2006/relationships/image" Target="../media/image78.sv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svg"/><Relationship Id="rId19" Type="http://schemas.openxmlformats.org/officeDocument/2006/relationships/image" Target="../media/image73.pn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svg"/><Relationship Id="rId22" Type="http://schemas.openxmlformats.org/officeDocument/2006/relationships/image" Target="../media/image76.png"/><Relationship Id="rId27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All about me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600" b="1">
                <a:solidFill>
                  <a:schemeClr val="bg1"/>
                </a:solidFill>
                <a:latin typeface="Amasis MT Pro Black" panose="02040A04050005020304" pitchFamily="18" charset="0"/>
              </a:rPr>
              <a:t>Unit 1</a:t>
            </a: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508EB027-9CFB-75E2-2C14-D4095373C4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4608" y="6880075"/>
            <a:ext cx="1621677" cy="554784"/>
          </a:xfrm>
          <a:prstGeom prst="rect">
            <a:avLst/>
          </a:prstGeom>
        </p:spPr>
      </p:pic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9B28D64A-B068-A405-792A-3E4F788C9C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2127" y="7157467"/>
            <a:ext cx="1853345" cy="536494"/>
          </a:xfrm>
          <a:prstGeom prst="rect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04B6A7D-2749-3228-E3B3-DFDCB9D188FB}"/>
              </a:ext>
            </a:extLst>
          </p:cNvPr>
          <p:cNvSpPr txBox="1"/>
          <p:nvPr/>
        </p:nvSpPr>
        <p:spPr>
          <a:xfrm>
            <a:off x="3256915" y="4345717"/>
            <a:ext cx="5783685" cy="41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Lesson </a:t>
            </a:r>
            <a:r>
              <a:rPr lang="vi-VN" sz="2484">
                <a:solidFill>
                  <a:srgbClr val="000000"/>
                </a:solidFill>
                <a:latin typeface="Amasis MT Pro Black" panose="02040A04050005020304" pitchFamily="18" charset="0"/>
              </a:rPr>
              <a:t>2</a:t>
            </a: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 - Part </a:t>
            </a:r>
            <a:r>
              <a:rPr lang="vi-VN" sz="2484">
                <a:solidFill>
                  <a:srgbClr val="000000"/>
                </a:solidFill>
                <a:latin typeface="Amasis MT Pro Black" panose="02040A04050005020304" pitchFamily="18" charset="0"/>
              </a:rPr>
              <a:t>1,2,3</a:t>
            </a:r>
            <a:endParaRPr lang="en-US" sz="2484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Look listen and say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0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533153" y="293648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Vocabulary</a:t>
            </a:r>
            <a:endParaRPr lang="en-US" sz="40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8BCCC0-DD1C-AD35-7862-B017C1A562FB}"/>
              </a:ext>
            </a:extLst>
          </p:cNvPr>
          <p:cNvSpPr/>
          <p:nvPr/>
        </p:nvSpPr>
        <p:spPr>
          <a:xfrm>
            <a:off x="924560" y="1625600"/>
            <a:ext cx="4420977" cy="4420977"/>
          </a:xfrm>
          <a:prstGeom prst="roundRect">
            <a:avLst>
              <a:gd name="adj" fmla="val 4717"/>
            </a:avLst>
          </a:prstGeom>
          <a:solidFill>
            <a:schemeClr val="bg1"/>
          </a:solidFill>
          <a:ln w="38100">
            <a:solidFill>
              <a:srgbClr val="F873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5CDDA72-C031-6030-7572-8D00FE53DBD2}"/>
              </a:ext>
            </a:extLst>
          </p:cNvPr>
          <p:cNvSpPr/>
          <p:nvPr/>
        </p:nvSpPr>
        <p:spPr>
          <a:xfrm>
            <a:off x="6903771" y="4275888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thể thao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6580FEF-D59B-BA8F-864D-60A9EFD3F7E4}"/>
              </a:ext>
            </a:extLst>
          </p:cNvPr>
          <p:cNvSpPr txBox="1"/>
          <p:nvPr/>
        </p:nvSpPr>
        <p:spPr>
          <a:xfrm>
            <a:off x="6903771" y="3207824"/>
            <a:ext cx="356660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/spɔːt/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2564DE7C-39E4-8EDE-B29C-45DC6AF431E5}"/>
              </a:ext>
            </a:extLst>
          </p:cNvPr>
          <p:cNvSpPr txBox="1"/>
          <p:nvPr/>
        </p:nvSpPr>
        <p:spPr>
          <a:xfrm>
            <a:off x="6279428" y="2416762"/>
            <a:ext cx="4815292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sport</a:t>
            </a:r>
            <a:endParaRPr lang="en-US" sz="4800" dirty="0"/>
          </a:p>
        </p:txBody>
      </p:sp>
      <p:pic>
        <p:nvPicPr>
          <p:cNvPr id="31" name="Picture 30" descr="A group of sports balls and a racket&#10;&#10;Description automatically generated">
            <a:extLst>
              <a:ext uri="{FF2B5EF4-FFF2-40B4-BE49-F238E27FC236}">
                <a16:creationId xmlns:a16="http://schemas.microsoft.com/office/drawing/2014/main" id="{C42C8FB0-729C-50E0-AC50-9796BAC1C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80" y="2427273"/>
            <a:ext cx="3968535" cy="26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533153" y="293648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Vocabulary</a:t>
            </a:r>
            <a:endParaRPr lang="en-US" sz="40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8BCCC0-DD1C-AD35-7862-B017C1A562FB}"/>
              </a:ext>
            </a:extLst>
          </p:cNvPr>
          <p:cNvSpPr/>
          <p:nvPr/>
        </p:nvSpPr>
        <p:spPr>
          <a:xfrm>
            <a:off x="924560" y="1625600"/>
            <a:ext cx="4420977" cy="4420977"/>
          </a:xfrm>
          <a:prstGeom prst="roundRect">
            <a:avLst>
              <a:gd name="adj" fmla="val 4717"/>
            </a:avLst>
          </a:prstGeom>
          <a:solidFill>
            <a:schemeClr val="bg1"/>
          </a:solidFill>
          <a:ln w="38100">
            <a:solidFill>
              <a:srgbClr val="F873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BBE5849-072B-50AD-24C8-0B8873196646}"/>
              </a:ext>
            </a:extLst>
          </p:cNvPr>
          <p:cNvSpPr/>
          <p:nvPr/>
        </p:nvSpPr>
        <p:spPr>
          <a:xfrm>
            <a:off x="6903771" y="4275888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sắc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09E788-3458-5220-DBF2-84232CA4192C}"/>
              </a:ext>
            </a:extLst>
          </p:cNvPr>
          <p:cNvSpPr txBox="1"/>
          <p:nvPr/>
        </p:nvSpPr>
        <p:spPr>
          <a:xfrm>
            <a:off x="6903771" y="3207825"/>
            <a:ext cx="356660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/ˈkʌlər/</a:t>
            </a:r>
            <a:endParaRPr lang="en-US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872CE62-6C44-59DA-6738-F5F012F313AC}"/>
              </a:ext>
            </a:extLst>
          </p:cNvPr>
          <p:cNvSpPr txBox="1"/>
          <p:nvPr/>
        </p:nvSpPr>
        <p:spPr>
          <a:xfrm>
            <a:off x="6279428" y="2416762"/>
            <a:ext cx="4815292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colour</a:t>
            </a:r>
            <a:endParaRPr lang="en-US" sz="4800" dirty="0"/>
          </a:p>
        </p:txBody>
      </p:sp>
      <p:pic>
        <p:nvPicPr>
          <p:cNvPr id="12" name="Picture 11" descr="A paint palette and brush&#10;&#10;Description automatically generated">
            <a:extLst>
              <a:ext uri="{FF2B5EF4-FFF2-40B4-BE49-F238E27FC236}">
                <a16:creationId xmlns:a16="http://schemas.microsoft.com/office/drawing/2014/main" id="{F14562CE-3DC1-601D-8726-839102FE6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12226"/>
            <a:ext cx="3847723" cy="38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533153" y="293648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Vocabulary</a:t>
            </a:r>
            <a:endParaRPr lang="en-US" sz="40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8BCCC0-DD1C-AD35-7862-B017C1A562FB}"/>
              </a:ext>
            </a:extLst>
          </p:cNvPr>
          <p:cNvSpPr/>
          <p:nvPr/>
        </p:nvSpPr>
        <p:spPr>
          <a:xfrm>
            <a:off x="924560" y="1625600"/>
            <a:ext cx="4420977" cy="4420977"/>
          </a:xfrm>
          <a:prstGeom prst="roundRect">
            <a:avLst>
              <a:gd name="adj" fmla="val 4717"/>
            </a:avLst>
          </a:prstGeom>
          <a:solidFill>
            <a:schemeClr val="bg1"/>
          </a:solidFill>
          <a:ln w="38100">
            <a:solidFill>
              <a:srgbClr val="F873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7212F29-E819-D382-5976-AA3C56EC02BF}"/>
              </a:ext>
            </a:extLst>
          </p:cNvPr>
          <p:cNvSpPr/>
          <p:nvPr/>
        </p:nvSpPr>
        <p:spPr>
          <a:xfrm>
            <a:off x="6903771" y="4275888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vật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CF4A593-FC1E-FAC6-7AE5-1F7E9F65E73A}"/>
              </a:ext>
            </a:extLst>
          </p:cNvPr>
          <p:cNvSpPr txBox="1"/>
          <p:nvPr/>
        </p:nvSpPr>
        <p:spPr>
          <a:xfrm>
            <a:off x="6903771" y="3207824"/>
            <a:ext cx="356660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/ˈænɪml/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571CC70-FBD8-A6A5-C862-08BF53EBA830}"/>
              </a:ext>
            </a:extLst>
          </p:cNvPr>
          <p:cNvSpPr txBox="1"/>
          <p:nvPr/>
        </p:nvSpPr>
        <p:spPr>
          <a:xfrm>
            <a:off x="6279428" y="2416762"/>
            <a:ext cx="4815292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animal</a:t>
            </a:r>
            <a:endParaRPr lang="en-US" sz="4800" dirty="0"/>
          </a:p>
        </p:txBody>
      </p:sp>
      <p:pic>
        <p:nvPicPr>
          <p:cNvPr id="9" name="Picture 8" descr="A group of cartoon animals&#10;&#10;Description automatically generated">
            <a:extLst>
              <a:ext uri="{FF2B5EF4-FFF2-40B4-BE49-F238E27FC236}">
                <a16:creationId xmlns:a16="http://schemas.microsoft.com/office/drawing/2014/main" id="{741B66CA-1695-B16D-DE06-48FF098AB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02" y="1859487"/>
            <a:ext cx="3914291" cy="39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i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i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533153" y="293648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Vocabulary</a:t>
            </a:r>
            <a:endParaRPr lang="en-US" sz="40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8BCCC0-DD1C-AD35-7862-B017C1A562FB}"/>
              </a:ext>
            </a:extLst>
          </p:cNvPr>
          <p:cNvSpPr/>
          <p:nvPr/>
        </p:nvSpPr>
        <p:spPr>
          <a:xfrm>
            <a:off x="924560" y="1625600"/>
            <a:ext cx="4420977" cy="4420977"/>
          </a:xfrm>
          <a:prstGeom prst="roundRect">
            <a:avLst>
              <a:gd name="adj" fmla="val 4717"/>
            </a:avLst>
          </a:prstGeom>
          <a:solidFill>
            <a:schemeClr val="bg1"/>
          </a:solidFill>
          <a:ln w="38100">
            <a:solidFill>
              <a:srgbClr val="F873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FB1FCCE-60EE-6188-C039-2F3A397C0B4F}"/>
              </a:ext>
            </a:extLst>
          </p:cNvPr>
          <p:cNvSpPr/>
          <p:nvPr/>
        </p:nvSpPr>
        <p:spPr>
          <a:xfrm>
            <a:off x="6903771" y="4275888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ăn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A0A9E6A-D5E2-5E67-FEB4-FA3A636B29E5}"/>
              </a:ext>
            </a:extLst>
          </p:cNvPr>
          <p:cNvSpPr txBox="1"/>
          <p:nvPr/>
        </p:nvSpPr>
        <p:spPr>
          <a:xfrm>
            <a:off x="6903771" y="3207824"/>
            <a:ext cx="356660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/fuːd/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52FA3EC-DAB0-5335-B715-21044BE942AB}"/>
              </a:ext>
            </a:extLst>
          </p:cNvPr>
          <p:cNvSpPr txBox="1"/>
          <p:nvPr/>
        </p:nvSpPr>
        <p:spPr>
          <a:xfrm>
            <a:off x="6279428" y="2416762"/>
            <a:ext cx="4815292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food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B3D3B5-388E-B231-A72C-BE2A60962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" y="2379753"/>
            <a:ext cx="4084868" cy="270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533153" y="293648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Vocabulary</a:t>
            </a:r>
            <a:endParaRPr lang="en-US" sz="40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8BCCC0-DD1C-AD35-7862-B017C1A562FB}"/>
              </a:ext>
            </a:extLst>
          </p:cNvPr>
          <p:cNvSpPr/>
          <p:nvPr/>
        </p:nvSpPr>
        <p:spPr>
          <a:xfrm>
            <a:off x="924560" y="1625600"/>
            <a:ext cx="4420977" cy="4420977"/>
          </a:xfrm>
          <a:prstGeom prst="roundRect">
            <a:avLst>
              <a:gd name="adj" fmla="val 4717"/>
            </a:avLst>
          </a:prstGeom>
          <a:solidFill>
            <a:schemeClr val="bg1"/>
          </a:solidFill>
          <a:ln w="38100">
            <a:solidFill>
              <a:srgbClr val="F873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dolphin&#10;&#10;Description automatically generated">
            <a:extLst>
              <a:ext uri="{FF2B5EF4-FFF2-40B4-BE49-F238E27FC236}">
                <a16:creationId xmlns:a16="http://schemas.microsoft.com/office/drawing/2014/main" id="{3C88DFBA-1912-A8FF-0005-7A9D2C449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882">
            <a:off x="1553517" y="2237151"/>
            <a:ext cx="2869260" cy="3420877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2085A6-1EE3-2753-35D0-B5A87BB17E05}"/>
              </a:ext>
            </a:extLst>
          </p:cNvPr>
          <p:cNvSpPr/>
          <p:nvPr/>
        </p:nvSpPr>
        <p:spPr>
          <a:xfrm>
            <a:off x="6903771" y="4275888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heo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B44846E-E1EA-C86F-0D3B-D3FDA664C8D3}"/>
              </a:ext>
            </a:extLst>
          </p:cNvPr>
          <p:cNvSpPr txBox="1"/>
          <p:nvPr/>
        </p:nvSpPr>
        <p:spPr>
          <a:xfrm>
            <a:off x="6903771" y="3207825"/>
            <a:ext cx="356660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 ə ˈdɒlfɪn/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F282588-3FB4-7349-756C-59D3383F267B}"/>
              </a:ext>
            </a:extLst>
          </p:cNvPr>
          <p:cNvSpPr txBox="1"/>
          <p:nvPr/>
        </p:nvSpPr>
        <p:spPr>
          <a:xfrm>
            <a:off x="6279428" y="2416762"/>
            <a:ext cx="4815292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dolphin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599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533153" y="293648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Vocabulary</a:t>
            </a:r>
            <a:endParaRPr lang="en-US" sz="40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8BCCC0-DD1C-AD35-7862-B017C1A562FB}"/>
              </a:ext>
            </a:extLst>
          </p:cNvPr>
          <p:cNvSpPr/>
          <p:nvPr/>
        </p:nvSpPr>
        <p:spPr>
          <a:xfrm>
            <a:off x="924560" y="1625600"/>
            <a:ext cx="4420977" cy="4420977"/>
          </a:xfrm>
          <a:prstGeom prst="roundRect">
            <a:avLst>
              <a:gd name="adj" fmla="val 4717"/>
            </a:avLst>
          </a:prstGeom>
          <a:solidFill>
            <a:schemeClr val="bg1"/>
          </a:solidFill>
          <a:ln w="38100">
            <a:solidFill>
              <a:srgbClr val="F873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2085A6-1EE3-2753-35D0-B5A87BB17E05}"/>
              </a:ext>
            </a:extLst>
          </p:cNvPr>
          <p:cNvSpPr/>
          <p:nvPr/>
        </p:nvSpPr>
        <p:spPr>
          <a:xfrm>
            <a:off x="6903771" y="4275888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mì sandwich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B44846E-E1EA-C86F-0D3B-D3FDA664C8D3}"/>
              </a:ext>
            </a:extLst>
          </p:cNvPr>
          <p:cNvSpPr txBox="1"/>
          <p:nvPr/>
        </p:nvSpPr>
        <p:spPr>
          <a:xfrm>
            <a:off x="6903771" y="3207825"/>
            <a:ext cx="356660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 ə ˈsænwɪtʃ/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F282588-3FB4-7349-756C-59D3383F267B}"/>
              </a:ext>
            </a:extLst>
          </p:cNvPr>
          <p:cNvSpPr txBox="1"/>
          <p:nvPr/>
        </p:nvSpPr>
        <p:spPr>
          <a:xfrm>
            <a:off x="6279428" y="2416762"/>
            <a:ext cx="4815292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sandwich</a:t>
            </a:r>
            <a:endParaRPr lang="en-US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C6CE0-DA05-ED56-E25C-FD132E8F7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" y="2524840"/>
            <a:ext cx="4037355" cy="269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ncwi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ncwi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8249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2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2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6725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2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2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532128" y="11869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Vocabulary</a:t>
            </a:r>
            <a:endParaRPr lang="en-US" sz="40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2085A6-1EE3-2753-35D0-B5A87BB17E05}"/>
              </a:ext>
            </a:extLst>
          </p:cNvPr>
          <p:cNvSpPr/>
          <p:nvPr/>
        </p:nvSpPr>
        <p:spPr>
          <a:xfrm>
            <a:off x="6536916" y="5937150"/>
            <a:ext cx="528083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Bánh mì sandwich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F282588-3FB4-7349-756C-59D3383F267B}"/>
              </a:ext>
            </a:extLst>
          </p:cNvPr>
          <p:cNvSpPr txBox="1"/>
          <p:nvPr/>
        </p:nvSpPr>
        <p:spPr>
          <a:xfrm>
            <a:off x="3347286" y="5781854"/>
            <a:ext cx="3189630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a sandwich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C6CE0-DA05-ED56-E25C-FD132E8F7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113" y="5866330"/>
            <a:ext cx="806698" cy="538935"/>
          </a:xfrm>
          <a:prstGeom prst="rect">
            <a:avLst/>
          </a:prstGeom>
        </p:spPr>
      </p:pic>
      <p:pic>
        <p:nvPicPr>
          <p:cNvPr id="4" name="Picture 3" descr="A cartoon of a dolphin&#10;&#10;Description automatically generated">
            <a:extLst>
              <a:ext uri="{FF2B5EF4-FFF2-40B4-BE49-F238E27FC236}">
                <a16:creationId xmlns:a16="http://schemas.microsoft.com/office/drawing/2014/main" id="{F946DD03-0DEB-1D97-9BF2-703BED2681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882">
            <a:off x="1879986" y="4821687"/>
            <a:ext cx="766953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ADD10-F7B6-181C-A38C-0C3CC59FE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403" y="3969574"/>
            <a:ext cx="954119" cy="630998"/>
          </a:xfrm>
          <a:prstGeom prst="rect">
            <a:avLst/>
          </a:prstGeom>
        </p:spPr>
      </p:pic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729D438A-EC87-C166-AB15-89E230AE41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59" y="1894347"/>
            <a:ext cx="991207" cy="991207"/>
          </a:xfrm>
          <a:prstGeom prst="rect">
            <a:avLst/>
          </a:prstGeom>
        </p:spPr>
      </p:pic>
      <p:pic>
        <p:nvPicPr>
          <p:cNvPr id="11" name="Picture 10" descr="A paint palette and brush&#10;&#10;Description automatically generated">
            <a:extLst>
              <a:ext uri="{FF2B5EF4-FFF2-40B4-BE49-F238E27FC236}">
                <a16:creationId xmlns:a16="http://schemas.microsoft.com/office/drawing/2014/main" id="{9D31AA52-EDBF-C1A4-B951-D8DC85D59D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62" y="2971464"/>
            <a:ext cx="914400" cy="914400"/>
          </a:xfrm>
          <a:prstGeom prst="rect">
            <a:avLst/>
          </a:prstGeom>
        </p:spPr>
      </p:pic>
      <p:pic>
        <p:nvPicPr>
          <p:cNvPr id="12" name="Picture 11" descr="A group of sports balls and a racket&#10;&#10;Description automatically generated">
            <a:extLst>
              <a:ext uri="{FF2B5EF4-FFF2-40B4-BE49-F238E27FC236}">
                <a16:creationId xmlns:a16="http://schemas.microsoft.com/office/drawing/2014/main" id="{8B6E4573-0C96-0A94-ABED-7924C85BB8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83" y="991744"/>
            <a:ext cx="1164359" cy="772358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7B47AA5-01CC-16B3-F69B-F0208BEB61CF}"/>
              </a:ext>
            </a:extLst>
          </p:cNvPr>
          <p:cNvSpPr/>
          <p:nvPr/>
        </p:nvSpPr>
        <p:spPr>
          <a:xfrm>
            <a:off x="6536916" y="4941340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Cá heo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C8B42CA-E245-F0C8-EE4C-D4861F646D76}"/>
              </a:ext>
            </a:extLst>
          </p:cNvPr>
          <p:cNvSpPr txBox="1"/>
          <p:nvPr/>
        </p:nvSpPr>
        <p:spPr>
          <a:xfrm>
            <a:off x="3347286" y="4924944"/>
            <a:ext cx="3189630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a dolphin</a:t>
            </a:r>
            <a:endParaRPr lang="en-US" sz="4000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DDBAEAF-8877-2C6C-C62C-0A5D7CB712B8}"/>
              </a:ext>
            </a:extLst>
          </p:cNvPr>
          <p:cNvSpPr/>
          <p:nvPr/>
        </p:nvSpPr>
        <p:spPr>
          <a:xfrm>
            <a:off x="6536916" y="3947526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Đồ ăn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1A590F4-6FC6-2E4E-23B8-AB378A18A7ED}"/>
              </a:ext>
            </a:extLst>
          </p:cNvPr>
          <p:cNvSpPr txBox="1"/>
          <p:nvPr/>
        </p:nvSpPr>
        <p:spPr>
          <a:xfrm>
            <a:off x="3347286" y="3931130"/>
            <a:ext cx="3189630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food</a:t>
            </a:r>
            <a:endParaRPr lang="en-US" sz="4000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63472A7-7DAF-7A83-88A6-C1A444223B72}"/>
              </a:ext>
            </a:extLst>
          </p:cNvPr>
          <p:cNvSpPr/>
          <p:nvPr/>
        </p:nvSpPr>
        <p:spPr>
          <a:xfrm>
            <a:off x="6536916" y="2052403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vật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49DF466-877F-651C-A0C0-60CE20490A0A}"/>
              </a:ext>
            </a:extLst>
          </p:cNvPr>
          <p:cNvSpPr txBox="1"/>
          <p:nvPr/>
        </p:nvSpPr>
        <p:spPr>
          <a:xfrm>
            <a:off x="3347286" y="2036007"/>
            <a:ext cx="3189630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animal</a:t>
            </a:r>
            <a:endParaRPr lang="en-US" sz="40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27571074-9478-8944-3AC1-B7ABC8C7BC65}"/>
              </a:ext>
            </a:extLst>
          </p:cNvPr>
          <p:cNvSpPr/>
          <p:nvPr/>
        </p:nvSpPr>
        <p:spPr>
          <a:xfrm>
            <a:off x="6536916" y="3091117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Màu sắc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DDC8810-9A1B-F81A-0141-6B0EA8AE1E4A}"/>
              </a:ext>
            </a:extLst>
          </p:cNvPr>
          <p:cNvSpPr txBox="1"/>
          <p:nvPr/>
        </p:nvSpPr>
        <p:spPr>
          <a:xfrm>
            <a:off x="3347286" y="3074721"/>
            <a:ext cx="3189630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colour</a:t>
            </a:r>
            <a:endParaRPr lang="en-US" sz="4000" dirty="0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C12975D5-536B-47CE-FF94-A9CDB94B4CD9}"/>
              </a:ext>
            </a:extLst>
          </p:cNvPr>
          <p:cNvSpPr/>
          <p:nvPr/>
        </p:nvSpPr>
        <p:spPr>
          <a:xfrm>
            <a:off x="6536916" y="1040376"/>
            <a:ext cx="356660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Môn thể thao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23A02A33-1893-42A8-AA29-4B86DC53E61D}"/>
              </a:ext>
            </a:extLst>
          </p:cNvPr>
          <p:cNvSpPr txBox="1"/>
          <p:nvPr/>
        </p:nvSpPr>
        <p:spPr>
          <a:xfrm>
            <a:off x="3347286" y="1023980"/>
            <a:ext cx="3189630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sport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99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21" grpId="0"/>
      <p:bldP spid="26" grpId="0" animBg="1"/>
      <p:bldP spid="27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6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6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6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6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4945178" y="184065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6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6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3729" y="3041552"/>
            <a:ext cx="176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Class 5A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5668" y="3029096"/>
            <a:ext cx="189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995" y="5521243"/>
            <a:ext cx="1334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city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79428" y="5521242"/>
            <a:ext cx="2277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countryside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97068-013B-ECEE-6D14-153AB8593A06}"/>
              </a:ext>
            </a:extLst>
          </p:cNvPr>
          <p:cNvGrpSpPr/>
          <p:nvPr/>
        </p:nvGrpSpPr>
        <p:grpSpPr>
          <a:xfrm>
            <a:off x="4210365" y="920344"/>
            <a:ext cx="7005503" cy="5744875"/>
            <a:chOff x="4144458" y="1028928"/>
            <a:chExt cx="6139350" cy="50345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3DC076-6027-E0DF-B0C4-58D08912E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49950"/>
            <a:stretch/>
          </p:blipFill>
          <p:spPr>
            <a:xfrm>
              <a:off x="4144458" y="1028928"/>
              <a:ext cx="6102097" cy="24370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30D1F5-1D6E-E0C8-0C8C-8B9513000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950"/>
            <a:stretch/>
          </p:blipFill>
          <p:spPr>
            <a:xfrm>
              <a:off x="4181711" y="3626498"/>
              <a:ext cx="6102097" cy="2437015"/>
            </a:xfrm>
            <a:prstGeom prst="rect">
              <a:avLst/>
            </a:prstGeom>
          </p:spPr>
        </p:pic>
      </p:grp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620F1FE-CD8D-D15D-C5B3-C63AE5AF933B}"/>
              </a:ext>
            </a:extLst>
          </p:cNvPr>
          <p:cNvSpPr/>
          <p:nvPr/>
        </p:nvSpPr>
        <p:spPr>
          <a:xfrm>
            <a:off x="598791" y="3162106"/>
            <a:ext cx="3314926" cy="791482"/>
          </a:xfrm>
          <a:prstGeom prst="wedgeRoundRectCallout">
            <a:avLst>
              <a:gd name="adj1" fmla="val 65768"/>
              <a:gd name="adj2" fmla="val -38577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It’s____.</a:t>
            </a:r>
            <a:endParaRPr lang="en-US" sz="28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MsPham 0936082789"/>
          <p:cNvSpPr/>
          <p:nvPr/>
        </p:nvSpPr>
        <p:spPr>
          <a:xfrm>
            <a:off x="598790" y="1802018"/>
            <a:ext cx="3463923" cy="1041597"/>
          </a:xfrm>
          <a:prstGeom prst="wedgeRoundRectCallout">
            <a:avLst>
              <a:gd name="adj1" fmla="val -43581"/>
              <a:gd name="adj2" fmla="val -75242"/>
              <a:gd name="adj3" fmla="val 16667"/>
            </a:avLst>
          </a:prstGeom>
          <a:solidFill>
            <a:schemeClr val="bg1"/>
          </a:solidFill>
          <a:ln w="19050"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28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28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8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DB0015D7-F0B5-2071-0D23-D2B653CBF72E}"/>
              </a:ext>
            </a:extLst>
          </p:cNvPr>
          <p:cNvSpPr/>
          <p:nvPr/>
        </p:nvSpPr>
        <p:spPr>
          <a:xfrm>
            <a:off x="4548851" y="3194454"/>
            <a:ext cx="2928395" cy="410064"/>
          </a:xfrm>
          <a:prstGeom prst="rect">
            <a:avLst/>
          </a:prstGeom>
          <a:solidFill>
            <a:srgbClr val="B446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4CEC9846-2BF4-F66B-A674-30424C738D32}"/>
              </a:ext>
            </a:extLst>
          </p:cNvPr>
          <p:cNvSpPr/>
          <p:nvPr/>
        </p:nvSpPr>
        <p:spPr>
          <a:xfrm>
            <a:off x="8089676" y="3194454"/>
            <a:ext cx="2928395" cy="410064"/>
          </a:xfrm>
          <a:prstGeom prst="rect">
            <a:avLst/>
          </a:prstGeom>
          <a:solidFill>
            <a:srgbClr val="B446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4720C4F8-BAB8-0F65-F4DC-2240B9C5443F}"/>
              </a:ext>
            </a:extLst>
          </p:cNvPr>
          <p:cNvSpPr/>
          <p:nvPr/>
        </p:nvSpPr>
        <p:spPr>
          <a:xfrm>
            <a:off x="4631802" y="6140545"/>
            <a:ext cx="2928395" cy="410064"/>
          </a:xfrm>
          <a:prstGeom prst="rect">
            <a:avLst/>
          </a:prstGeom>
          <a:solidFill>
            <a:srgbClr val="B446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 0936082789">
            <a:extLst>
              <a:ext uri="{FF2B5EF4-FFF2-40B4-BE49-F238E27FC236}">
                <a16:creationId xmlns:a16="http://schemas.microsoft.com/office/drawing/2014/main" id="{171DB7B2-585A-39B3-A0A8-EF5B336FACCA}"/>
              </a:ext>
            </a:extLst>
          </p:cNvPr>
          <p:cNvSpPr/>
          <p:nvPr/>
        </p:nvSpPr>
        <p:spPr>
          <a:xfrm>
            <a:off x="8172627" y="6140545"/>
            <a:ext cx="2928395" cy="410064"/>
          </a:xfrm>
          <a:prstGeom prst="rect">
            <a:avLst/>
          </a:prstGeom>
          <a:solidFill>
            <a:srgbClr val="B446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4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4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5308657" y="2134885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C2CC2-633A-94B5-92B0-6341A6CCBEC7}"/>
              </a:ext>
            </a:extLst>
          </p:cNvPr>
          <p:cNvSpPr/>
          <p:nvPr/>
        </p:nvSpPr>
        <p:spPr>
          <a:xfrm>
            <a:off x="3298220" y="5224421"/>
            <a:ext cx="6056424" cy="640080"/>
          </a:xfrm>
          <a:prstGeom prst="wedgeRoundRectCallout">
            <a:avLst>
              <a:gd name="adj1" fmla="val -56436"/>
              <a:gd name="adj2" fmla="val 12717"/>
              <a:gd name="adj3" fmla="val 16667"/>
            </a:avLst>
          </a:prstGeom>
          <a:solidFill>
            <a:schemeClr val="bg1"/>
          </a:solidFill>
          <a:ln w="19050">
            <a:solidFill>
              <a:srgbClr val="47C1B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A4DDF11-2565-2DD3-C4A2-F72007C2E72E}"/>
              </a:ext>
            </a:extLst>
          </p:cNvPr>
          <p:cNvSpPr/>
          <p:nvPr/>
        </p:nvSpPr>
        <p:spPr>
          <a:xfrm>
            <a:off x="4055030" y="5988302"/>
            <a:ext cx="5084302" cy="640080"/>
          </a:xfrm>
          <a:prstGeom prst="wedgeRoundRectCallout">
            <a:avLst>
              <a:gd name="adj1" fmla="val 60212"/>
              <a:gd name="adj2" fmla="val -20164"/>
              <a:gd name="adj3" fmla="val 16667"/>
            </a:avLst>
          </a:prstGeom>
          <a:solidFill>
            <a:schemeClr val="bg1"/>
          </a:solidFill>
          <a:ln w="19050">
            <a:solidFill>
              <a:srgbClr val="47C1B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It’s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3A805-1473-2940-1A93-1C8F146804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262"/>
          <a:stretch/>
        </p:blipFill>
        <p:spPr>
          <a:xfrm>
            <a:off x="3639316" y="1067179"/>
            <a:ext cx="4862982" cy="392935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0E5C05-2FDB-05EB-F4F2-4BAD285EFD44}"/>
              </a:ext>
            </a:extLst>
          </p:cNvPr>
          <p:cNvSpPr/>
          <p:nvPr/>
        </p:nvSpPr>
        <p:spPr>
          <a:xfrm>
            <a:off x="3389233" y="5270381"/>
            <a:ext cx="5833631" cy="548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sport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C7F242-9966-7F5B-CCBF-B30A54D92266}"/>
              </a:ext>
            </a:extLst>
          </p:cNvPr>
          <p:cNvSpPr/>
          <p:nvPr/>
        </p:nvSpPr>
        <p:spPr>
          <a:xfrm>
            <a:off x="4110283" y="6034262"/>
            <a:ext cx="4897270" cy="548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It’s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table tennis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9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3D475-EA90-AEBB-4947-084406DC0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Table of contents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E44CC19-161F-FB03-DDAD-206918FA875B}"/>
              </a:ext>
            </a:extLst>
          </p:cNvPr>
          <p:cNvGrpSpPr/>
          <p:nvPr/>
        </p:nvGrpSpPr>
        <p:grpSpPr>
          <a:xfrm>
            <a:off x="4915580" y="1188258"/>
            <a:ext cx="6180263" cy="924811"/>
            <a:chOff x="4732700" y="1188258"/>
            <a:chExt cx="6180263" cy="924811"/>
          </a:xfrm>
        </p:grpSpPr>
        <p:sp>
          <p:nvSpPr>
            <p:cNvPr id="21" name="MsPham 0936082789"/>
            <p:cNvSpPr/>
            <p:nvPr/>
          </p:nvSpPr>
          <p:spPr>
            <a:xfrm>
              <a:off x="4732700" y="1188258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8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5130569" y="1301880"/>
              <a:ext cx="4711844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Warm-up and review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8556BA5-1AA1-3F44-FC8A-195F33C64DAB}"/>
              </a:ext>
            </a:extLst>
          </p:cNvPr>
          <p:cNvGrpSpPr/>
          <p:nvPr/>
        </p:nvGrpSpPr>
        <p:grpSpPr>
          <a:xfrm>
            <a:off x="4915580" y="3375206"/>
            <a:ext cx="6180263" cy="924811"/>
            <a:chOff x="4732700" y="3375206"/>
            <a:chExt cx="6180263" cy="924811"/>
          </a:xfrm>
        </p:grpSpPr>
        <p:sp>
          <p:nvSpPr>
            <p:cNvPr id="41" name="MsPham 0936082789">
              <a:extLst>
                <a:ext uri="{FF2B5EF4-FFF2-40B4-BE49-F238E27FC236}">
                  <a16:creationId xmlns:a16="http://schemas.microsoft.com/office/drawing/2014/main" id="{EF27E382-8EBE-3BE7-BCCF-FBE205E38256}"/>
                </a:ext>
              </a:extLst>
            </p:cNvPr>
            <p:cNvSpPr/>
            <p:nvPr/>
          </p:nvSpPr>
          <p:spPr>
            <a:xfrm>
              <a:off x="4732700" y="3375206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1" name="Google Shape;1947;p46">
              <a:extLst>
                <a:ext uri="{FF2B5EF4-FFF2-40B4-BE49-F238E27FC236}">
                  <a16:creationId xmlns:a16="http://schemas.microsoft.com/office/drawing/2014/main" id="{6F7647DA-4DD0-3EA1-A3EE-F6C8E9C2613D}"/>
                </a:ext>
              </a:extLst>
            </p:cNvPr>
            <p:cNvSpPr txBox="1">
              <a:spLocks/>
            </p:cNvSpPr>
            <p:nvPr/>
          </p:nvSpPr>
          <p:spPr>
            <a:xfrm>
              <a:off x="5134434" y="3485810"/>
              <a:ext cx="553890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Listen, point and say.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540FE7-5A86-965F-ED7F-9BAE52ADC44A}"/>
              </a:ext>
            </a:extLst>
          </p:cNvPr>
          <p:cNvGrpSpPr/>
          <p:nvPr/>
        </p:nvGrpSpPr>
        <p:grpSpPr>
          <a:xfrm>
            <a:off x="4915580" y="2281732"/>
            <a:ext cx="6180263" cy="924811"/>
            <a:chOff x="4732700" y="2281732"/>
            <a:chExt cx="6180263" cy="924811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4732700" y="2281732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2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5133913" y="2393845"/>
              <a:ext cx="542740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Look, listen and repeat.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AAA6D1-6F4B-DBD8-0012-B85484E4D569}"/>
              </a:ext>
            </a:extLst>
          </p:cNvPr>
          <p:cNvGrpSpPr/>
          <p:nvPr/>
        </p:nvGrpSpPr>
        <p:grpSpPr>
          <a:xfrm>
            <a:off x="4915580" y="4468680"/>
            <a:ext cx="6180263" cy="924811"/>
            <a:chOff x="4732700" y="4468680"/>
            <a:chExt cx="6180263" cy="924811"/>
          </a:xfrm>
        </p:grpSpPr>
        <p:sp>
          <p:nvSpPr>
            <p:cNvPr id="43" name="MsPham 0936082789">
              <a:extLst>
                <a:ext uri="{FF2B5EF4-FFF2-40B4-BE49-F238E27FC236}">
                  <a16:creationId xmlns:a16="http://schemas.microsoft.com/office/drawing/2014/main" id="{27F59BD9-00AA-DDFD-DE38-39F23288CFE0}"/>
                </a:ext>
              </a:extLst>
            </p:cNvPr>
            <p:cNvSpPr/>
            <p:nvPr/>
          </p:nvSpPr>
          <p:spPr>
            <a:xfrm>
              <a:off x="4732700" y="4468680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5" name="Google Shape;1951;p46">
              <a:extLst>
                <a:ext uri="{FF2B5EF4-FFF2-40B4-BE49-F238E27FC236}">
                  <a16:creationId xmlns:a16="http://schemas.microsoft.com/office/drawing/2014/main" id="{67DCAEAA-3448-1010-9D10-3A00B0B83949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4577775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Let’s talk.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28A247-5DF7-152F-E76D-70D645EBEB35}"/>
              </a:ext>
            </a:extLst>
          </p:cNvPr>
          <p:cNvGrpSpPr/>
          <p:nvPr/>
        </p:nvGrpSpPr>
        <p:grpSpPr>
          <a:xfrm>
            <a:off x="3459971" y="1195873"/>
            <a:ext cx="1680045" cy="924808"/>
            <a:chOff x="3277091" y="1195873"/>
            <a:chExt cx="1680045" cy="924808"/>
          </a:xfrm>
        </p:grpSpPr>
        <p:sp>
          <p:nvSpPr>
            <p:cNvPr id="60" name="MsPham 0936082789"/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6" name="Google Shape;1955;p46">
              <a:extLst>
                <a:ext uri="{FF2B5EF4-FFF2-40B4-BE49-F238E27FC236}">
                  <a16:creationId xmlns:a16="http://schemas.microsoft.com/office/drawing/2014/main" id="{28380FF4-90D7-C7C5-5AED-403EDA14CB6A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35293D-36F1-CBE5-DCDE-9AB1426F0DE4}"/>
              </a:ext>
            </a:extLst>
          </p:cNvPr>
          <p:cNvGrpSpPr/>
          <p:nvPr/>
        </p:nvGrpSpPr>
        <p:grpSpPr>
          <a:xfrm>
            <a:off x="4915580" y="5562155"/>
            <a:ext cx="6180263" cy="924811"/>
            <a:chOff x="4732700" y="5562155"/>
            <a:chExt cx="6180263" cy="924811"/>
          </a:xfrm>
        </p:grpSpPr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8179F01E-EAAA-2DE1-4305-DA3AC7FB5E97}"/>
                </a:ext>
              </a:extLst>
            </p:cNvPr>
            <p:cNvSpPr/>
            <p:nvPr/>
          </p:nvSpPr>
          <p:spPr>
            <a:xfrm>
              <a:off x="4732700" y="5562155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36" name="Google Shape;1951;p46">
              <a:extLst>
                <a:ext uri="{FF2B5EF4-FFF2-40B4-BE49-F238E27FC236}">
                  <a16:creationId xmlns:a16="http://schemas.microsoft.com/office/drawing/2014/main" id="{41D6E3FC-A927-1966-E051-431C3CCB7FFE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5669742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Fun corner and wrap-up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A590D5-CBC7-813E-2BFF-0A12B26CD0E7}"/>
              </a:ext>
            </a:extLst>
          </p:cNvPr>
          <p:cNvGrpSpPr/>
          <p:nvPr/>
        </p:nvGrpSpPr>
        <p:grpSpPr>
          <a:xfrm>
            <a:off x="3459971" y="2293578"/>
            <a:ext cx="1680045" cy="924808"/>
            <a:chOff x="3277091" y="1195873"/>
            <a:chExt cx="1680045" cy="924808"/>
          </a:xfrm>
        </p:grpSpPr>
        <p:sp>
          <p:nvSpPr>
            <p:cNvPr id="66" name="MsPham 0936082789">
              <a:extLst>
                <a:ext uri="{FF2B5EF4-FFF2-40B4-BE49-F238E27FC236}">
                  <a16:creationId xmlns:a16="http://schemas.microsoft.com/office/drawing/2014/main" id="{C43E08B3-0642-6C2A-A654-FE29BF64C2A2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67" name="Google Shape;1955;p46">
              <a:extLst>
                <a:ext uri="{FF2B5EF4-FFF2-40B4-BE49-F238E27FC236}">
                  <a16:creationId xmlns:a16="http://schemas.microsoft.com/office/drawing/2014/main" id="{3D391E51-B876-F7CA-676C-4C069FCEFC9D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861C2C-0A0F-0C02-BA2F-DCF26CB06221}"/>
              </a:ext>
            </a:extLst>
          </p:cNvPr>
          <p:cNvGrpSpPr/>
          <p:nvPr/>
        </p:nvGrpSpPr>
        <p:grpSpPr>
          <a:xfrm>
            <a:off x="3459971" y="3391283"/>
            <a:ext cx="1680045" cy="924808"/>
            <a:chOff x="3277091" y="1195873"/>
            <a:chExt cx="1680045" cy="924808"/>
          </a:xfrm>
        </p:grpSpPr>
        <p:sp>
          <p:nvSpPr>
            <p:cNvPr id="69" name="MsPham 0936082789">
              <a:extLst>
                <a:ext uri="{FF2B5EF4-FFF2-40B4-BE49-F238E27FC236}">
                  <a16:creationId xmlns:a16="http://schemas.microsoft.com/office/drawing/2014/main" id="{791DC038-DCD7-0B8A-C3BC-F6CA7AF0E87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0" name="Google Shape;1955;p46">
              <a:extLst>
                <a:ext uri="{FF2B5EF4-FFF2-40B4-BE49-F238E27FC236}">
                  <a16:creationId xmlns:a16="http://schemas.microsoft.com/office/drawing/2014/main" id="{F7F46BBF-937A-5207-A115-DCAE85C97C4F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F42501-7FE6-03D3-11F7-5B29900CB059}"/>
              </a:ext>
            </a:extLst>
          </p:cNvPr>
          <p:cNvGrpSpPr/>
          <p:nvPr/>
        </p:nvGrpSpPr>
        <p:grpSpPr>
          <a:xfrm>
            <a:off x="3459971" y="4488988"/>
            <a:ext cx="1680045" cy="924808"/>
            <a:chOff x="3277091" y="1195873"/>
            <a:chExt cx="1680045" cy="924808"/>
          </a:xfrm>
        </p:grpSpPr>
        <p:sp>
          <p:nvSpPr>
            <p:cNvPr id="72" name="MsPham 0936082789">
              <a:extLst>
                <a:ext uri="{FF2B5EF4-FFF2-40B4-BE49-F238E27FC236}">
                  <a16:creationId xmlns:a16="http://schemas.microsoft.com/office/drawing/2014/main" id="{7CD4A035-8D5E-A6FE-F20E-238E063E6DE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3" name="Google Shape;1955;p46">
              <a:extLst>
                <a:ext uri="{FF2B5EF4-FFF2-40B4-BE49-F238E27FC236}">
                  <a16:creationId xmlns:a16="http://schemas.microsoft.com/office/drawing/2014/main" id="{34F47EB4-61A8-8D7B-C574-E917241CA88B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397E6B-6B77-5FB7-972D-491F44BCF5C8}"/>
              </a:ext>
            </a:extLst>
          </p:cNvPr>
          <p:cNvGrpSpPr/>
          <p:nvPr/>
        </p:nvGrpSpPr>
        <p:grpSpPr>
          <a:xfrm>
            <a:off x="3459971" y="5586693"/>
            <a:ext cx="1680045" cy="924808"/>
            <a:chOff x="3277091" y="1195873"/>
            <a:chExt cx="1680045" cy="924808"/>
          </a:xfrm>
        </p:grpSpPr>
        <p:sp>
          <p:nvSpPr>
            <p:cNvPr id="75" name="MsPham 0936082789">
              <a:extLst>
                <a:ext uri="{FF2B5EF4-FFF2-40B4-BE49-F238E27FC236}">
                  <a16:creationId xmlns:a16="http://schemas.microsoft.com/office/drawing/2014/main" id="{9F100F99-FA53-A5CB-E1D0-455A1C3FA589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6" name="Google Shape;1955;p46">
              <a:extLst>
                <a:ext uri="{FF2B5EF4-FFF2-40B4-BE49-F238E27FC236}">
                  <a16:creationId xmlns:a16="http://schemas.microsoft.com/office/drawing/2014/main" id="{FF8D5FE4-4CE7-9AD3-C6BF-4A7FF2535FA2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05</a:t>
              </a:r>
            </a:p>
          </p:txBody>
        </p:sp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617637" y="1473807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A5E488B-7405-39B0-535F-7AA63006B34F}"/>
              </a:ext>
            </a:extLst>
          </p:cNvPr>
          <p:cNvSpPr/>
          <p:nvPr/>
        </p:nvSpPr>
        <p:spPr>
          <a:xfrm flipH="1">
            <a:off x="571076" y="1431342"/>
            <a:ext cx="2783202" cy="4915147"/>
          </a:xfrm>
          <a:custGeom>
            <a:avLst/>
            <a:gdLst/>
            <a:ahLst/>
            <a:cxnLst/>
            <a:rect l="l" t="t" r="r" b="b"/>
            <a:pathLst>
              <a:path w="3883343" h="6858000">
                <a:moveTo>
                  <a:pt x="0" y="0"/>
                </a:moveTo>
                <a:lnTo>
                  <a:pt x="3883343" y="0"/>
                </a:lnTo>
                <a:lnTo>
                  <a:pt x="38833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extLst>
      <p:ext uri="{BB962C8B-B14F-4D97-AF65-F5344CB8AC3E}">
        <p14:creationId xmlns:p14="http://schemas.microsoft.com/office/powerpoint/2010/main" val="33389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4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4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5308657" y="2134885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C2CC2-633A-94B5-92B0-6341A6CCBEC7}"/>
              </a:ext>
            </a:extLst>
          </p:cNvPr>
          <p:cNvSpPr/>
          <p:nvPr/>
        </p:nvSpPr>
        <p:spPr>
          <a:xfrm>
            <a:off x="3298220" y="5224421"/>
            <a:ext cx="6056424" cy="640080"/>
          </a:xfrm>
          <a:prstGeom prst="wedgeRoundRectCallout">
            <a:avLst>
              <a:gd name="adj1" fmla="val -56436"/>
              <a:gd name="adj2" fmla="val 12717"/>
              <a:gd name="adj3" fmla="val 16667"/>
            </a:avLst>
          </a:prstGeom>
          <a:solidFill>
            <a:schemeClr val="bg1"/>
          </a:solidFill>
          <a:ln w="19050">
            <a:solidFill>
              <a:srgbClr val="47C1B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A4DDF11-2565-2DD3-C4A2-F72007C2E72E}"/>
              </a:ext>
            </a:extLst>
          </p:cNvPr>
          <p:cNvSpPr/>
          <p:nvPr/>
        </p:nvSpPr>
        <p:spPr>
          <a:xfrm>
            <a:off x="4055030" y="5988302"/>
            <a:ext cx="5084302" cy="640080"/>
          </a:xfrm>
          <a:prstGeom prst="wedgeRoundRectCallout">
            <a:avLst>
              <a:gd name="adj1" fmla="val 60212"/>
              <a:gd name="adj2" fmla="val -20164"/>
              <a:gd name="adj3" fmla="val 16667"/>
            </a:avLst>
          </a:prstGeom>
          <a:solidFill>
            <a:schemeClr val="bg1"/>
          </a:solidFill>
          <a:ln w="19050">
            <a:solidFill>
              <a:srgbClr val="47C1B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It’s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3A805-1473-2940-1A93-1C8F146804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50" t="-605" r="50212" b="605"/>
          <a:stretch/>
        </p:blipFill>
        <p:spPr>
          <a:xfrm>
            <a:off x="3639316" y="1067179"/>
            <a:ext cx="4862982" cy="392935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0E5C05-2FDB-05EB-F4F2-4BAD285EFD44}"/>
              </a:ext>
            </a:extLst>
          </p:cNvPr>
          <p:cNvSpPr/>
          <p:nvPr/>
        </p:nvSpPr>
        <p:spPr>
          <a:xfrm>
            <a:off x="3389233" y="5270381"/>
            <a:ext cx="5833631" cy="548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colour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C7F242-9966-7F5B-CCBF-B30A54D92266}"/>
              </a:ext>
            </a:extLst>
          </p:cNvPr>
          <p:cNvSpPr/>
          <p:nvPr/>
        </p:nvSpPr>
        <p:spPr>
          <a:xfrm>
            <a:off x="4110283" y="6034262"/>
            <a:ext cx="4897270" cy="548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It’s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pink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9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4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4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5308657" y="2134885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C2CC2-633A-94B5-92B0-6341A6CCBEC7}"/>
              </a:ext>
            </a:extLst>
          </p:cNvPr>
          <p:cNvSpPr/>
          <p:nvPr/>
        </p:nvSpPr>
        <p:spPr>
          <a:xfrm>
            <a:off x="3298220" y="5224421"/>
            <a:ext cx="6056424" cy="640080"/>
          </a:xfrm>
          <a:prstGeom prst="wedgeRoundRectCallout">
            <a:avLst>
              <a:gd name="adj1" fmla="val -56436"/>
              <a:gd name="adj2" fmla="val 12717"/>
              <a:gd name="adj3" fmla="val 16667"/>
            </a:avLst>
          </a:prstGeom>
          <a:solidFill>
            <a:schemeClr val="bg1"/>
          </a:solidFill>
          <a:ln w="19050">
            <a:solidFill>
              <a:srgbClr val="47C1B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A4DDF11-2565-2DD3-C4A2-F72007C2E72E}"/>
              </a:ext>
            </a:extLst>
          </p:cNvPr>
          <p:cNvSpPr/>
          <p:nvPr/>
        </p:nvSpPr>
        <p:spPr>
          <a:xfrm>
            <a:off x="4055030" y="5988302"/>
            <a:ext cx="5084302" cy="640080"/>
          </a:xfrm>
          <a:prstGeom prst="wedgeRoundRectCallout">
            <a:avLst>
              <a:gd name="adj1" fmla="val 60212"/>
              <a:gd name="adj2" fmla="val -20164"/>
              <a:gd name="adj3" fmla="val 16667"/>
            </a:avLst>
          </a:prstGeom>
          <a:solidFill>
            <a:schemeClr val="bg1"/>
          </a:solidFill>
          <a:ln w="19050">
            <a:solidFill>
              <a:srgbClr val="47C1B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It’s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3A805-1473-2940-1A93-1C8F146804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62" t="-1072" r="25500" b="1072"/>
          <a:stretch/>
        </p:blipFill>
        <p:spPr>
          <a:xfrm>
            <a:off x="3639316" y="1067179"/>
            <a:ext cx="4862982" cy="392935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0E5C05-2FDB-05EB-F4F2-4BAD285EFD44}"/>
              </a:ext>
            </a:extLst>
          </p:cNvPr>
          <p:cNvSpPr/>
          <p:nvPr/>
        </p:nvSpPr>
        <p:spPr>
          <a:xfrm>
            <a:off x="3389233" y="5270381"/>
            <a:ext cx="5833631" cy="548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animal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C7F242-9966-7F5B-CCBF-B30A54D92266}"/>
              </a:ext>
            </a:extLst>
          </p:cNvPr>
          <p:cNvSpPr/>
          <p:nvPr/>
        </p:nvSpPr>
        <p:spPr>
          <a:xfrm>
            <a:off x="4110283" y="6034262"/>
            <a:ext cx="4897270" cy="548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It’s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 dolphin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02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4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4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5308657" y="2134885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C2CC2-633A-94B5-92B0-6341A6CCBEC7}"/>
              </a:ext>
            </a:extLst>
          </p:cNvPr>
          <p:cNvSpPr/>
          <p:nvPr/>
        </p:nvSpPr>
        <p:spPr>
          <a:xfrm>
            <a:off x="3298220" y="5224421"/>
            <a:ext cx="6056424" cy="640080"/>
          </a:xfrm>
          <a:prstGeom prst="wedgeRoundRectCallout">
            <a:avLst>
              <a:gd name="adj1" fmla="val -56436"/>
              <a:gd name="adj2" fmla="val 12717"/>
              <a:gd name="adj3" fmla="val 16667"/>
            </a:avLst>
          </a:prstGeom>
          <a:solidFill>
            <a:schemeClr val="bg1"/>
          </a:solidFill>
          <a:ln w="19050">
            <a:solidFill>
              <a:srgbClr val="47C1B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A4DDF11-2565-2DD3-C4A2-F72007C2E72E}"/>
              </a:ext>
            </a:extLst>
          </p:cNvPr>
          <p:cNvSpPr/>
          <p:nvPr/>
        </p:nvSpPr>
        <p:spPr>
          <a:xfrm>
            <a:off x="4055030" y="5988302"/>
            <a:ext cx="5084302" cy="640080"/>
          </a:xfrm>
          <a:prstGeom prst="wedgeRoundRectCallout">
            <a:avLst>
              <a:gd name="adj1" fmla="val 60212"/>
              <a:gd name="adj2" fmla="val -20164"/>
              <a:gd name="adj3" fmla="val 16667"/>
            </a:avLst>
          </a:prstGeom>
          <a:solidFill>
            <a:schemeClr val="bg1"/>
          </a:solidFill>
          <a:ln w="19050">
            <a:solidFill>
              <a:srgbClr val="47C1B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It’s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3A805-1473-2940-1A93-1C8F146804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394" t="44" r="-132" b="-44"/>
          <a:stretch/>
        </p:blipFill>
        <p:spPr>
          <a:xfrm>
            <a:off x="3639316" y="1067179"/>
            <a:ext cx="4862982" cy="392935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0E5C05-2FDB-05EB-F4F2-4BAD285EFD44}"/>
              </a:ext>
            </a:extLst>
          </p:cNvPr>
          <p:cNvSpPr/>
          <p:nvPr/>
        </p:nvSpPr>
        <p:spPr>
          <a:xfrm>
            <a:off x="3389233" y="5270381"/>
            <a:ext cx="5833631" cy="548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food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2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C7F242-9966-7F5B-CCBF-B30A54D92266}"/>
              </a:ext>
            </a:extLst>
          </p:cNvPr>
          <p:cNvSpPr/>
          <p:nvPr/>
        </p:nvSpPr>
        <p:spPr>
          <a:xfrm>
            <a:off x="4110283" y="6034262"/>
            <a:ext cx="4897270" cy="5486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It’s </a:t>
            </a:r>
            <a:r>
              <a:rPr lang="en-US" sz="32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sandwich</a:t>
            </a: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96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2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2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2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2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4945178" y="184065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Listen, point and say.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3729" y="3041552"/>
            <a:ext cx="176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Class 5A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5668" y="3029096"/>
            <a:ext cx="189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995" y="5521243"/>
            <a:ext cx="1334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city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79428" y="5521242"/>
            <a:ext cx="2277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countryside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97068-013B-ECEE-6D14-153AB8593A06}"/>
              </a:ext>
            </a:extLst>
          </p:cNvPr>
          <p:cNvGrpSpPr/>
          <p:nvPr/>
        </p:nvGrpSpPr>
        <p:grpSpPr>
          <a:xfrm>
            <a:off x="4210365" y="920344"/>
            <a:ext cx="7005503" cy="5744875"/>
            <a:chOff x="4144458" y="1028928"/>
            <a:chExt cx="6139350" cy="50345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3DC076-6027-E0DF-B0C4-58D08912E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9950"/>
            <a:stretch/>
          </p:blipFill>
          <p:spPr>
            <a:xfrm>
              <a:off x="4144458" y="1028928"/>
              <a:ext cx="6102097" cy="24370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30D1F5-1D6E-E0C8-0C8C-8B9513000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950"/>
            <a:stretch/>
          </p:blipFill>
          <p:spPr>
            <a:xfrm>
              <a:off x="4181711" y="3626498"/>
              <a:ext cx="6102097" cy="243701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6F567A-714F-ED5F-4981-7AB4ED376E2E}"/>
              </a:ext>
            </a:extLst>
          </p:cNvPr>
          <p:cNvGrpSpPr/>
          <p:nvPr/>
        </p:nvGrpSpPr>
        <p:grpSpPr>
          <a:xfrm>
            <a:off x="598790" y="1802018"/>
            <a:ext cx="3463923" cy="2151570"/>
            <a:chOff x="598790" y="1802018"/>
            <a:chExt cx="3463923" cy="2151570"/>
          </a:xfrm>
        </p:grpSpPr>
        <p:sp>
          <p:nvSpPr>
            <p:cNvPr id="3" name="MsPham 0936082789">
              <a:extLst>
                <a:ext uri="{FF2B5EF4-FFF2-40B4-BE49-F238E27FC236}">
                  <a16:creationId xmlns:a16="http://schemas.microsoft.com/office/drawing/2014/main" id="{4FF3B1BB-D059-17E7-1B66-393346A45624}"/>
                </a:ext>
              </a:extLst>
            </p:cNvPr>
            <p:cNvSpPr/>
            <p:nvPr/>
          </p:nvSpPr>
          <p:spPr>
            <a:xfrm>
              <a:off x="598791" y="3162106"/>
              <a:ext cx="3314926" cy="791482"/>
            </a:xfrm>
            <a:prstGeom prst="wedgeRoundRectCallout">
              <a:avLst>
                <a:gd name="adj1" fmla="val 65768"/>
                <a:gd name="adj2" fmla="val -38577"/>
                <a:gd name="adj3" fmla="val 16667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2800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It’s____.</a:t>
              </a:r>
              <a:endParaRPr lang="en-US" sz="28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MsPham 0936082789">
              <a:extLst>
                <a:ext uri="{FF2B5EF4-FFF2-40B4-BE49-F238E27FC236}">
                  <a16:creationId xmlns:a16="http://schemas.microsoft.com/office/drawing/2014/main" id="{4E5C7BF6-7F11-E035-7969-B9DC56E41C7F}"/>
                </a:ext>
              </a:extLst>
            </p:cNvPr>
            <p:cNvSpPr/>
            <p:nvPr/>
          </p:nvSpPr>
          <p:spPr>
            <a:xfrm>
              <a:off x="598790" y="1802018"/>
              <a:ext cx="3463923" cy="1041597"/>
            </a:xfrm>
            <a:prstGeom prst="wedgeRoundRectCallout">
              <a:avLst>
                <a:gd name="adj1" fmla="val -43581"/>
                <a:gd name="adj2" fmla="val -75242"/>
                <a:gd name="adj3" fmla="val 16667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algn="ctr"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2800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What’s your favourite </a:t>
              </a:r>
              <a:r>
                <a:rPr lang="en-US" sz="2800" b="1" kern="10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______</a:t>
              </a:r>
              <a:r>
                <a:rPr lang="en-US" sz="2800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?</a:t>
              </a:r>
              <a:endParaRPr lang="en-US" sz="28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386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talk!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5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953969" y="2909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Let’s talk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09789F-0CE1-AF32-4086-01EBBA122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22" y="1388961"/>
            <a:ext cx="11551353" cy="52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953969" y="2909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Let’s talk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F82099-6A9A-041B-2A2B-FFC7ED576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9" y="1038997"/>
            <a:ext cx="11607790" cy="5608806"/>
          </a:xfrm>
          <a:prstGeom prst="rect">
            <a:avLst/>
          </a:prstGeom>
        </p:spPr>
      </p:pic>
      <p:pic>
        <p:nvPicPr>
          <p:cNvPr id="13" name="MsPham 093608278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13C3E576-F2AA-BD4F-1E73-8226D017B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668" flipH="1">
            <a:off x="7543921" y="4056400"/>
            <a:ext cx="1647735" cy="1647735"/>
          </a:xfrm>
          <a:prstGeom prst="rect">
            <a:avLst/>
          </a:prstGeom>
        </p:spPr>
      </p:pic>
      <p:sp>
        <p:nvSpPr>
          <p:cNvPr id="19" name="MsPham 0936082789">
            <a:extLst>
              <a:ext uri="{FF2B5EF4-FFF2-40B4-BE49-F238E27FC236}">
                <a16:creationId xmlns:a16="http://schemas.microsoft.com/office/drawing/2014/main" id="{00B672CA-81E1-1EDF-BEDD-7CA2CAF2B7CE}"/>
              </a:ext>
            </a:extLst>
          </p:cNvPr>
          <p:cNvSpPr/>
          <p:nvPr/>
        </p:nvSpPr>
        <p:spPr>
          <a:xfrm>
            <a:off x="284389" y="1858392"/>
            <a:ext cx="4056117" cy="404040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 0936082789">
            <a:extLst>
              <a:ext uri="{FF2B5EF4-FFF2-40B4-BE49-F238E27FC236}">
                <a16:creationId xmlns:a16="http://schemas.microsoft.com/office/drawing/2014/main" id="{45271996-6325-34A4-F259-1B488A4B3FDB}"/>
              </a:ext>
            </a:extLst>
          </p:cNvPr>
          <p:cNvSpPr/>
          <p:nvPr/>
        </p:nvSpPr>
        <p:spPr>
          <a:xfrm>
            <a:off x="2373917" y="2547980"/>
            <a:ext cx="3722083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EDE4BD53-69A3-6C83-DAFB-15BB7174E29B}"/>
              </a:ext>
            </a:extLst>
          </p:cNvPr>
          <p:cNvSpPr/>
          <p:nvPr/>
        </p:nvSpPr>
        <p:spPr>
          <a:xfrm>
            <a:off x="7002478" y="2271859"/>
            <a:ext cx="2009547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id="{2F4B6C35-8F4D-B50C-BF60-1CAD1DB92872}"/>
              </a:ext>
            </a:extLst>
          </p:cNvPr>
          <p:cNvSpPr/>
          <p:nvPr/>
        </p:nvSpPr>
        <p:spPr>
          <a:xfrm>
            <a:off x="9641293" y="2773813"/>
            <a:ext cx="1727434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953969" y="2909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Let’s talk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C0B412-BA77-88D6-B3DB-6FDBAF324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07" y="1425212"/>
            <a:ext cx="11583404" cy="5236918"/>
          </a:xfrm>
          <a:prstGeom prst="rect">
            <a:avLst/>
          </a:prstGeom>
        </p:spPr>
      </p:pic>
      <p:sp>
        <p:nvSpPr>
          <p:cNvPr id="19" name="MsPham 0936082789">
            <a:extLst>
              <a:ext uri="{FF2B5EF4-FFF2-40B4-BE49-F238E27FC236}">
                <a16:creationId xmlns:a16="http://schemas.microsoft.com/office/drawing/2014/main" id="{00B672CA-81E1-1EDF-BEDD-7CA2CAF2B7CE}"/>
              </a:ext>
            </a:extLst>
          </p:cNvPr>
          <p:cNvSpPr/>
          <p:nvPr/>
        </p:nvSpPr>
        <p:spPr>
          <a:xfrm>
            <a:off x="5902869" y="1698266"/>
            <a:ext cx="4490811" cy="423229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 0936082789">
            <a:extLst>
              <a:ext uri="{FF2B5EF4-FFF2-40B4-BE49-F238E27FC236}">
                <a16:creationId xmlns:a16="http://schemas.microsoft.com/office/drawing/2014/main" id="{45271996-6325-34A4-F259-1B488A4B3FDB}"/>
              </a:ext>
            </a:extLst>
          </p:cNvPr>
          <p:cNvSpPr/>
          <p:nvPr/>
        </p:nvSpPr>
        <p:spPr>
          <a:xfrm>
            <a:off x="2638077" y="2430245"/>
            <a:ext cx="3986243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EDE4BD53-69A3-6C83-DAFB-15BB7174E29B}"/>
              </a:ext>
            </a:extLst>
          </p:cNvPr>
          <p:cNvSpPr/>
          <p:nvPr/>
        </p:nvSpPr>
        <p:spPr>
          <a:xfrm>
            <a:off x="1635686" y="1713642"/>
            <a:ext cx="2311425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sPham 093608278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13C3E576-F2AA-BD4F-1E73-8226D017B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41">
            <a:off x="2453296" y="2859409"/>
            <a:ext cx="1384618" cy="1384618"/>
          </a:xfrm>
          <a:prstGeom prst="rect">
            <a:avLst/>
          </a:prstGeom>
        </p:spPr>
      </p:pic>
      <p:sp>
        <p:nvSpPr>
          <p:cNvPr id="23" name="MsPham 0936082789">
            <a:extLst>
              <a:ext uri="{FF2B5EF4-FFF2-40B4-BE49-F238E27FC236}">
                <a16:creationId xmlns:a16="http://schemas.microsoft.com/office/drawing/2014/main" id="{2F4B6C35-8F4D-B50C-BF60-1CAD1DB92872}"/>
              </a:ext>
            </a:extLst>
          </p:cNvPr>
          <p:cNvSpPr/>
          <p:nvPr/>
        </p:nvSpPr>
        <p:spPr>
          <a:xfrm>
            <a:off x="474193" y="4111697"/>
            <a:ext cx="2311424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5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953969" y="2909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8861B-7E24-2D64-4BA5-C8A1EF613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60" y="986262"/>
            <a:ext cx="11626080" cy="5675868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Let’s talk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9" name="MsPham 0936082789">
            <a:extLst>
              <a:ext uri="{FF2B5EF4-FFF2-40B4-BE49-F238E27FC236}">
                <a16:creationId xmlns:a16="http://schemas.microsoft.com/office/drawing/2014/main" id="{00B672CA-81E1-1EDF-BEDD-7CA2CAF2B7CE}"/>
              </a:ext>
            </a:extLst>
          </p:cNvPr>
          <p:cNvSpPr/>
          <p:nvPr/>
        </p:nvSpPr>
        <p:spPr>
          <a:xfrm>
            <a:off x="392671" y="1689935"/>
            <a:ext cx="3986243" cy="423229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 0936082789">
            <a:extLst>
              <a:ext uri="{FF2B5EF4-FFF2-40B4-BE49-F238E27FC236}">
                <a16:creationId xmlns:a16="http://schemas.microsoft.com/office/drawing/2014/main" id="{45271996-6325-34A4-F259-1B488A4B3FDB}"/>
              </a:ext>
            </a:extLst>
          </p:cNvPr>
          <p:cNvSpPr/>
          <p:nvPr/>
        </p:nvSpPr>
        <p:spPr>
          <a:xfrm>
            <a:off x="6726569" y="2462619"/>
            <a:ext cx="3484232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EDE4BD53-69A3-6C83-DAFB-15BB7174E29B}"/>
              </a:ext>
            </a:extLst>
          </p:cNvPr>
          <p:cNvSpPr/>
          <p:nvPr/>
        </p:nvSpPr>
        <p:spPr>
          <a:xfrm>
            <a:off x="2690236" y="2560920"/>
            <a:ext cx="1887860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sPham 093608278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13C3E576-F2AA-BD4F-1E73-8226D017B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1791">
            <a:off x="4522329" y="2764045"/>
            <a:ext cx="1384618" cy="1384618"/>
          </a:xfrm>
          <a:prstGeom prst="rect">
            <a:avLst/>
          </a:prstGeom>
        </p:spPr>
      </p:pic>
      <p:sp>
        <p:nvSpPr>
          <p:cNvPr id="23" name="MsPham 0936082789">
            <a:extLst>
              <a:ext uri="{FF2B5EF4-FFF2-40B4-BE49-F238E27FC236}">
                <a16:creationId xmlns:a16="http://schemas.microsoft.com/office/drawing/2014/main" id="{2F4B6C35-8F4D-B50C-BF60-1CAD1DB92872}"/>
              </a:ext>
            </a:extLst>
          </p:cNvPr>
          <p:cNvSpPr/>
          <p:nvPr/>
        </p:nvSpPr>
        <p:spPr>
          <a:xfrm>
            <a:off x="505374" y="4779519"/>
            <a:ext cx="2016846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953969" y="2909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40EF3D2-2C04-FDC7-46C3-E189AB29E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51" y="1364247"/>
            <a:ext cx="11608349" cy="5297883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Let’s talk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9" name="MsPham 0936082789">
            <a:extLst>
              <a:ext uri="{FF2B5EF4-FFF2-40B4-BE49-F238E27FC236}">
                <a16:creationId xmlns:a16="http://schemas.microsoft.com/office/drawing/2014/main" id="{00B672CA-81E1-1EDF-BEDD-7CA2CAF2B7CE}"/>
              </a:ext>
            </a:extLst>
          </p:cNvPr>
          <p:cNvSpPr/>
          <p:nvPr/>
        </p:nvSpPr>
        <p:spPr>
          <a:xfrm>
            <a:off x="392671" y="1689935"/>
            <a:ext cx="3986243" cy="423229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 0936082789">
            <a:extLst>
              <a:ext uri="{FF2B5EF4-FFF2-40B4-BE49-F238E27FC236}">
                <a16:creationId xmlns:a16="http://schemas.microsoft.com/office/drawing/2014/main" id="{45271996-6325-34A4-F259-1B488A4B3FDB}"/>
              </a:ext>
            </a:extLst>
          </p:cNvPr>
          <p:cNvSpPr/>
          <p:nvPr/>
        </p:nvSpPr>
        <p:spPr>
          <a:xfrm>
            <a:off x="2191080" y="2446841"/>
            <a:ext cx="3771569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EDE4BD53-69A3-6C83-DAFB-15BB7174E29B}"/>
              </a:ext>
            </a:extLst>
          </p:cNvPr>
          <p:cNvSpPr/>
          <p:nvPr/>
        </p:nvSpPr>
        <p:spPr>
          <a:xfrm>
            <a:off x="6948571" y="2021991"/>
            <a:ext cx="1887860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sPham 093608278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13C3E576-F2AA-BD4F-1E73-8226D017B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82">
            <a:off x="7200192" y="3832860"/>
            <a:ext cx="1384618" cy="1384618"/>
          </a:xfrm>
          <a:prstGeom prst="rect">
            <a:avLst/>
          </a:prstGeom>
        </p:spPr>
      </p:pic>
      <p:sp>
        <p:nvSpPr>
          <p:cNvPr id="23" name="MsPham 0936082789">
            <a:extLst>
              <a:ext uri="{FF2B5EF4-FFF2-40B4-BE49-F238E27FC236}">
                <a16:creationId xmlns:a16="http://schemas.microsoft.com/office/drawing/2014/main" id="{2F4B6C35-8F4D-B50C-BF60-1CAD1DB92872}"/>
              </a:ext>
            </a:extLst>
          </p:cNvPr>
          <p:cNvSpPr/>
          <p:nvPr/>
        </p:nvSpPr>
        <p:spPr>
          <a:xfrm>
            <a:off x="7353214" y="2909319"/>
            <a:ext cx="1099906" cy="370766"/>
          </a:xfrm>
          <a:prstGeom prst="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3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ACDA24-84DA-CAC5-4088-59E8259FDE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2741215" y="1577919"/>
            <a:ext cx="7009275" cy="640080"/>
          </a:xfrm>
          <a:prstGeom prst="wedgeRoundRectCallout">
            <a:avLst>
              <a:gd name="adj1" fmla="val -55267"/>
              <a:gd name="adj2" fmla="val 50781"/>
              <a:gd name="adj3" fmla="val 16667"/>
            </a:avLst>
          </a:prstGeom>
          <a:solidFill>
            <a:schemeClr val="bg1"/>
          </a:solidFill>
          <a:ln>
            <a:solidFill>
              <a:srgbClr val="47C1B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4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34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BB3BD55B-7CEF-C718-120E-D85BE3A55E32}"/>
              </a:ext>
            </a:extLst>
          </p:cNvPr>
          <p:cNvSpPr txBox="1"/>
          <p:nvPr/>
        </p:nvSpPr>
        <p:spPr>
          <a:xfrm>
            <a:off x="3379807" y="134316"/>
            <a:ext cx="53475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400" b="1" kern="0">
                <a:solidFill>
                  <a:schemeClr val="bg1"/>
                </a:solidFill>
                <a:latin typeface="+mj-lt"/>
              </a:rPr>
              <a:t>Work in pair</a:t>
            </a:r>
            <a:endParaRPr lang="en-US" sz="4400" b="1" kern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09997248-11F3-0ADA-BCEA-A7FE52960CF4}"/>
              </a:ext>
            </a:extLst>
          </p:cNvPr>
          <p:cNvGrpSpPr/>
          <p:nvPr/>
        </p:nvGrpSpPr>
        <p:grpSpPr>
          <a:xfrm>
            <a:off x="956023" y="2513562"/>
            <a:ext cx="9338851" cy="1122170"/>
            <a:chOff x="5816595" y="11036800"/>
            <a:chExt cx="7831128" cy="941001"/>
          </a:xfrm>
        </p:grpSpPr>
        <p:sp>
          <p:nvSp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DC3D653A-1668-74C3-AB99-4D056DAEBCB9}"/>
                </a:ext>
              </a:extLst>
            </p:cNvPr>
            <p:cNvSpPr txBox="1"/>
            <p:nvPr/>
          </p:nvSpPr>
          <p:spPr>
            <a:xfrm>
              <a:off x="5816595" y="11036800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4"/>
              <a:extLst>
                <a:ext uri="{FF2B5EF4-FFF2-40B4-BE49-F238E27FC236}">
                  <a16:creationId xmlns:a16="http://schemas.microsoft.com/office/drawing/2014/main" id="{4D437FA4-BD22-3606-95FA-F763DD9C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4" y="111326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763" y="1253558"/>
            <a:ext cx="2858325" cy="51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8361757" y="2121054"/>
            <a:ext cx="2858325" cy="51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6822AA3-D6BC-D36B-E336-D852C954E62B}"/>
              </a:ext>
            </a:extLst>
          </p:cNvPr>
          <p:cNvSpPr/>
          <p:nvPr/>
        </p:nvSpPr>
        <p:spPr>
          <a:xfrm>
            <a:off x="3767408" y="2458257"/>
            <a:ext cx="4321804" cy="640080"/>
          </a:xfrm>
          <a:prstGeom prst="wedgeRoundRectCallout">
            <a:avLst>
              <a:gd name="adj1" fmla="val 63168"/>
              <a:gd name="adj2" fmla="val 48702"/>
              <a:gd name="adj3" fmla="val 16667"/>
            </a:avLst>
          </a:prstGeom>
          <a:solidFill>
            <a:schemeClr val="bg1"/>
          </a:solidFill>
          <a:ln>
            <a:solidFill>
              <a:srgbClr val="47C1B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I’m in Class ____.</a:t>
            </a:r>
            <a:endParaRPr lang="en-US" sz="3733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A5159E2-61C9-FA7B-5627-24FBA5CBA43E}"/>
              </a:ext>
            </a:extLst>
          </p:cNvPr>
          <p:cNvSpPr/>
          <p:nvPr/>
        </p:nvSpPr>
        <p:spPr>
          <a:xfrm>
            <a:off x="3146372" y="3863766"/>
            <a:ext cx="4522672" cy="1171809"/>
          </a:xfrm>
          <a:prstGeom prst="wedgeRoundRectCallout">
            <a:avLst>
              <a:gd name="adj1" fmla="val -63968"/>
              <a:gd name="adj2" fmla="val 17197"/>
              <a:gd name="adj3" fmla="val 16667"/>
            </a:avLst>
          </a:prstGeom>
          <a:solidFill>
            <a:schemeClr val="bg1"/>
          </a:solidFill>
          <a:ln>
            <a:solidFill>
              <a:srgbClr val="F8736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______?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21A04C-8202-0544-617E-3B35AB4F4D4A}"/>
              </a:ext>
            </a:extLst>
          </p:cNvPr>
          <p:cNvSpPr/>
          <p:nvPr/>
        </p:nvSpPr>
        <p:spPr>
          <a:xfrm>
            <a:off x="4575251" y="5423471"/>
            <a:ext cx="3786506" cy="640080"/>
          </a:xfrm>
          <a:prstGeom prst="wedgeRoundRectCallout">
            <a:avLst>
              <a:gd name="adj1" fmla="val 63590"/>
              <a:gd name="adj2" fmla="val -65222"/>
              <a:gd name="adj3" fmla="val 16667"/>
            </a:avLst>
          </a:prstGeom>
          <a:solidFill>
            <a:schemeClr val="bg1"/>
          </a:solidFill>
          <a:ln>
            <a:solidFill>
              <a:srgbClr val="F8736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_________.</a:t>
            </a:r>
            <a:endParaRPr lang="en-US" sz="3733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17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Let’s talk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2AC0A-BF55-428F-FA5B-F3C6E95C0E4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Giáo viên gọi  3-5 bạn lên nói trước lớp.</a:t>
            </a: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9E33C496-34F5-5798-C65D-6A9282EF26F4}"/>
              </a:ext>
            </a:extLst>
          </p:cNvPr>
          <p:cNvGrpSpPr/>
          <p:nvPr/>
        </p:nvGrpSpPr>
        <p:grpSpPr>
          <a:xfrm>
            <a:off x="5429934" y="2133816"/>
            <a:ext cx="1322799" cy="1615850"/>
            <a:chOff x="12670510" y="11157686"/>
            <a:chExt cx="1109238" cy="1354978"/>
          </a:xfrm>
        </p:grpSpPr>
        <p:sp>
          <p:nvSpPr>
            <p:cNvPr id="5" name="Mspham-0936082789">
              <a:hlinkClick r:id="rId3"/>
              <a:extLst>
                <a:ext uri="{FF2B5EF4-FFF2-40B4-BE49-F238E27FC236}">
                  <a16:creationId xmlns:a16="http://schemas.microsoft.com/office/drawing/2014/main" id="{DB46D1CE-869E-4F3A-1C36-3F7A5CFA9E27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CC4E62A8-FD3E-4BAC-2ED8-1DA7688AE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D7FE39A-F849-BE10-F539-A0853E3D9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0117" y="1402802"/>
            <a:ext cx="3984630" cy="405707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11C00D7-7231-DD9A-C436-2D9A5902F509}"/>
              </a:ext>
            </a:extLst>
          </p:cNvPr>
          <p:cNvSpPr/>
          <p:nvPr/>
        </p:nvSpPr>
        <p:spPr>
          <a:xfrm>
            <a:off x="613680" y="4801619"/>
            <a:ext cx="3697063" cy="1316522"/>
          </a:xfrm>
          <a:prstGeom prst="wedgeRoundRectCallout">
            <a:avLst>
              <a:gd name="adj1" fmla="val 55193"/>
              <a:gd name="adj2" fmla="val -70599"/>
              <a:gd name="adj3" fmla="val 16667"/>
            </a:avLst>
          </a:prstGeom>
          <a:solidFill>
            <a:schemeClr val="bg1"/>
          </a:solidFill>
          <a:ln>
            <a:solidFill>
              <a:srgbClr val="47C1B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4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34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D3613AE-B7D6-3422-E7F5-F1DEF2FDAC26}"/>
              </a:ext>
            </a:extLst>
          </p:cNvPr>
          <p:cNvSpPr/>
          <p:nvPr/>
        </p:nvSpPr>
        <p:spPr>
          <a:xfrm>
            <a:off x="1121238" y="1323727"/>
            <a:ext cx="4321804" cy="640080"/>
          </a:xfrm>
          <a:prstGeom prst="wedgeRoundRectCallout">
            <a:avLst>
              <a:gd name="adj1" fmla="val 54866"/>
              <a:gd name="adj2" fmla="val 97527"/>
              <a:gd name="adj3" fmla="val 16667"/>
            </a:avLst>
          </a:prstGeom>
          <a:solidFill>
            <a:schemeClr val="bg1"/>
          </a:solidFill>
          <a:ln>
            <a:solidFill>
              <a:srgbClr val="47C1B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I’m in Class ____.</a:t>
            </a:r>
            <a:endParaRPr lang="en-US" sz="3733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284CB0B-A760-2707-CF69-FF382F46A0CB}"/>
              </a:ext>
            </a:extLst>
          </p:cNvPr>
          <p:cNvSpPr/>
          <p:nvPr/>
        </p:nvSpPr>
        <p:spPr>
          <a:xfrm>
            <a:off x="6896096" y="5054818"/>
            <a:ext cx="4522672" cy="1171809"/>
          </a:xfrm>
          <a:prstGeom prst="wedgeRoundRectCallout">
            <a:avLst>
              <a:gd name="adj1" fmla="val -41958"/>
              <a:gd name="adj2" fmla="val -90469"/>
              <a:gd name="adj3" fmla="val 16667"/>
            </a:avLst>
          </a:prstGeom>
          <a:solidFill>
            <a:schemeClr val="bg1"/>
          </a:solidFill>
          <a:ln>
            <a:solidFill>
              <a:srgbClr val="F8736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______?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F25F19F-BA34-F993-7785-3F858DA86600}"/>
              </a:ext>
            </a:extLst>
          </p:cNvPr>
          <p:cNvSpPr/>
          <p:nvPr/>
        </p:nvSpPr>
        <p:spPr>
          <a:xfrm>
            <a:off x="6573611" y="1291156"/>
            <a:ext cx="3786506" cy="640080"/>
          </a:xfrm>
          <a:prstGeom prst="wedgeRoundRectCallout">
            <a:avLst>
              <a:gd name="adj1" fmla="val -55626"/>
              <a:gd name="adj2" fmla="val 113801"/>
              <a:gd name="adj3" fmla="val 16667"/>
            </a:avLst>
          </a:prstGeom>
          <a:solidFill>
            <a:schemeClr val="bg1"/>
          </a:solidFill>
          <a:ln>
            <a:solidFill>
              <a:srgbClr val="F8736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_________.</a:t>
            </a:r>
            <a:endParaRPr lang="en-US" sz="3733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187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381446"/>
            <a:ext cx="8855877" cy="241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ts val="9792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/>
              <a:t>Fun corner </a:t>
            </a:r>
            <a:r>
              <a:rPr lang="en-US" sz="3200"/>
              <a:t>&amp;</a:t>
            </a:r>
            <a:r>
              <a:rPr lang="en-US" sz="8000"/>
              <a:t> </a:t>
            </a:r>
          </a:p>
          <a:p>
            <a:r>
              <a:rPr lang="en-US" sz="8000"/>
              <a:t>Wrap - up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8F2F30C3-0BE9-979C-E0EA-E0012795E567}"/>
              </a:ext>
            </a:extLst>
          </p:cNvPr>
          <p:cNvGrpSpPr/>
          <p:nvPr/>
        </p:nvGrpSpPr>
        <p:grpSpPr>
          <a:xfrm>
            <a:off x="1907720" y="1187106"/>
            <a:ext cx="1383933" cy="430887"/>
            <a:chOff x="3945217" y="3583257"/>
            <a:chExt cx="906924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C22E6F6-89EF-BD87-4E1A-E65B061BFCDD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AB7AF35-61DD-7C6B-AF76-2BB5BB7EC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51FB4B-B7B1-D9DF-7C52-364A2DE3336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MsPham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4" name="MsPham0936082789"/>
            <p:cNvSpPr/>
            <p:nvPr/>
          </p:nvSpPr>
          <p:spPr>
            <a:xfrm>
              <a:off x="709129" y="435435"/>
              <a:ext cx="5616768" cy="6134782"/>
            </a:xfrm>
            <a:prstGeom prst="verticalScroll">
              <a:avLst>
                <a:gd name="adj" fmla="val 2766"/>
              </a:avLst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Egg2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18654">
              <a:off x="5623700" y="5792369"/>
              <a:ext cx="631769" cy="83026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566" y="0"/>
              <a:ext cx="1418586" cy="1342054"/>
            </a:xfrm>
            <a:prstGeom prst="rect">
              <a:avLst/>
            </a:prstGeom>
          </p:spPr>
        </p:pic>
      </p:grp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</a:p>
        </p:txBody>
      </p:sp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0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69341" y="103418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CF0D269-1C05-849F-3B8B-EE3B7AEDB97F}"/>
              </a:ext>
            </a:extLst>
          </p:cNvPr>
          <p:cNvSpPr txBox="1"/>
          <p:nvPr/>
        </p:nvSpPr>
        <p:spPr>
          <a:xfrm>
            <a:off x="1094779" y="2248152"/>
            <a:ext cx="5013087" cy="196868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______?</a:t>
            </a:r>
          </a:p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pink.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60508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C9EB60B0-8A53-02A7-454B-7DF31E61A66C}"/>
              </a:ext>
            </a:extLst>
          </p:cNvPr>
          <p:cNvGrpSpPr/>
          <p:nvPr/>
        </p:nvGrpSpPr>
        <p:grpSpPr>
          <a:xfrm>
            <a:off x="1907720" y="1187106"/>
            <a:ext cx="1383933" cy="430887"/>
            <a:chOff x="3945217" y="3583257"/>
            <a:chExt cx="906924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CA8951AF-2A7D-8EAE-94EF-9E781E28165E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0A322ADF-D197-114D-339F-4F44D95AE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4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115697" y="279981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CB4158F-E62A-2581-3A15-49CC81EDC919}"/>
              </a:ext>
            </a:extLst>
          </p:cNvPr>
          <p:cNvSpPr txBox="1"/>
          <p:nvPr/>
        </p:nvSpPr>
        <p:spPr>
          <a:xfrm>
            <a:off x="1094779" y="2248152"/>
            <a:ext cx="5013087" cy="21614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40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______?</a:t>
            </a:r>
          </a:p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40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a dolphin.</a:t>
            </a:r>
            <a:endParaRPr lang="en-US" sz="40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1439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8F2F30C3-0BE9-979C-E0EA-E0012795E567}"/>
              </a:ext>
            </a:extLst>
          </p:cNvPr>
          <p:cNvGrpSpPr/>
          <p:nvPr/>
        </p:nvGrpSpPr>
        <p:grpSpPr>
          <a:xfrm>
            <a:off x="1907720" y="1187106"/>
            <a:ext cx="1383933" cy="430887"/>
            <a:chOff x="3945217" y="3583257"/>
            <a:chExt cx="906924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C22E6F6-89EF-BD87-4E1A-E65B061BFCDD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AB7AF35-61DD-7C6B-AF76-2BB5BB7EC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51FB4B-B7B1-D9DF-7C52-364A2DE3336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MsPham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4" name="MsPham0936082789"/>
            <p:cNvSpPr/>
            <p:nvPr/>
          </p:nvSpPr>
          <p:spPr>
            <a:xfrm>
              <a:off x="709129" y="435435"/>
              <a:ext cx="5616768" cy="6134782"/>
            </a:xfrm>
            <a:prstGeom prst="verticalScroll">
              <a:avLst>
                <a:gd name="adj" fmla="val 2766"/>
              </a:avLst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Egg2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18654">
              <a:off x="5623700" y="5792369"/>
              <a:ext cx="631769" cy="83026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566" y="0"/>
              <a:ext cx="1418586" cy="1342054"/>
            </a:xfrm>
            <a:prstGeom prst="rect">
              <a:avLst/>
            </a:prstGeom>
          </p:spPr>
        </p:pic>
      </p:grp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</a:p>
        </p:txBody>
      </p:sp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0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69341" y="103418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CF0D269-1C05-849F-3B8B-EE3B7AEDB97F}"/>
              </a:ext>
            </a:extLst>
          </p:cNvPr>
          <p:cNvSpPr txBox="1"/>
          <p:nvPr/>
        </p:nvSpPr>
        <p:spPr>
          <a:xfrm>
            <a:off x="1094779" y="2248152"/>
            <a:ext cx="5013087" cy="196868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______?</a:t>
            </a:r>
          </a:p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a sandwich.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289165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0936082789">
            <a:extLst>
              <a:ext uri="{FF2B5EF4-FFF2-40B4-BE49-F238E27FC236}">
                <a16:creationId xmlns:a16="http://schemas.microsoft.com/office/drawing/2014/main" id="{3F25C047-1BF0-760A-174D-6931088AD22C}"/>
              </a:ext>
            </a:extLst>
          </p:cNvPr>
          <p:cNvGrpSpPr/>
          <p:nvPr/>
        </p:nvGrpSpPr>
        <p:grpSpPr>
          <a:xfrm>
            <a:off x="1907720" y="1187106"/>
            <a:ext cx="1383933" cy="430887"/>
            <a:chOff x="3945217" y="3583257"/>
            <a:chExt cx="906924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A7233182-349C-51E8-0E23-8539CE8E7692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413DC09-E919-C0D6-509B-CDEC671E6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4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38266" y="4579216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6" y="281012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0" y="230356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C724A17-05BE-2DA2-424C-DD67CC441A52}"/>
              </a:ext>
            </a:extLst>
          </p:cNvPr>
          <p:cNvSpPr txBox="1"/>
          <p:nvPr/>
        </p:nvSpPr>
        <p:spPr>
          <a:xfrm>
            <a:off x="1396378" y="1945803"/>
            <a:ext cx="4635880" cy="196868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______?</a:t>
            </a:r>
          </a:p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table tennis.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33587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C9EB60B0-8A53-02A7-454B-7DF31E61A66C}"/>
              </a:ext>
            </a:extLst>
          </p:cNvPr>
          <p:cNvGrpSpPr/>
          <p:nvPr/>
        </p:nvGrpSpPr>
        <p:grpSpPr>
          <a:xfrm>
            <a:off x="1907720" y="1187106"/>
            <a:ext cx="1383933" cy="430887"/>
            <a:chOff x="3945217" y="3583257"/>
            <a:chExt cx="906924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CA8951AF-2A7D-8EAE-94EF-9E781E28165E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0A322ADF-D197-114D-339F-4F44D95AE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4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rabbit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115697" y="279981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CB4158F-E62A-2581-3A15-49CC81EDC919}"/>
              </a:ext>
            </a:extLst>
          </p:cNvPr>
          <p:cNvSpPr txBox="1"/>
          <p:nvPr/>
        </p:nvSpPr>
        <p:spPr>
          <a:xfrm>
            <a:off x="1094779" y="2248152"/>
            <a:ext cx="5013087" cy="21614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40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colour?</a:t>
            </a:r>
          </a:p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40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_____.</a:t>
            </a:r>
            <a:endParaRPr lang="en-US" sz="40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81793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0936082789">
            <a:extLst>
              <a:ext uri="{FF2B5EF4-FFF2-40B4-BE49-F238E27FC236}">
                <a16:creationId xmlns:a16="http://schemas.microsoft.com/office/drawing/2014/main" id="{3F25C047-1BF0-760A-174D-6931088AD22C}"/>
              </a:ext>
            </a:extLst>
          </p:cNvPr>
          <p:cNvGrpSpPr/>
          <p:nvPr/>
        </p:nvGrpSpPr>
        <p:grpSpPr>
          <a:xfrm>
            <a:off x="1907720" y="1187106"/>
            <a:ext cx="1383933" cy="430887"/>
            <a:chOff x="3945217" y="3583257"/>
            <a:chExt cx="906924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A7233182-349C-51E8-0E23-8539CE8E7692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413DC09-E919-C0D6-509B-CDEC671E6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4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5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dolphin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sandwich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8654">
            <a:off x="5623700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pencil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8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38266" y="4579216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6" y="281012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0" y="230356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C724A17-05BE-2DA2-424C-DD67CC441A52}"/>
              </a:ext>
            </a:extLst>
          </p:cNvPr>
          <p:cNvSpPr txBox="1"/>
          <p:nvPr/>
        </p:nvSpPr>
        <p:spPr>
          <a:xfrm>
            <a:off x="1396378" y="1945803"/>
            <a:ext cx="4635880" cy="196868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food?</a:t>
            </a:r>
          </a:p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_____.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2991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874587" y="149473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sing">
            <a:hlinkClick r:id="" action="ppaction://media"/>
            <a:extLst>
              <a:ext uri="{FF2B5EF4-FFF2-40B4-BE49-F238E27FC236}">
                <a16:creationId xmlns:a16="http://schemas.microsoft.com/office/drawing/2014/main" id="{D34378BB-09FB-DE84-8B92-17D46B114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All about me!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4" name="Picture 13" descr="A cartoon of a child holding a microphone&#10;&#10;Description automatically generated">
            <a:extLst>
              <a:ext uri="{FF2B5EF4-FFF2-40B4-BE49-F238E27FC236}">
                <a16:creationId xmlns:a16="http://schemas.microsoft.com/office/drawing/2014/main" id="{FBA07D87-E329-44C5-845E-E81D87E89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53" y="3589900"/>
            <a:ext cx="3237658" cy="3237658"/>
          </a:xfrm>
          <a:prstGeom prst="rect">
            <a:avLst/>
          </a:prstGeom>
        </p:spPr>
      </p:pic>
      <p:pic>
        <p:nvPicPr>
          <p:cNvPr id="16" name="Picture 15" descr="A cartoon of a child holding a microphone&#10;&#10;Description automatically generated">
            <a:extLst>
              <a:ext uri="{FF2B5EF4-FFF2-40B4-BE49-F238E27FC236}">
                <a16:creationId xmlns:a16="http://schemas.microsoft.com/office/drawing/2014/main" id="{F51B3A08-DF89-A065-A703-7CC9D78F54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310" y="667663"/>
            <a:ext cx="3323114" cy="26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8F2F30C3-0BE9-979C-E0EA-E0012795E567}"/>
              </a:ext>
            </a:extLst>
          </p:cNvPr>
          <p:cNvGrpSpPr/>
          <p:nvPr/>
        </p:nvGrpSpPr>
        <p:grpSpPr>
          <a:xfrm>
            <a:off x="1907720" y="1187106"/>
            <a:ext cx="1383933" cy="430887"/>
            <a:chOff x="3945217" y="3583257"/>
            <a:chExt cx="906924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C22E6F6-89EF-BD87-4E1A-E65B061BFCDD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AB7AF35-61DD-7C6B-AF76-2BB5BB7EC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51FB4B-B7B1-D9DF-7C52-364A2DE3336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MsPham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4" name="MsPham0936082789"/>
            <p:cNvSpPr/>
            <p:nvPr/>
          </p:nvSpPr>
          <p:spPr>
            <a:xfrm>
              <a:off x="709129" y="435435"/>
              <a:ext cx="5616768" cy="6134782"/>
            </a:xfrm>
            <a:prstGeom prst="verticalScroll">
              <a:avLst>
                <a:gd name="adj" fmla="val 2766"/>
              </a:avLst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Egg2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18654">
              <a:off x="5623700" y="5792369"/>
              <a:ext cx="631769" cy="83026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566" y="0"/>
              <a:ext cx="1418586" cy="1342054"/>
            </a:xfrm>
            <a:prstGeom prst="rect">
              <a:avLst/>
            </a:prstGeom>
          </p:spPr>
        </p:pic>
      </p:grpSp>
      <p:sp>
        <p:nvSpPr>
          <p:cNvPr id="30" name="Y.MsPham"/>
          <p:cNvSpPr/>
          <p:nvPr/>
        </p:nvSpPr>
        <p:spPr>
          <a:xfrm>
            <a:off x="7043125" y="2667000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6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</a:p>
        </p:txBody>
      </p:sp>
      <p:sp>
        <p:nvSpPr>
          <p:cNvPr id="51" name="G.MsPham"/>
          <p:cNvSpPr/>
          <p:nvPr/>
        </p:nvSpPr>
        <p:spPr>
          <a:xfrm>
            <a:off x="7043125" y="888593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0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6069341" y="1034182"/>
            <a:ext cx="1004859" cy="1087945"/>
            <a:chOff x="6291760" y="2784901"/>
            <a:chExt cx="1004859" cy="108794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291760" y="2840159"/>
              <a:ext cx="790261" cy="7265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5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1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810220" y="4523655"/>
              <a:ext cx="877164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CF0D269-1C05-849F-3B8B-EE3B7AEDB97F}"/>
              </a:ext>
            </a:extLst>
          </p:cNvPr>
          <p:cNvSpPr txBox="1"/>
          <p:nvPr/>
        </p:nvSpPr>
        <p:spPr>
          <a:xfrm>
            <a:off x="1094779" y="2248152"/>
            <a:ext cx="5013087" cy="196868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sport?</a:t>
            </a:r>
          </a:p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______.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70994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DF21B439-C433-2361-710F-B20C183FDFBA}"/>
              </a:ext>
            </a:extLst>
          </p:cNvPr>
          <p:cNvGrpSpPr/>
          <p:nvPr/>
        </p:nvGrpSpPr>
        <p:grpSpPr>
          <a:xfrm>
            <a:off x="1907720" y="1187106"/>
            <a:ext cx="1383933" cy="430887"/>
            <a:chOff x="3945217" y="3583257"/>
            <a:chExt cx="906924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A204510-DB88-7A62-FBA4-B6A2DD6615B1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4C05EFC-BD59-7C16-071B-C547D5748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7596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1559850" flipV="1">
            <a:off x="7545835" y="3820688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23" name="Freeform 23"/>
          <p:cNvSpPr/>
          <p:nvPr/>
        </p:nvSpPr>
        <p:spPr>
          <a:xfrm rot="1083661" flipH="1" flipV="1">
            <a:off x="3209966" y="2170525"/>
            <a:ext cx="1189177" cy="285867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6" name="Freeform 6"/>
          <p:cNvSpPr/>
          <p:nvPr/>
        </p:nvSpPr>
        <p:spPr>
          <a:xfrm flipH="1">
            <a:off x="916728" y="4758410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" name="Freeform 7"/>
          <p:cNvSpPr/>
          <p:nvPr/>
        </p:nvSpPr>
        <p:spPr>
          <a:xfrm flipH="1">
            <a:off x="1174516" y="2313459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" name="Freeform 10"/>
          <p:cNvSpPr/>
          <p:nvPr/>
        </p:nvSpPr>
        <p:spPr>
          <a:xfrm flipH="1">
            <a:off x="9451709" y="2041594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3" y="0"/>
                </a:moveTo>
                <a:lnTo>
                  <a:pt x="0" y="0"/>
                </a:lnTo>
                <a:lnTo>
                  <a:pt x="0" y="151819"/>
                </a:lnTo>
                <a:lnTo>
                  <a:pt x="2783333" y="151819"/>
                </a:lnTo>
                <a:lnTo>
                  <a:pt x="278333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23293273-C777-A534-E315-7C09E9535532}"/>
              </a:ext>
            </a:extLst>
          </p:cNvPr>
          <p:cNvSpPr/>
          <p:nvPr/>
        </p:nvSpPr>
        <p:spPr>
          <a:xfrm rot="3650959" flipV="1">
            <a:off x="5257252" y="4584825"/>
            <a:ext cx="1308510" cy="61180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84610853-47AD-602D-47CF-D6043D26013F}"/>
              </a:ext>
            </a:extLst>
          </p:cNvPr>
          <p:cNvSpPr/>
          <p:nvPr/>
        </p:nvSpPr>
        <p:spPr>
          <a:xfrm flipH="1">
            <a:off x="9016498" y="4668296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4" y="0"/>
                </a:moveTo>
                <a:lnTo>
                  <a:pt x="0" y="0"/>
                </a:lnTo>
                <a:lnTo>
                  <a:pt x="0" y="151818"/>
                </a:lnTo>
                <a:lnTo>
                  <a:pt x="2783334" y="151818"/>
                </a:lnTo>
                <a:lnTo>
                  <a:pt x="278333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5EC6B89E-B461-C1D2-2035-14DFDBCA4CD9}"/>
              </a:ext>
            </a:extLst>
          </p:cNvPr>
          <p:cNvSpPr/>
          <p:nvPr/>
        </p:nvSpPr>
        <p:spPr>
          <a:xfrm flipH="1">
            <a:off x="4668556" y="6193932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29"/>
                </a:lnTo>
                <a:lnTo>
                  <a:pt x="2743200" y="149629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62" name="Picture 61" descr="A group of sports balls and a racket&#10;&#10;Description automatically generated">
            <a:extLst>
              <a:ext uri="{FF2B5EF4-FFF2-40B4-BE49-F238E27FC236}">
                <a16:creationId xmlns:a16="http://schemas.microsoft.com/office/drawing/2014/main" id="{4DA88FC6-8257-CBDE-CA9B-4C78AFDADC6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34" y="3794390"/>
            <a:ext cx="1269884" cy="842356"/>
          </a:xfrm>
          <a:prstGeom prst="rect">
            <a:avLst/>
          </a:prstGeom>
        </p:spPr>
      </p:pic>
      <p:pic>
        <p:nvPicPr>
          <p:cNvPr id="64" name="Picture 63" descr="A book with a globe and school supplies&#10;&#10;Description automatically generated">
            <a:extLst>
              <a:ext uri="{FF2B5EF4-FFF2-40B4-BE49-F238E27FC236}">
                <a16:creationId xmlns:a16="http://schemas.microsoft.com/office/drawing/2014/main" id="{EFDDF718-9617-6EA4-34E1-78CE7B8866B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14183"/>
            <a:ext cx="1318633" cy="1178089"/>
          </a:xfrm>
          <a:prstGeom prst="rect">
            <a:avLst/>
          </a:prstGeom>
        </p:spPr>
      </p:pic>
      <p:pic>
        <p:nvPicPr>
          <p:cNvPr id="66" name="Picture 65" descr="A paint palette and brush&#10;&#10;Description automatically generated">
            <a:extLst>
              <a:ext uri="{FF2B5EF4-FFF2-40B4-BE49-F238E27FC236}">
                <a16:creationId xmlns:a16="http://schemas.microsoft.com/office/drawing/2014/main" id="{D96FD850-ED0B-0D72-DF4A-609DDD0707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51" y="3878564"/>
            <a:ext cx="1068779" cy="1068779"/>
          </a:xfrm>
          <a:prstGeom prst="rect">
            <a:avLst/>
          </a:prstGeom>
        </p:spPr>
      </p:pic>
      <p:pic>
        <p:nvPicPr>
          <p:cNvPr id="71" name="Picture 70" descr="A drink and a burger&#10;&#10;Description automatically generated">
            <a:extLst>
              <a:ext uri="{FF2B5EF4-FFF2-40B4-BE49-F238E27FC236}">
                <a16:creationId xmlns:a16="http://schemas.microsoft.com/office/drawing/2014/main" id="{7E843B6C-D5E4-08FE-4601-4C376B8468F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95" y="1600536"/>
            <a:ext cx="945745" cy="945745"/>
          </a:xfrm>
          <a:prstGeom prst="rect">
            <a:avLst/>
          </a:prstGeom>
        </p:spPr>
      </p:pic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9788982" flipH="1" flipV="1">
            <a:off x="8172375" y="1811923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4" name="Freeform 19">
            <a:extLst>
              <a:ext uri="{FF2B5EF4-FFF2-40B4-BE49-F238E27FC236}">
                <a16:creationId xmlns:a16="http://schemas.microsoft.com/office/drawing/2014/main" id="{21B5C002-F8F2-E595-0C89-1C306116B6D8}"/>
              </a:ext>
            </a:extLst>
          </p:cNvPr>
          <p:cNvSpPr/>
          <p:nvPr/>
        </p:nvSpPr>
        <p:spPr>
          <a:xfrm rot="18977539" flipH="1">
            <a:off x="3392083" y="4080369"/>
            <a:ext cx="1136856" cy="445730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89" name="Picture 88" descr="A group of cartoon animals&#10;&#10;Description automatically generated">
            <a:extLst>
              <a:ext uri="{FF2B5EF4-FFF2-40B4-BE49-F238E27FC236}">
                <a16:creationId xmlns:a16="http://schemas.microsoft.com/office/drawing/2014/main" id="{95C5B723-83C9-283E-839C-516B8E72D41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40" y="818516"/>
            <a:ext cx="1391814" cy="1391814"/>
          </a:xfrm>
          <a:prstGeom prst="rect">
            <a:avLst/>
          </a:prstGeom>
        </p:spPr>
      </p:pic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Review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781131" y="2126870"/>
            <a:ext cx="4771499" cy="2178575"/>
            <a:chOff x="3571829" y="1837932"/>
            <a:chExt cx="4541515" cy="2437766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571829" y="1837932"/>
              <a:ext cx="4541515" cy="2437766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819667" y="2370714"/>
              <a:ext cx="4090305" cy="14464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What’s your 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favourite ______?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00B0F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It’s ________.</a:t>
              </a:r>
              <a:endParaRPr lang="en-US" sz="2800" b="1" kern="1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9" name="MsPham 0936082789">
            <a:extLst>
              <a:ext uri="{FF2B5EF4-FFF2-40B4-BE49-F238E27FC236}">
                <a16:creationId xmlns:a16="http://schemas.microsoft.com/office/drawing/2014/main" id="{71A6DFD9-86D1-0A94-01B4-812C58DADE12}"/>
              </a:ext>
            </a:extLst>
          </p:cNvPr>
          <p:cNvSpPr txBox="1">
            <a:spLocks/>
          </p:cNvSpPr>
          <p:nvPr/>
        </p:nvSpPr>
        <p:spPr>
          <a:xfrm>
            <a:off x="9215762" y="4756995"/>
            <a:ext cx="1759988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sport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0" name="MsPham 0936082789">
            <a:extLst>
              <a:ext uri="{FF2B5EF4-FFF2-40B4-BE49-F238E27FC236}">
                <a16:creationId xmlns:a16="http://schemas.microsoft.com/office/drawing/2014/main" id="{7704596C-8B2D-6218-4E5E-729589E753B4}"/>
              </a:ext>
            </a:extLst>
          </p:cNvPr>
          <p:cNvSpPr txBox="1">
            <a:spLocks/>
          </p:cNvSpPr>
          <p:nvPr/>
        </p:nvSpPr>
        <p:spPr>
          <a:xfrm>
            <a:off x="3973907" y="5843070"/>
            <a:ext cx="220400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r"/>
            <a:r>
              <a:rPr lang="en-US" sz="2800" b="1">
                <a:solidFill>
                  <a:srgbClr val="E31D50"/>
                </a:solidFill>
                <a:sym typeface="Arial"/>
              </a:rPr>
              <a:t>subject</a:t>
            </a:r>
            <a:endParaRPr lang="en-US" sz="28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1" name="MsPham 0936082789">
            <a:extLst>
              <a:ext uri="{FF2B5EF4-FFF2-40B4-BE49-F238E27FC236}">
                <a16:creationId xmlns:a16="http://schemas.microsoft.com/office/drawing/2014/main" id="{1AF73B0D-2347-2CE6-087D-2687F540BAB3}"/>
              </a:ext>
            </a:extLst>
          </p:cNvPr>
          <p:cNvSpPr txBox="1">
            <a:spLocks/>
          </p:cNvSpPr>
          <p:nvPr/>
        </p:nvSpPr>
        <p:spPr>
          <a:xfrm>
            <a:off x="1033474" y="4427133"/>
            <a:ext cx="3396100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colour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2" name="MsPham 0936082789">
            <a:extLst>
              <a:ext uri="{FF2B5EF4-FFF2-40B4-BE49-F238E27FC236}">
                <a16:creationId xmlns:a16="http://schemas.microsoft.com/office/drawing/2014/main" id="{D8BBA2B9-AE2D-45D4-2AE1-2A3215B301A4}"/>
              </a:ext>
            </a:extLst>
          </p:cNvPr>
          <p:cNvSpPr txBox="1">
            <a:spLocks/>
          </p:cNvSpPr>
          <p:nvPr/>
        </p:nvSpPr>
        <p:spPr>
          <a:xfrm>
            <a:off x="1363402" y="1935414"/>
            <a:ext cx="1681581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food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3" name="MsPham 0936082789">
            <a:extLst>
              <a:ext uri="{FF2B5EF4-FFF2-40B4-BE49-F238E27FC236}">
                <a16:creationId xmlns:a16="http://schemas.microsoft.com/office/drawing/2014/main" id="{38E52C21-13F2-DDD6-D916-01DF540B119A}"/>
              </a:ext>
            </a:extLst>
          </p:cNvPr>
          <p:cNvSpPr txBox="1">
            <a:spLocks/>
          </p:cNvSpPr>
          <p:nvPr/>
        </p:nvSpPr>
        <p:spPr>
          <a:xfrm>
            <a:off x="9410042" y="2124097"/>
            <a:ext cx="1855556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animal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71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6" grpId="0" animBg="1"/>
      <p:bldP spid="7" grpId="0" animBg="1"/>
      <p:bldP spid="10" grpId="0" animBg="1"/>
      <p:bldP spid="55" grpId="0" animBg="1"/>
      <p:bldP spid="57" grpId="0" animBg="1"/>
      <p:bldP spid="58" grpId="0" animBg="1"/>
      <p:bldP spid="73" grpId="0" animBg="1"/>
      <p:bldP spid="74" grpId="0" animBg="1"/>
      <p:bldP spid="109" grpId="0"/>
      <p:bldP spid="110" grpId="0"/>
      <p:bldP spid="111" grpId="0"/>
      <p:bldP spid="112" grpId="0"/>
      <p:bldP spid="1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BB789940-48DE-7DFF-8240-36B26E3E97FB}"/>
              </a:ext>
            </a:extLst>
          </p:cNvPr>
          <p:cNvSpPr txBox="1"/>
          <p:nvPr/>
        </p:nvSpPr>
        <p:spPr>
          <a:xfrm>
            <a:off x="3256915" y="4345717"/>
            <a:ext cx="5783685" cy="45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4000">
                <a:solidFill>
                  <a:srgbClr val="000000"/>
                </a:solidFill>
                <a:latin typeface="Amasis MT Pro Black" panose="02040A04050005020304" pitchFamily="18" charset="0"/>
              </a:rPr>
              <a:t>For joining!</a:t>
            </a:r>
            <a:endParaRPr lang="en-US" sz="4000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0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Look listen and repeat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6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951700" y="2833663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Look and </a:t>
            </a:r>
            <a:r>
              <a:rPr lang="en-US" sz="3200" b="1" kern="0">
                <a:solidFill>
                  <a:schemeClr val="bg1"/>
                </a:solidFill>
              </a:rPr>
              <a:t>listen 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4D415E-C22C-0C7A-6AEB-1ECB34C3E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06" y="2124373"/>
            <a:ext cx="5618415" cy="33182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7B349F-6EA9-4118-67C8-2B71C67132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12" t="5037" r="63034" b="84670"/>
          <a:stretch/>
        </p:blipFill>
        <p:spPr>
          <a:xfrm>
            <a:off x="1419859" y="2207015"/>
            <a:ext cx="3218181" cy="356619"/>
          </a:xfrm>
          <a:custGeom>
            <a:avLst/>
            <a:gdLst>
              <a:gd name="connsiteX0" fmla="*/ 0 w 3278803"/>
              <a:gd name="connsiteY0" fmla="*/ 0 h 349123"/>
              <a:gd name="connsiteX1" fmla="*/ 3278803 w 3278803"/>
              <a:gd name="connsiteY1" fmla="*/ 0 h 349123"/>
              <a:gd name="connsiteX2" fmla="*/ 3278803 w 3278803"/>
              <a:gd name="connsiteY2" fmla="*/ 349123 h 349123"/>
              <a:gd name="connsiteX3" fmla="*/ 0 w 3278803"/>
              <a:gd name="connsiteY3" fmla="*/ 349123 h 349123"/>
              <a:gd name="connsiteX4" fmla="*/ 0 w 3278803"/>
              <a:gd name="connsiteY4" fmla="*/ 0 h 34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8803" h="349123">
                <a:moveTo>
                  <a:pt x="0" y="0"/>
                </a:moveTo>
                <a:lnTo>
                  <a:pt x="3278803" y="0"/>
                </a:lnTo>
                <a:lnTo>
                  <a:pt x="3278803" y="349123"/>
                </a:lnTo>
                <a:lnTo>
                  <a:pt x="0" y="3491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EECFDC-7C74-4989-5B65-69CB939D26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306" t="87627" r="50966" b="1639"/>
          <a:stretch>
            <a:fillRect/>
          </a:stretch>
        </p:blipFill>
        <p:spPr>
          <a:xfrm>
            <a:off x="2541270" y="5019976"/>
            <a:ext cx="3463290" cy="357852"/>
          </a:xfrm>
          <a:custGeom>
            <a:avLst/>
            <a:gdLst>
              <a:gd name="connsiteX0" fmla="*/ 0 w 3468822"/>
              <a:gd name="connsiteY0" fmla="*/ 0 h 364074"/>
              <a:gd name="connsiteX1" fmla="*/ 3468822 w 3468822"/>
              <a:gd name="connsiteY1" fmla="*/ 0 h 364074"/>
              <a:gd name="connsiteX2" fmla="*/ 3468822 w 3468822"/>
              <a:gd name="connsiteY2" fmla="*/ 364074 h 364074"/>
              <a:gd name="connsiteX3" fmla="*/ 0 w 3468822"/>
              <a:gd name="connsiteY3" fmla="*/ 364074 h 364074"/>
              <a:gd name="connsiteX4" fmla="*/ 0 w 3468822"/>
              <a:gd name="connsiteY4" fmla="*/ 0 h 36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8822" h="364074">
                <a:moveTo>
                  <a:pt x="0" y="0"/>
                </a:moveTo>
                <a:lnTo>
                  <a:pt x="3468822" y="0"/>
                </a:lnTo>
                <a:lnTo>
                  <a:pt x="3468822" y="364074"/>
                </a:lnTo>
                <a:lnTo>
                  <a:pt x="0" y="3640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AAF8A4-7DDB-FE5B-5CD6-A76496D04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5221" y="1988626"/>
            <a:ext cx="5690059" cy="34540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61B0ED-BA15-A006-7458-8D9CFF5AE8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820" t="1234" r="28567" b="89474"/>
          <a:stretch/>
        </p:blipFill>
        <p:spPr>
          <a:xfrm>
            <a:off x="6513195" y="2110741"/>
            <a:ext cx="1910715" cy="312420"/>
          </a:xfrm>
          <a:custGeom>
            <a:avLst/>
            <a:gdLst>
              <a:gd name="connsiteX0" fmla="*/ 0 w 1875454"/>
              <a:gd name="connsiteY0" fmla="*/ 0 h 607061"/>
              <a:gd name="connsiteX1" fmla="*/ 1875454 w 1875454"/>
              <a:gd name="connsiteY1" fmla="*/ 0 h 607061"/>
              <a:gd name="connsiteX2" fmla="*/ 1875454 w 1875454"/>
              <a:gd name="connsiteY2" fmla="*/ 607061 h 607061"/>
              <a:gd name="connsiteX3" fmla="*/ 0 w 1875454"/>
              <a:gd name="connsiteY3" fmla="*/ 607061 h 607061"/>
              <a:gd name="connsiteX4" fmla="*/ 0 w 1875454"/>
              <a:gd name="connsiteY4" fmla="*/ 0 h 6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454" h="607061">
                <a:moveTo>
                  <a:pt x="0" y="0"/>
                </a:moveTo>
                <a:lnTo>
                  <a:pt x="1875454" y="0"/>
                </a:lnTo>
                <a:lnTo>
                  <a:pt x="1875454" y="607061"/>
                </a:lnTo>
                <a:lnTo>
                  <a:pt x="0" y="60706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212448-A5DD-7E96-421D-6F8666171A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376" t="10307" r="4018" b="80867"/>
          <a:stretch/>
        </p:blipFill>
        <p:spPr>
          <a:xfrm>
            <a:off x="9232624" y="2428240"/>
            <a:ext cx="2034816" cy="314960"/>
          </a:xfrm>
          <a:custGeom>
            <a:avLst/>
            <a:gdLst>
              <a:gd name="connsiteX0" fmla="*/ 0 w 1987419"/>
              <a:gd name="connsiteY0" fmla="*/ 0 h 607061"/>
              <a:gd name="connsiteX1" fmla="*/ 1987419 w 1987419"/>
              <a:gd name="connsiteY1" fmla="*/ 0 h 607061"/>
              <a:gd name="connsiteX2" fmla="*/ 1987419 w 1987419"/>
              <a:gd name="connsiteY2" fmla="*/ 607061 h 607061"/>
              <a:gd name="connsiteX3" fmla="*/ 0 w 1987419"/>
              <a:gd name="connsiteY3" fmla="*/ 607061 h 607061"/>
              <a:gd name="connsiteX4" fmla="*/ 0 w 1987419"/>
              <a:gd name="connsiteY4" fmla="*/ 0 h 6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419" h="607061">
                <a:moveTo>
                  <a:pt x="0" y="0"/>
                </a:moveTo>
                <a:lnTo>
                  <a:pt x="1987419" y="0"/>
                </a:lnTo>
                <a:lnTo>
                  <a:pt x="1987419" y="607061"/>
                </a:lnTo>
                <a:lnTo>
                  <a:pt x="0" y="60706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194E85-AD76-53EF-657D-0A05E3335A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28" t="84768" r="14190" b="4939"/>
          <a:stretch>
            <a:fillRect/>
          </a:stretch>
        </p:blipFill>
        <p:spPr>
          <a:xfrm>
            <a:off x="6396990" y="5014279"/>
            <a:ext cx="3703320" cy="360683"/>
          </a:xfrm>
          <a:custGeom>
            <a:avLst/>
            <a:gdLst>
              <a:gd name="connsiteX0" fmla="*/ 0 w 3610392"/>
              <a:gd name="connsiteY0" fmla="*/ 0 h 349123"/>
              <a:gd name="connsiteX1" fmla="*/ 3610392 w 3610392"/>
              <a:gd name="connsiteY1" fmla="*/ 0 h 349123"/>
              <a:gd name="connsiteX2" fmla="*/ 3610392 w 3610392"/>
              <a:gd name="connsiteY2" fmla="*/ 349123 h 349123"/>
              <a:gd name="connsiteX3" fmla="*/ 0 w 3610392"/>
              <a:gd name="connsiteY3" fmla="*/ 349123 h 349123"/>
              <a:gd name="connsiteX4" fmla="*/ 0 w 3610392"/>
              <a:gd name="connsiteY4" fmla="*/ 0 h 34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0392" h="349123">
                <a:moveTo>
                  <a:pt x="0" y="0"/>
                </a:moveTo>
                <a:lnTo>
                  <a:pt x="3610392" y="0"/>
                </a:lnTo>
                <a:lnTo>
                  <a:pt x="3610392" y="349123"/>
                </a:lnTo>
                <a:lnTo>
                  <a:pt x="0" y="3491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2D3F39-A858-BAB8-D7AE-030C1DFB8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820" t="10745" r="28567" b="80867"/>
          <a:stretch/>
        </p:blipFill>
        <p:spPr>
          <a:xfrm>
            <a:off x="6518910" y="2448560"/>
            <a:ext cx="1901190" cy="267970"/>
          </a:xfrm>
          <a:custGeom>
            <a:avLst/>
            <a:gdLst>
              <a:gd name="connsiteX0" fmla="*/ 0 w 1875454"/>
              <a:gd name="connsiteY0" fmla="*/ 0 h 607061"/>
              <a:gd name="connsiteX1" fmla="*/ 1875454 w 1875454"/>
              <a:gd name="connsiteY1" fmla="*/ 0 h 607061"/>
              <a:gd name="connsiteX2" fmla="*/ 1875454 w 1875454"/>
              <a:gd name="connsiteY2" fmla="*/ 607061 h 607061"/>
              <a:gd name="connsiteX3" fmla="*/ 0 w 1875454"/>
              <a:gd name="connsiteY3" fmla="*/ 607061 h 607061"/>
              <a:gd name="connsiteX4" fmla="*/ 0 w 1875454"/>
              <a:gd name="connsiteY4" fmla="*/ 0 h 6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454" h="607061">
                <a:moveTo>
                  <a:pt x="0" y="0"/>
                </a:moveTo>
                <a:lnTo>
                  <a:pt x="1875454" y="0"/>
                </a:lnTo>
                <a:lnTo>
                  <a:pt x="1875454" y="607061"/>
                </a:lnTo>
                <a:lnTo>
                  <a:pt x="0" y="60706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182BB-33C9-9007-7AE9-C46D32C5C0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376" t="1234" r="4018" b="89474"/>
          <a:stretch/>
        </p:blipFill>
        <p:spPr>
          <a:xfrm>
            <a:off x="9232900" y="2119293"/>
            <a:ext cx="2032000" cy="308947"/>
          </a:xfrm>
          <a:custGeom>
            <a:avLst/>
            <a:gdLst>
              <a:gd name="connsiteX0" fmla="*/ 0 w 1987419"/>
              <a:gd name="connsiteY0" fmla="*/ 0 h 607061"/>
              <a:gd name="connsiteX1" fmla="*/ 1987419 w 1987419"/>
              <a:gd name="connsiteY1" fmla="*/ 0 h 607061"/>
              <a:gd name="connsiteX2" fmla="*/ 1987419 w 1987419"/>
              <a:gd name="connsiteY2" fmla="*/ 607061 h 607061"/>
              <a:gd name="connsiteX3" fmla="*/ 0 w 1987419"/>
              <a:gd name="connsiteY3" fmla="*/ 607061 h 607061"/>
              <a:gd name="connsiteX4" fmla="*/ 0 w 1987419"/>
              <a:gd name="connsiteY4" fmla="*/ 0 h 6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419" h="607061">
                <a:moveTo>
                  <a:pt x="0" y="0"/>
                </a:moveTo>
                <a:lnTo>
                  <a:pt x="1987419" y="0"/>
                </a:lnTo>
                <a:lnTo>
                  <a:pt x="1987419" y="607061"/>
                </a:lnTo>
                <a:lnTo>
                  <a:pt x="0" y="60706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82411D98-35BE-D5D5-9579-B9BD92E284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260" y="98188"/>
            <a:ext cx="806259" cy="7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5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12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29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24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17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717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94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112127" y="1950694"/>
            <a:ext cx="2160131" cy="2638683"/>
            <a:chOff x="12670510" y="11157686"/>
            <a:chExt cx="1109238" cy="1354978"/>
          </a:xfrm>
        </p:grpSpPr>
        <p:sp>
          <p:nvSpPr>
            <p:cNvPr id="62" name="Mspham-0936082789">
              <a:hlinkClick r:id="rId5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5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3109858" y="1875038"/>
            <a:ext cx="2160131" cy="2638683"/>
            <a:chOff x="12670510" y="11157686"/>
            <a:chExt cx="1109238" cy="1354978"/>
          </a:xfrm>
        </p:grpSpPr>
        <p:sp>
          <p:nvSpPr>
            <p:cNvPr id="83" name="Mspham-0936082789">
              <a:hlinkClick r:id="rId5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5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 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and repeat</a:t>
            </a:r>
            <a:r>
              <a:rPr lang="en-US" sz="3200" b="1" kern="0">
                <a:solidFill>
                  <a:schemeClr val="bg1"/>
                </a:solidFill>
              </a:rPr>
              <a:t> 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AB7BEB-A982-690B-64D7-B30BCA7F8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086" y="1144487"/>
            <a:ext cx="9083827" cy="5364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D7FDB2-8F05-05AB-7839-C09C4582C6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12" t="5037" r="63034" b="84670"/>
          <a:stretch/>
        </p:blipFill>
        <p:spPr>
          <a:xfrm>
            <a:off x="3109857" y="1278103"/>
            <a:ext cx="5221343" cy="554814"/>
          </a:xfrm>
          <a:custGeom>
            <a:avLst/>
            <a:gdLst>
              <a:gd name="connsiteX0" fmla="*/ 0 w 3278803"/>
              <a:gd name="connsiteY0" fmla="*/ 0 h 349123"/>
              <a:gd name="connsiteX1" fmla="*/ 3278803 w 3278803"/>
              <a:gd name="connsiteY1" fmla="*/ 0 h 349123"/>
              <a:gd name="connsiteX2" fmla="*/ 3278803 w 3278803"/>
              <a:gd name="connsiteY2" fmla="*/ 349123 h 349123"/>
              <a:gd name="connsiteX3" fmla="*/ 0 w 3278803"/>
              <a:gd name="connsiteY3" fmla="*/ 349123 h 349123"/>
              <a:gd name="connsiteX4" fmla="*/ 0 w 3278803"/>
              <a:gd name="connsiteY4" fmla="*/ 0 h 34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8803" h="349123">
                <a:moveTo>
                  <a:pt x="0" y="0"/>
                </a:moveTo>
                <a:lnTo>
                  <a:pt x="3278803" y="0"/>
                </a:lnTo>
                <a:lnTo>
                  <a:pt x="3278803" y="349123"/>
                </a:lnTo>
                <a:lnTo>
                  <a:pt x="0" y="3491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4793C-9C75-BFC5-FC2B-A5EC735C53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306" t="87627" r="50966" b="1639"/>
          <a:stretch>
            <a:fillRect/>
          </a:stretch>
        </p:blipFill>
        <p:spPr>
          <a:xfrm>
            <a:off x="4927600" y="5826086"/>
            <a:ext cx="5588000" cy="578574"/>
          </a:xfrm>
          <a:custGeom>
            <a:avLst/>
            <a:gdLst>
              <a:gd name="connsiteX0" fmla="*/ 0 w 3468822"/>
              <a:gd name="connsiteY0" fmla="*/ 0 h 364074"/>
              <a:gd name="connsiteX1" fmla="*/ 3468822 w 3468822"/>
              <a:gd name="connsiteY1" fmla="*/ 0 h 364074"/>
              <a:gd name="connsiteX2" fmla="*/ 3468822 w 3468822"/>
              <a:gd name="connsiteY2" fmla="*/ 364074 h 364074"/>
              <a:gd name="connsiteX3" fmla="*/ 0 w 3468822"/>
              <a:gd name="connsiteY3" fmla="*/ 364074 h 364074"/>
              <a:gd name="connsiteX4" fmla="*/ 0 w 3468822"/>
              <a:gd name="connsiteY4" fmla="*/ 0 h 36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8822" h="364074">
                <a:moveTo>
                  <a:pt x="0" y="0"/>
                </a:moveTo>
                <a:lnTo>
                  <a:pt x="3468822" y="0"/>
                </a:lnTo>
                <a:lnTo>
                  <a:pt x="3468822" y="364074"/>
                </a:lnTo>
                <a:lnTo>
                  <a:pt x="0" y="3640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E9BB89F8-8C3B-B6BF-CE25-0E7C441CA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649" y="3428537"/>
            <a:ext cx="806259" cy="799367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53C9136C-8E5F-C4F1-03B6-CCEA029F6A2A}"/>
              </a:ext>
            </a:extLst>
          </p:cNvPr>
          <p:cNvSpPr/>
          <p:nvPr/>
        </p:nvSpPr>
        <p:spPr>
          <a:xfrm>
            <a:off x="3048146" y="1263731"/>
            <a:ext cx="5344764" cy="5969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F305257E-26FE-45F1-C5E1-F4C09919BD3F}"/>
              </a:ext>
            </a:extLst>
          </p:cNvPr>
          <p:cNvSpPr/>
          <p:nvPr/>
        </p:nvSpPr>
        <p:spPr>
          <a:xfrm>
            <a:off x="4927600" y="5807725"/>
            <a:ext cx="5588000" cy="5969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12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718588" y="1869671"/>
            <a:ext cx="2160131" cy="2638683"/>
            <a:chOff x="12670510" y="11157686"/>
            <a:chExt cx="1109238" cy="1354978"/>
          </a:xfrm>
        </p:grpSpPr>
        <p:sp>
          <p:nvSpPr>
            <p:cNvPr id="62" name="Mspham-0936082789">
              <a:hlinkClick r:id="rId6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6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2716319" y="1794015"/>
            <a:ext cx="2160131" cy="2638683"/>
            <a:chOff x="12670510" y="11157686"/>
            <a:chExt cx="1109238" cy="1354978"/>
          </a:xfrm>
        </p:grpSpPr>
        <p:sp>
          <p:nvSpPr>
            <p:cNvPr id="83" name="Mspham-0936082789">
              <a:hlinkClick r:id="rId6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6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 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and repeat</a:t>
            </a:r>
            <a:r>
              <a:rPr lang="en-US" sz="3200" b="1" kern="0">
                <a:solidFill>
                  <a:schemeClr val="bg1"/>
                </a:solidFill>
              </a:rPr>
              <a:t> 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411DA4-4D5E-439A-BD53-DB871B34B7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908" y="911243"/>
            <a:ext cx="9199661" cy="5584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DC472-4DAD-06D9-D252-8B59E33646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820" t="1603" r="30261" b="89863"/>
          <a:stretch/>
        </p:blipFill>
        <p:spPr>
          <a:xfrm>
            <a:off x="1940560" y="1142794"/>
            <a:ext cx="2773680" cy="470364"/>
          </a:xfrm>
          <a:custGeom>
            <a:avLst/>
            <a:gdLst>
              <a:gd name="connsiteX0" fmla="*/ 0 w 1875454"/>
              <a:gd name="connsiteY0" fmla="*/ 0 h 607061"/>
              <a:gd name="connsiteX1" fmla="*/ 1875454 w 1875454"/>
              <a:gd name="connsiteY1" fmla="*/ 0 h 607061"/>
              <a:gd name="connsiteX2" fmla="*/ 1875454 w 1875454"/>
              <a:gd name="connsiteY2" fmla="*/ 607061 h 607061"/>
              <a:gd name="connsiteX3" fmla="*/ 0 w 1875454"/>
              <a:gd name="connsiteY3" fmla="*/ 607061 h 607061"/>
              <a:gd name="connsiteX4" fmla="*/ 0 w 1875454"/>
              <a:gd name="connsiteY4" fmla="*/ 0 h 6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454" h="607061">
                <a:moveTo>
                  <a:pt x="0" y="0"/>
                </a:moveTo>
                <a:lnTo>
                  <a:pt x="1875454" y="0"/>
                </a:lnTo>
                <a:lnTo>
                  <a:pt x="1875454" y="607061"/>
                </a:lnTo>
                <a:lnTo>
                  <a:pt x="0" y="60706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68E1A-823B-6489-E624-B2229D33F3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376" t="1234" r="4018" b="89863"/>
          <a:stretch/>
        </p:blipFill>
        <p:spPr>
          <a:xfrm>
            <a:off x="6339840" y="1122474"/>
            <a:ext cx="3302000" cy="490684"/>
          </a:xfrm>
          <a:custGeom>
            <a:avLst/>
            <a:gdLst>
              <a:gd name="connsiteX0" fmla="*/ 0 w 1987419"/>
              <a:gd name="connsiteY0" fmla="*/ 0 h 607061"/>
              <a:gd name="connsiteX1" fmla="*/ 1987419 w 1987419"/>
              <a:gd name="connsiteY1" fmla="*/ 0 h 607061"/>
              <a:gd name="connsiteX2" fmla="*/ 1987419 w 1987419"/>
              <a:gd name="connsiteY2" fmla="*/ 607061 h 607061"/>
              <a:gd name="connsiteX3" fmla="*/ 0 w 1987419"/>
              <a:gd name="connsiteY3" fmla="*/ 607061 h 607061"/>
              <a:gd name="connsiteX4" fmla="*/ 0 w 1987419"/>
              <a:gd name="connsiteY4" fmla="*/ 0 h 6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419" h="607061">
                <a:moveTo>
                  <a:pt x="0" y="0"/>
                </a:moveTo>
                <a:lnTo>
                  <a:pt x="1987419" y="0"/>
                </a:lnTo>
                <a:lnTo>
                  <a:pt x="1987419" y="607061"/>
                </a:lnTo>
                <a:lnTo>
                  <a:pt x="0" y="60706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B6288-2837-36A3-ED92-59909EA3994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3828" t="84768" r="14190" b="4939"/>
          <a:stretch>
            <a:fillRect/>
          </a:stretch>
        </p:blipFill>
        <p:spPr>
          <a:xfrm>
            <a:off x="1747520" y="5803105"/>
            <a:ext cx="5984240" cy="583151"/>
          </a:xfrm>
          <a:custGeom>
            <a:avLst/>
            <a:gdLst>
              <a:gd name="connsiteX0" fmla="*/ 0 w 3610392"/>
              <a:gd name="connsiteY0" fmla="*/ 0 h 349123"/>
              <a:gd name="connsiteX1" fmla="*/ 3610392 w 3610392"/>
              <a:gd name="connsiteY1" fmla="*/ 0 h 349123"/>
              <a:gd name="connsiteX2" fmla="*/ 3610392 w 3610392"/>
              <a:gd name="connsiteY2" fmla="*/ 349123 h 349123"/>
              <a:gd name="connsiteX3" fmla="*/ 0 w 3610392"/>
              <a:gd name="connsiteY3" fmla="*/ 349123 h 349123"/>
              <a:gd name="connsiteX4" fmla="*/ 0 w 3610392"/>
              <a:gd name="connsiteY4" fmla="*/ 0 h 34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0392" h="349123">
                <a:moveTo>
                  <a:pt x="0" y="0"/>
                </a:moveTo>
                <a:lnTo>
                  <a:pt x="3610392" y="0"/>
                </a:lnTo>
                <a:lnTo>
                  <a:pt x="3610392" y="349123"/>
                </a:lnTo>
                <a:lnTo>
                  <a:pt x="0" y="3491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E0734D-9487-BCB3-B460-46AC1EEF2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820" t="10137" r="28567" b="80867"/>
          <a:stretch/>
        </p:blipFill>
        <p:spPr>
          <a:xfrm>
            <a:off x="1940560" y="1623317"/>
            <a:ext cx="3088640" cy="495751"/>
          </a:xfrm>
          <a:custGeom>
            <a:avLst/>
            <a:gdLst>
              <a:gd name="connsiteX0" fmla="*/ 0 w 1875454"/>
              <a:gd name="connsiteY0" fmla="*/ 0 h 607061"/>
              <a:gd name="connsiteX1" fmla="*/ 1875454 w 1875454"/>
              <a:gd name="connsiteY1" fmla="*/ 0 h 607061"/>
              <a:gd name="connsiteX2" fmla="*/ 1875454 w 1875454"/>
              <a:gd name="connsiteY2" fmla="*/ 607061 h 607061"/>
              <a:gd name="connsiteX3" fmla="*/ 0 w 1875454"/>
              <a:gd name="connsiteY3" fmla="*/ 607061 h 607061"/>
              <a:gd name="connsiteX4" fmla="*/ 0 w 1875454"/>
              <a:gd name="connsiteY4" fmla="*/ 0 h 6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454" h="607061">
                <a:moveTo>
                  <a:pt x="0" y="0"/>
                </a:moveTo>
                <a:lnTo>
                  <a:pt x="1875454" y="0"/>
                </a:lnTo>
                <a:lnTo>
                  <a:pt x="1875454" y="607061"/>
                </a:lnTo>
                <a:lnTo>
                  <a:pt x="0" y="60706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2679D-A18C-844D-9591-5664BE1648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376" t="10137" r="4018" b="80867"/>
          <a:stretch/>
        </p:blipFill>
        <p:spPr>
          <a:xfrm>
            <a:off x="6339840" y="1613157"/>
            <a:ext cx="3312160" cy="495750"/>
          </a:xfrm>
          <a:custGeom>
            <a:avLst/>
            <a:gdLst>
              <a:gd name="connsiteX0" fmla="*/ 0 w 1987419"/>
              <a:gd name="connsiteY0" fmla="*/ 0 h 607061"/>
              <a:gd name="connsiteX1" fmla="*/ 1987419 w 1987419"/>
              <a:gd name="connsiteY1" fmla="*/ 0 h 607061"/>
              <a:gd name="connsiteX2" fmla="*/ 1987419 w 1987419"/>
              <a:gd name="connsiteY2" fmla="*/ 607061 h 607061"/>
              <a:gd name="connsiteX3" fmla="*/ 0 w 1987419"/>
              <a:gd name="connsiteY3" fmla="*/ 607061 h 607061"/>
              <a:gd name="connsiteX4" fmla="*/ 0 w 1987419"/>
              <a:gd name="connsiteY4" fmla="*/ 0 h 6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419" h="607061">
                <a:moveTo>
                  <a:pt x="0" y="0"/>
                </a:moveTo>
                <a:lnTo>
                  <a:pt x="1987419" y="0"/>
                </a:lnTo>
                <a:lnTo>
                  <a:pt x="1987419" y="607061"/>
                </a:lnTo>
                <a:lnTo>
                  <a:pt x="0" y="60706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0C399E7D-9239-2C39-AF63-3815F2CCF1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649" y="3428537"/>
            <a:ext cx="806259" cy="799367"/>
          </a:xfrm>
          <a:prstGeom prst="rect">
            <a:avLst/>
          </a:prstGeom>
        </p:spPr>
      </p:pic>
      <p:sp>
        <p:nvSpPr>
          <p:cNvPr id="9" name="MsPham 0936082789">
            <a:extLst>
              <a:ext uri="{FF2B5EF4-FFF2-40B4-BE49-F238E27FC236}">
                <a16:creationId xmlns:a16="http://schemas.microsoft.com/office/drawing/2014/main" id="{2C0833B4-6039-9E62-05E6-4B8DBD3D9E97}"/>
              </a:ext>
            </a:extLst>
          </p:cNvPr>
          <p:cNvSpPr/>
          <p:nvPr/>
        </p:nvSpPr>
        <p:spPr>
          <a:xfrm>
            <a:off x="1876597" y="1121424"/>
            <a:ext cx="3152603" cy="9976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 0936082789">
            <a:extLst>
              <a:ext uri="{FF2B5EF4-FFF2-40B4-BE49-F238E27FC236}">
                <a16:creationId xmlns:a16="http://schemas.microsoft.com/office/drawing/2014/main" id="{98535286-3FDC-C9CB-935E-E5C66CAD73D7}"/>
              </a:ext>
            </a:extLst>
          </p:cNvPr>
          <p:cNvSpPr/>
          <p:nvPr/>
        </p:nvSpPr>
        <p:spPr>
          <a:xfrm>
            <a:off x="6336479" y="1121424"/>
            <a:ext cx="3152603" cy="9976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 0936082789">
            <a:extLst>
              <a:ext uri="{FF2B5EF4-FFF2-40B4-BE49-F238E27FC236}">
                <a16:creationId xmlns:a16="http://schemas.microsoft.com/office/drawing/2014/main" id="{034F1D64-9951-F621-4E6A-788716E82528}"/>
              </a:ext>
            </a:extLst>
          </p:cNvPr>
          <p:cNvSpPr/>
          <p:nvPr/>
        </p:nvSpPr>
        <p:spPr>
          <a:xfrm>
            <a:off x="1710214" y="5803105"/>
            <a:ext cx="6153626" cy="5831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34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2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6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6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ACDA24-84DA-CAC5-4088-59E8259FDE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2574738" y="1377567"/>
            <a:ext cx="6957639" cy="916323"/>
          </a:xfrm>
          <a:prstGeom prst="wedgeRoundRectCallout">
            <a:avLst>
              <a:gd name="adj1" fmla="val -55267"/>
              <a:gd name="adj2" fmla="val 50781"/>
              <a:gd name="adj3" fmla="val 16667"/>
            </a:avLst>
          </a:prstGeom>
          <a:solidFill>
            <a:schemeClr val="bg1"/>
          </a:solidFill>
          <a:ln>
            <a:solidFill>
              <a:srgbClr val="47C1B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What’s your favourite ______?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BB3BD55B-7CEF-C718-120E-D85BE3A55E32}"/>
              </a:ext>
            </a:extLst>
          </p:cNvPr>
          <p:cNvSpPr txBox="1"/>
          <p:nvPr/>
        </p:nvSpPr>
        <p:spPr>
          <a:xfrm>
            <a:off x="3379807" y="134316"/>
            <a:ext cx="53475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400" b="1" kern="0">
                <a:solidFill>
                  <a:schemeClr val="bg1"/>
                </a:solidFill>
                <a:latin typeface="+mj-lt"/>
              </a:rPr>
              <a:t>Structure</a:t>
            </a:r>
            <a:endParaRPr lang="en-US" sz="4400" b="1" kern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09997248-11F3-0ADA-BCEA-A7FE52960CF4}"/>
              </a:ext>
            </a:extLst>
          </p:cNvPr>
          <p:cNvGrpSpPr/>
          <p:nvPr/>
        </p:nvGrpSpPr>
        <p:grpSpPr>
          <a:xfrm>
            <a:off x="956023" y="2513562"/>
            <a:ext cx="9338851" cy="1122170"/>
            <a:chOff x="5816595" y="11036800"/>
            <a:chExt cx="7831128" cy="941001"/>
          </a:xfrm>
        </p:grpSpPr>
        <p:sp>
          <p:nvSp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DC3D653A-1668-74C3-AB99-4D056DAEBCB9}"/>
                </a:ext>
              </a:extLst>
            </p:cNvPr>
            <p:cNvSpPr txBox="1"/>
            <p:nvPr/>
          </p:nvSpPr>
          <p:spPr>
            <a:xfrm>
              <a:off x="5816595" y="11036800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4"/>
              <a:extLst>
                <a:ext uri="{FF2B5EF4-FFF2-40B4-BE49-F238E27FC236}">
                  <a16:creationId xmlns:a16="http://schemas.microsoft.com/office/drawing/2014/main" id="{4D437FA4-BD22-3606-95FA-F763DD9C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4" y="111326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88262" y="1418203"/>
            <a:ext cx="2858325" cy="51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8361757" y="2121054"/>
            <a:ext cx="2858325" cy="51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6822AA3-D6BC-D36B-E336-D852C954E62B}"/>
              </a:ext>
            </a:extLst>
          </p:cNvPr>
          <p:cNvSpPr/>
          <p:nvPr/>
        </p:nvSpPr>
        <p:spPr>
          <a:xfrm>
            <a:off x="4160304" y="4399080"/>
            <a:ext cx="3786506" cy="916323"/>
          </a:xfrm>
          <a:prstGeom prst="wedgeRoundRectCallout">
            <a:avLst>
              <a:gd name="adj1" fmla="val 64507"/>
              <a:gd name="adj2" fmla="val -30864"/>
              <a:gd name="adj3" fmla="val 16667"/>
            </a:avLst>
          </a:prstGeom>
          <a:solidFill>
            <a:schemeClr val="bg1"/>
          </a:solidFill>
          <a:ln>
            <a:solidFill>
              <a:srgbClr val="47C1B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It’s _________.</a:t>
            </a:r>
            <a:endParaRPr lang="en-US" sz="3733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54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pptC79B.tmp</Template>
  <TotalTime>1034</TotalTime>
  <Words>1084</Words>
  <Application>Microsoft Office PowerPoint</Application>
  <PresentationFormat>Widescreen</PresentationFormat>
  <Paragraphs>390</Paragraphs>
  <Slides>43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.VnCooper</vt:lpstr>
      <vt:lpstr>Arial</vt:lpstr>
      <vt:lpstr>Calibri</vt:lpstr>
      <vt:lpstr>字魂105号-简雅黑</vt:lpstr>
      <vt:lpstr>Tahoma</vt:lpstr>
      <vt:lpstr>Amasis MT Pro Black</vt:lpstr>
      <vt:lpstr>Britannic Bold</vt:lpstr>
      <vt:lpstr>Arial Black</vt:lpstr>
      <vt:lpstr>.VnHelvetIns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bawei</dc:creator>
  <cp:lastModifiedBy>Pham Huyen</cp:lastModifiedBy>
  <cp:revision>146</cp:revision>
  <dcterms:created xsi:type="dcterms:W3CDTF">2022-03-06T15:01:30Z</dcterms:created>
  <dcterms:modified xsi:type="dcterms:W3CDTF">2024-06-04T08:49:56Z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