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0" r:id="rId2"/>
    <p:sldId id="500" r:id="rId3"/>
    <p:sldId id="501" r:id="rId4"/>
    <p:sldId id="360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70" r:id="rId13"/>
    <p:sldId id="519" r:id="rId14"/>
    <p:sldId id="523" r:id="rId15"/>
    <p:sldId id="520" r:id="rId16"/>
    <p:sldId id="522" r:id="rId17"/>
    <p:sldId id="524" r:id="rId18"/>
    <p:sldId id="521" r:id="rId19"/>
    <p:sldId id="510" r:id="rId20"/>
    <p:sldId id="505" r:id="rId21"/>
    <p:sldId id="511" r:id="rId22"/>
    <p:sldId id="534" r:id="rId23"/>
    <p:sldId id="533" r:id="rId24"/>
    <p:sldId id="535" r:id="rId25"/>
    <p:sldId id="509" r:id="rId26"/>
    <p:sldId id="526" r:id="rId27"/>
    <p:sldId id="525" r:id="rId28"/>
    <p:sldId id="529" r:id="rId29"/>
    <p:sldId id="528" r:id="rId30"/>
    <p:sldId id="527" r:id="rId31"/>
    <p:sldId id="530" r:id="rId32"/>
    <p:sldId id="532" r:id="rId33"/>
    <p:sldId id="531" r:id="rId34"/>
    <p:sldId id="504" r:id="rId35"/>
  </p:sldIdLst>
  <p:sldSz cx="12192000" cy="6858000"/>
  <p:notesSz cx="7104063" cy="10234613"/>
  <p:embeddedFontLst>
    <p:embeddedFont>
      <p:font typeface="字魂105号-简雅黑" panose="020B0604020202020204" charset="-122"/>
      <p:regular r:id="rId38"/>
    </p:embeddedFont>
    <p:embeddedFont>
      <p:font typeface=".VnCooper" panose="020B7200000000000000" pitchFamily="34" charset="0"/>
      <p:regular r:id="rId39"/>
    </p:embeddedFont>
    <p:embeddedFont>
      <p:font typeface=".VnHelvetIns" panose="020B7200000000000000" pitchFamily="34" charset="0"/>
      <p:regular r:id="rId40"/>
    </p:embeddedFont>
    <p:embeddedFont>
      <p:font typeface="Amasis MT Pro Black" panose="02040A04050005020304" pitchFamily="18" charset="0"/>
      <p:bold r:id="rId41"/>
      <p:boldItalic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008000"/>
    <a:srgbClr val="FF0066"/>
    <a:srgbClr val="0000FF"/>
    <a:srgbClr val="E43525"/>
    <a:srgbClr val="47C1BC"/>
    <a:srgbClr val="F6534A"/>
    <a:srgbClr val="FFFFFF"/>
    <a:srgbClr val="9F0A04"/>
    <a:srgbClr val="D10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Cả lớp cùng đọc theo cô, chia nhóm (1/2 lớ, ¼ lớp), nhóm 2 và 1 số bạn lên đọc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83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252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13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Click vào mỗi câu/mỗi từ để nghe.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679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00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26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45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23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12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7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nút loa để nghe hoặc dừng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62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50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53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hyperlink" Target="https://www.facebook.com/msphampowerpoint" TargetMode="External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audio" Target="../media/audio3.wav"/><Relationship Id="rId5" Type="http://schemas.openxmlformats.org/officeDocument/2006/relationships/audio" Target="../media/audio9.wav"/><Relationship Id="rId15" Type="http://schemas.openxmlformats.org/officeDocument/2006/relationships/image" Target="../media/image15.pn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32.png"/><Relationship Id="rId3" Type="http://schemas.microsoft.com/office/2007/relationships/media" Target="../media/media3.WAV"/><Relationship Id="rId21" Type="http://schemas.openxmlformats.org/officeDocument/2006/relationships/slideLayout" Target="../slideLayouts/slideLayout2.xml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1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3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hyperlink" Target="https://www.facebook.com/msphampowerpoint" TargetMode="External"/><Relationship Id="rId28" Type="http://schemas.openxmlformats.org/officeDocument/2006/relationships/image" Target="../media/image34.png"/><Relationship Id="rId10" Type="http://schemas.openxmlformats.org/officeDocument/2006/relationships/audio" Target="../media/media6.WAV"/><Relationship Id="rId19" Type="http://schemas.microsoft.com/office/2007/relationships/media" Target="../media/media11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15.png"/><Relationship Id="rId27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5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5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5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5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5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5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9.xml"/><Relationship Id="rId18" Type="http://schemas.openxmlformats.org/officeDocument/2006/relationships/slide" Target="slide12.xml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12" Type="http://schemas.openxmlformats.org/officeDocument/2006/relationships/slide" Target="slide8.xml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slide" Target="slide7.xml"/><Relationship Id="rId5" Type="http://schemas.openxmlformats.org/officeDocument/2006/relationships/image" Target="../media/image27.jpeg"/><Relationship Id="rId15" Type="http://schemas.openxmlformats.org/officeDocument/2006/relationships/slide" Target="slide11.xml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All about me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00" b="1">
                <a:solidFill>
                  <a:schemeClr val="bg1"/>
                </a:solidFill>
                <a:latin typeface="Amasis MT Pro Black" panose="02040A04050005020304" pitchFamily="18" charset="0"/>
              </a:rPr>
              <a:t>Unit 1</a:t>
            </a: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508EB027-9CFB-75E2-2C14-D4095373C4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4608" y="6880075"/>
            <a:ext cx="1621677" cy="554784"/>
          </a:xfrm>
          <a:prstGeom prst="rect">
            <a:avLst/>
          </a:prstGeom>
        </p:spPr>
      </p:pic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9B28D64A-B068-A405-792A-3E4F788C9C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2127" y="7157467"/>
            <a:ext cx="1853345" cy="536494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04B6A7D-2749-3228-E3B3-DFDCB9D188FB}"/>
              </a:ext>
            </a:extLst>
          </p:cNvPr>
          <p:cNvSpPr txBox="1"/>
          <p:nvPr/>
        </p:nvSpPr>
        <p:spPr>
          <a:xfrm>
            <a:off x="3256915" y="4345717"/>
            <a:ext cx="5783685" cy="41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Lesson 3 - Part </a:t>
            </a:r>
            <a:r>
              <a:rPr lang="vi-VN" sz="2484">
                <a:solidFill>
                  <a:srgbClr val="000000"/>
                </a:solidFill>
                <a:latin typeface="Amasis MT Pro Black" panose="02040A04050005020304" pitchFamily="18" charset="0"/>
              </a:rPr>
              <a:t>1,2,3</a:t>
            </a:r>
            <a:endParaRPr lang="en-US" sz="2484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9C3AF6D-029D-D0F7-7058-C06ACBBB84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5A17210-240D-EF6D-FD31-CFAB089A9DBF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8263DF69-E338-5DB1-8C59-E98A2D96E982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What is your favourite colour?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E696C6CA-7A6D-6F01-E4D1-58C5AE79BAF2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F09AFB6-8245-F290-BFA4-D8E867B9B22A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3CF269B-B06D-935F-54B1-47A933C9B5F6}"/>
              </a:ext>
            </a:extLst>
          </p:cNvPr>
          <p:cNvSpPr txBox="1"/>
          <p:nvPr/>
        </p:nvSpPr>
        <p:spPr>
          <a:xfrm>
            <a:off x="3254387" y="2198161"/>
            <a:ext cx="5698583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____________________?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colour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white.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2778D3-6559-D050-1A80-4C1467F8E531}"/>
              </a:ext>
            </a:extLst>
          </p:cNvPr>
          <p:cNvSpPr txBox="1"/>
          <p:nvPr/>
        </p:nvSpPr>
        <p:spPr>
          <a:xfrm>
            <a:off x="3620514" y="808222"/>
            <a:ext cx="47240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question:</a:t>
            </a:r>
          </a:p>
        </p:txBody>
      </p:sp>
    </p:spTree>
    <p:extLst>
      <p:ext uri="{BB962C8B-B14F-4D97-AF65-F5344CB8AC3E}">
        <p14:creationId xmlns:p14="http://schemas.microsoft.com/office/powerpoint/2010/main" val="168094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53C0389-6175-CCEC-AC9B-0CD47BE642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417EC20-DB08-D30B-1285-271F15402E2F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3EFD09A-C326-E17B-053B-C8D5880B2770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b="1" kern="1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lang="en-US" sz="3600" b="1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0004A954-7D81-09B9-D6AC-ED1135D36397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44B7DB3-A0A3-4765-9FC1-EC6DE046A69C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897D022-DF23-1913-D329-5F031C201923}"/>
              </a:ext>
            </a:extLst>
          </p:cNvPr>
          <p:cNvSpPr txBox="1"/>
          <p:nvPr/>
        </p:nvSpPr>
        <p:spPr>
          <a:xfrm>
            <a:off x="3254387" y="2198161"/>
            <a:ext cx="569858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countryside.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F08CFB2-B57A-00E5-CB5A-ACD7D3AB870A}"/>
              </a:ext>
            </a:extLst>
          </p:cNvPr>
          <p:cNvSpPr txBox="1"/>
          <p:nvPr/>
        </p:nvSpPr>
        <p:spPr>
          <a:xfrm>
            <a:off x="3620514" y="808222"/>
            <a:ext cx="47240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question:</a:t>
            </a:r>
          </a:p>
        </p:txBody>
      </p:sp>
    </p:spTree>
    <p:extLst>
      <p:ext uri="{BB962C8B-B14F-4D97-AF65-F5344CB8AC3E}">
        <p14:creationId xmlns:p14="http://schemas.microsoft.com/office/powerpoint/2010/main" val="392308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4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4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Listen and repeat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4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245796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369232" y="1950690"/>
            <a:ext cx="1645922" cy="2268519"/>
            <a:chOff x="12802533" y="11157686"/>
            <a:chExt cx="845189" cy="1164897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885497" y="12022298"/>
              <a:ext cx="679263" cy="3002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-2376168" y="1950693"/>
            <a:ext cx="2160131" cy="2003188"/>
            <a:chOff x="12670510" y="11484016"/>
            <a:chExt cx="1109238" cy="102864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65699" y="11484016"/>
              <a:ext cx="518860" cy="51886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MsPham 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5" name="MsPham 0936082789">
            <a:extLst>
              <a:ext uri="{FF2B5EF4-FFF2-40B4-BE49-F238E27FC236}">
                <a16:creationId xmlns:a16="http://schemas.microsoft.com/office/drawing/2014/main" id="{F524D730-224C-5413-D189-D8818E0A829F}"/>
              </a:ext>
            </a:extLst>
          </p:cNvPr>
          <p:cNvSpPr txBox="1">
            <a:spLocks/>
          </p:cNvSpPr>
          <p:nvPr/>
        </p:nvSpPr>
        <p:spPr>
          <a:xfrm>
            <a:off x="964260" y="3805870"/>
            <a:ext cx="3104376" cy="110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tennis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9E5B27D3-7317-BE98-AD92-C2618DBAB92F}"/>
              </a:ext>
            </a:extLst>
          </p:cNvPr>
          <p:cNvSpPr txBox="1">
            <a:spLocks/>
          </p:cNvSpPr>
          <p:nvPr/>
        </p:nvSpPr>
        <p:spPr>
          <a:xfrm>
            <a:off x="4015151" y="3805870"/>
            <a:ext cx="7593492" cy="110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He 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plays </a:t>
            </a: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tennis </a:t>
            </a: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on Sundays.</a:t>
            </a: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26814D7B-516E-CF19-0028-53E3BE3D3D97}"/>
              </a:ext>
            </a:extLst>
          </p:cNvPr>
          <p:cNvSpPr txBox="1">
            <a:spLocks/>
          </p:cNvSpPr>
          <p:nvPr/>
        </p:nvSpPr>
        <p:spPr>
          <a:xfrm>
            <a:off x="910776" y="1863411"/>
            <a:ext cx="310437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dolphin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2B512FF1-D8E3-2BE5-0357-E6FEC5E3C98F}"/>
              </a:ext>
            </a:extLst>
          </p:cNvPr>
          <p:cNvSpPr txBox="1">
            <a:spLocks/>
          </p:cNvSpPr>
          <p:nvPr/>
        </p:nvSpPr>
        <p:spPr>
          <a:xfrm>
            <a:off x="4015151" y="1863410"/>
            <a:ext cx="507247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 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like </a:t>
            </a: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dolphins</a:t>
            </a: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79FC83B3-46EB-906E-A6D6-5DCFE2E37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04" y="96711"/>
            <a:ext cx="851930" cy="8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369232" y="1950690"/>
            <a:ext cx="1645922" cy="2268519"/>
            <a:chOff x="12802533" y="11157686"/>
            <a:chExt cx="845189" cy="1164897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885497" y="12022298"/>
              <a:ext cx="679263" cy="3002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-2376168" y="1950693"/>
            <a:ext cx="2160131" cy="2003188"/>
            <a:chOff x="12670510" y="11484016"/>
            <a:chExt cx="1109238" cy="1028648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5699" y="11484016"/>
              <a:ext cx="518860" cy="51886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One-syllable words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524D730-224C-5413-D189-D8818E0A829F}"/>
              </a:ext>
            </a:extLst>
          </p:cNvPr>
          <p:cNvSpPr txBox="1">
            <a:spLocks/>
          </p:cNvSpPr>
          <p:nvPr/>
        </p:nvSpPr>
        <p:spPr>
          <a:xfrm>
            <a:off x="4254339" y="2774533"/>
            <a:ext cx="3104376" cy="110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He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9E5B27D3-7317-BE98-AD92-C2618DBAB92F}"/>
              </a:ext>
            </a:extLst>
          </p:cNvPr>
          <p:cNvSpPr txBox="1">
            <a:spLocks/>
          </p:cNvSpPr>
          <p:nvPr/>
        </p:nvSpPr>
        <p:spPr>
          <a:xfrm>
            <a:off x="7457526" y="2774533"/>
            <a:ext cx="3010645" cy="110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play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26814D7B-516E-CF19-0028-53E3BE3D3D97}"/>
              </a:ext>
            </a:extLst>
          </p:cNvPr>
          <p:cNvSpPr txBox="1">
            <a:spLocks/>
          </p:cNvSpPr>
          <p:nvPr/>
        </p:nvSpPr>
        <p:spPr>
          <a:xfrm>
            <a:off x="1051151" y="2731851"/>
            <a:ext cx="310437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like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6419755-5767-2E47-09E6-1E282343361D}"/>
              </a:ext>
            </a:extLst>
          </p:cNvPr>
          <p:cNvSpPr txBox="1">
            <a:spLocks/>
          </p:cNvSpPr>
          <p:nvPr/>
        </p:nvSpPr>
        <p:spPr>
          <a:xfrm>
            <a:off x="474632" y="1452710"/>
            <a:ext cx="310437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Eg: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" grpId="0"/>
      <p:bldP spid="8" grpId="0"/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369232" y="1950690"/>
            <a:ext cx="1645922" cy="2268519"/>
            <a:chOff x="12802533" y="11157686"/>
            <a:chExt cx="845189" cy="1164897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885497" y="12022298"/>
              <a:ext cx="679263" cy="3002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-2376168" y="1950693"/>
            <a:ext cx="2160131" cy="2003188"/>
            <a:chOff x="12670510" y="11484016"/>
            <a:chExt cx="1109238" cy="1028648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5699" y="11484016"/>
              <a:ext cx="518860" cy="51886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Two-syllable words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524D730-224C-5413-D189-D8818E0A829F}"/>
              </a:ext>
            </a:extLst>
          </p:cNvPr>
          <p:cNvSpPr txBox="1">
            <a:spLocks/>
          </p:cNvSpPr>
          <p:nvPr/>
        </p:nvSpPr>
        <p:spPr>
          <a:xfrm>
            <a:off x="4299747" y="2901912"/>
            <a:ext cx="3104376" cy="110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tennis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9E5B27D3-7317-BE98-AD92-C2618DBAB92F}"/>
              </a:ext>
            </a:extLst>
          </p:cNvPr>
          <p:cNvSpPr txBox="1">
            <a:spLocks/>
          </p:cNvSpPr>
          <p:nvPr/>
        </p:nvSpPr>
        <p:spPr>
          <a:xfrm>
            <a:off x="7502934" y="2901912"/>
            <a:ext cx="3010645" cy="110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Sunday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26814D7B-516E-CF19-0028-53E3BE3D3D97}"/>
              </a:ext>
            </a:extLst>
          </p:cNvPr>
          <p:cNvSpPr txBox="1">
            <a:spLocks/>
          </p:cNvSpPr>
          <p:nvPr/>
        </p:nvSpPr>
        <p:spPr>
          <a:xfrm>
            <a:off x="1096559" y="2859230"/>
            <a:ext cx="310437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dolphin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2C4FFF61-400C-C574-FD8A-694FBAD77689}"/>
              </a:ext>
            </a:extLst>
          </p:cNvPr>
          <p:cNvSpPr txBox="1">
            <a:spLocks/>
          </p:cNvSpPr>
          <p:nvPr/>
        </p:nvSpPr>
        <p:spPr>
          <a:xfrm>
            <a:off x="474632" y="1452710"/>
            <a:ext cx="310437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Eg: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9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0" grpId="0"/>
      <p:bldP spid="11" grpId="0"/>
      <p:bldP spid="1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369232" y="1950690"/>
            <a:ext cx="1645922" cy="2268519"/>
            <a:chOff x="12802533" y="11157686"/>
            <a:chExt cx="845189" cy="1164897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885497" y="12022298"/>
              <a:ext cx="679263" cy="3002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-2376168" y="1950693"/>
            <a:ext cx="2160131" cy="2003188"/>
            <a:chOff x="12670510" y="11484016"/>
            <a:chExt cx="1109238" cy="1028648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5699" y="11484016"/>
              <a:ext cx="518860" cy="51886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Word stress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F524D730-224C-5413-D189-D8818E0A829F}"/>
              </a:ext>
            </a:extLst>
          </p:cNvPr>
          <p:cNvSpPr txBox="1">
            <a:spLocks/>
          </p:cNvSpPr>
          <p:nvPr/>
        </p:nvSpPr>
        <p:spPr>
          <a:xfrm>
            <a:off x="4390182" y="2084123"/>
            <a:ext cx="3104376" cy="110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ten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nis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9E5B27D3-7317-BE98-AD92-C2618DBAB92F}"/>
              </a:ext>
            </a:extLst>
          </p:cNvPr>
          <p:cNvSpPr txBox="1">
            <a:spLocks/>
          </p:cNvSpPr>
          <p:nvPr/>
        </p:nvSpPr>
        <p:spPr>
          <a:xfrm>
            <a:off x="7593369" y="2084123"/>
            <a:ext cx="3010645" cy="110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Sun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day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26814D7B-516E-CF19-0028-53E3BE3D3D97}"/>
              </a:ext>
            </a:extLst>
          </p:cNvPr>
          <p:cNvSpPr txBox="1">
            <a:spLocks/>
          </p:cNvSpPr>
          <p:nvPr/>
        </p:nvSpPr>
        <p:spPr>
          <a:xfrm>
            <a:off x="1186994" y="2041441"/>
            <a:ext cx="310437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dol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phin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A94BB7E8-7E51-34FD-0101-6B5CDEB9A9A8}"/>
              </a:ext>
            </a:extLst>
          </p:cNvPr>
          <p:cNvSpPr txBox="1">
            <a:spLocks/>
          </p:cNvSpPr>
          <p:nvPr/>
        </p:nvSpPr>
        <p:spPr>
          <a:xfrm>
            <a:off x="1068036" y="3715271"/>
            <a:ext cx="997104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280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Word stress is syllable thay you say it </a:t>
            </a:r>
            <a:r>
              <a:rPr lang="en-US" altLang="en-US" sz="2800" b="1">
                <a:solidFill>
                  <a:srgbClr val="E43525"/>
                </a:solidFill>
                <a:latin typeface="+mj-lt"/>
                <a:cs typeface="Arial" panose="020B0604020202020204" pitchFamily="34" charset="0"/>
              </a:rPr>
              <a:t>more loudly</a:t>
            </a:r>
            <a:r>
              <a:rPr lang="en-US" altLang="en-US" sz="280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. And we use the stress mark (</a:t>
            </a:r>
            <a:r>
              <a:rPr lang="vi-VN" altLang="en-US" sz="3200" b="1">
                <a:solidFill>
                  <a:srgbClr val="FF0000"/>
                </a:solidFill>
                <a:cs typeface="Arial" panose="020B0604020202020204" pitchFamily="34" charset="0"/>
              </a:rPr>
              <a:t>'</a:t>
            </a:r>
            <a:r>
              <a:rPr lang="en-US" altLang="en-US" sz="280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) to indicate word stress.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B712D-E972-0264-F9D5-9D9854D42B5F}"/>
              </a:ext>
            </a:extLst>
          </p:cNvPr>
          <p:cNvSpPr txBox="1"/>
          <p:nvPr/>
        </p:nvSpPr>
        <p:spPr>
          <a:xfrm>
            <a:off x="1073279" y="5139010"/>
            <a:ext cx="10045441" cy="108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2800" b="0" i="0" u="none" strike="noStrike" cap="none">
                <a:solidFill>
                  <a:srgbClr val="0070C0"/>
                </a:solidFill>
                <a:latin typeface="+mj-lt"/>
                <a:ea typeface="Nixie One"/>
                <a:cs typeface="Arial" panose="020B0604020202020204" pitchFamily="34" charset="0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/>
              <a:t>Today, we are going to learn about two-syllable words that the stress is on the first</a:t>
            </a:r>
            <a:r>
              <a:rPr lang="en-US" altLang="en-US" sz="280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syllable.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4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3" grpId="0"/>
      <p:bldP spid="10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369232" y="1950690"/>
            <a:ext cx="1645922" cy="2268519"/>
            <a:chOff x="12802533" y="11157686"/>
            <a:chExt cx="845189" cy="1164897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885497" y="12022298"/>
              <a:ext cx="679263" cy="3002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-2376168" y="1950693"/>
            <a:ext cx="2160131" cy="2003188"/>
            <a:chOff x="12670510" y="11484016"/>
            <a:chExt cx="1109238" cy="102864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65699" y="11484016"/>
              <a:ext cx="518860" cy="51886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The first</a:t>
            </a:r>
            <a:r>
              <a:rPr lang="en-US" altLang="en-US" sz="320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/>
              <a:t>syllable</a:t>
            </a:r>
            <a:r>
              <a:rPr lang="en-US"/>
              <a:t> stress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F524D730-224C-5413-D189-D8818E0A829F}"/>
              </a:ext>
            </a:extLst>
          </p:cNvPr>
          <p:cNvSpPr txBox="1">
            <a:spLocks/>
          </p:cNvSpPr>
          <p:nvPr/>
        </p:nvSpPr>
        <p:spPr>
          <a:xfrm>
            <a:off x="4390182" y="2084123"/>
            <a:ext cx="3104376" cy="110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ten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nis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9E5B27D3-7317-BE98-AD92-C2618DBAB92F}"/>
              </a:ext>
            </a:extLst>
          </p:cNvPr>
          <p:cNvSpPr txBox="1">
            <a:spLocks/>
          </p:cNvSpPr>
          <p:nvPr/>
        </p:nvSpPr>
        <p:spPr>
          <a:xfrm>
            <a:off x="7593369" y="2084123"/>
            <a:ext cx="3010645" cy="110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Sun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day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26814D7B-516E-CF19-0028-53E3BE3D3D97}"/>
              </a:ext>
            </a:extLst>
          </p:cNvPr>
          <p:cNvSpPr txBox="1">
            <a:spLocks/>
          </p:cNvSpPr>
          <p:nvPr/>
        </p:nvSpPr>
        <p:spPr>
          <a:xfrm>
            <a:off x="1186994" y="2041441"/>
            <a:ext cx="3104376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dol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phin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97462-7FF8-529C-64E8-53E30E96C269}"/>
              </a:ext>
            </a:extLst>
          </p:cNvPr>
          <p:cNvSpPr txBox="1"/>
          <p:nvPr/>
        </p:nvSpPr>
        <p:spPr>
          <a:xfrm>
            <a:off x="1186994" y="7623397"/>
            <a:ext cx="9130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Cả lớp cùng đọc theo cô, chia nhóm (1/2 lớ, ¼ lớp), nhóm 2 và 1 số bạn lên đọc</a:t>
            </a:r>
          </a:p>
        </p:txBody>
      </p:sp>
    </p:spTree>
    <p:extLst>
      <p:ext uri="{BB962C8B-B14F-4D97-AF65-F5344CB8AC3E}">
        <p14:creationId xmlns:p14="http://schemas.microsoft.com/office/powerpoint/2010/main" val="7696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2369232" y="1950690"/>
            <a:ext cx="1645922" cy="2268519"/>
            <a:chOff x="12802533" y="11157686"/>
            <a:chExt cx="845189" cy="1164897"/>
          </a:xfrm>
        </p:grpSpPr>
        <p:sp>
          <p:nvSpPr>
            <p:cNvPr id="62" name="Mspham-0936082789">
              <a:hlinkClick r:id="rId7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885497" y="12022298"/>
              <a:ext cx="679263" cy="3002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7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-2376168" y="1950693"/>
            <a:ext cx="2160131" cy="2003188"/>
            <a:chOff x="12670510" y="11484016"/>
            <a:chExt cx="1109238" cy="1028648"/>
          </a:xfrm>
        </p:grpSpPr>
        <p:sp>
          <p:nvSpPr>
            <p:cNvPr id="83" name="Mspham-0936082789">
              <a:hlinkClick r:id="rId7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7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65699" y="11484016"/>
              <a:ext cx="518860" cy="51886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 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and repeat</a:t>
            </a:r>
            <a:r>
              <a:rPr lang="en-US" sz="3200" b="1" kern="0">
                <a:solidFill>
                  <a:schemeClr val="bg1"/>
                </a:solidFill>
              </a:rPr>
              <a:t> 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MsPham 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5" name="MsPham 0936082789">
            <a:extLst>
              <a:ext uri="{FF2B5EF4-FFF2-40B4-BE49-F238E27FC236}">
                <a16:creationId xmlns:a16="http://schemas.microsoft.com/office/drawing/2014/main" id="{F524D730-224C-5413-D189-D8818E0A829F}"/>
              </a:ext>
            </a:extLst>
          </p:cNvPr>
          <p:cNvSpPr txBox="1">
            <a:spLocks/>
          </p:cNvSpPr>
          <p:nvPr/>
        </p:nvSpPr>
        <p:spPr>
          <a:xfrm>
            <a:off x="964260" y="3805870"/>
            <a:ext cx="3104376" cy="110335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tennis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9E5B27D3-7317-BE98-AD92-C2618DBAB92F}"/>
              </a:ext>
            </a:extLst>
          </p:cNvPr>
          <p:cNvSpPr txBox="1">
            <a:spLocks/>
          </p:cNvSpPr>
          <p:nvPr/>
        </p:nvSpPr>
        <p:spPr>
          <a:xfrm>
            <a:off x="4324591" y="3805870"/>
            <a:ext cx="7284052" cy="110335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He 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plays </a:t>
            </a: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tennis </a:t>
            </a: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on Sundays.</a:t>
            </a: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26814D7B-516E-CF19-0028-53E3BE3D3D97}"/>
              </a:ext>
            </a:extLst>
          </p:cNvPr>
          <p:cNvSpPr txBox="1">
            <a:spLocks/>
          </p:cNvSpPr>
          <p:nvPr/>
        </p:nvSpPr>
        <p:spPr>
          <a:xfrm>
            <a:off x="910776" y="1863411"/>
            <a:ext cx="3104376" cy="11887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dolphin</a:t>
            </a:r>
            <a:endParaRPr lang="en-US" sz="4267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2B512FF1-D8E3-2BE5-0357-E6FEC5E3C98F}"/>
              </a:ext>
            </a:extLst>
          </p:cNvPr>
          <p:cNvSpPr txBox="1">
            <a:spLocks/>
          </p:cNvSpPr>
          <p:nvPr/>
        </p:nvSpPr>
        <p:spPr>
          <a:xfrm>
            <a:off x="4221858" y="1863410"/>
            <a:ext cx="4865766" cy="11887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 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like </a:t>
            </a:r>
            <a:r>
              <a:rPr lang="vi-VN" alt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'</a:t>
            </a:r>
            <a:r>
              <a:rPr lang="en-US" sz="4267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dolphins</a:t>
            </a:r>
            <a:r>
              <a:rPr lang="en-US" sz="4267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DEE853D0-FB19-E4D1-F16D-647D53BF2C01}"/>
              </a:ext>
            </a:extLst>
          </p:cNvPr>
          <p:cNvSpPr txBox="1"/>
          <p:nvPr/>
        </p:nvSpPr>
        <p:spPr>
          <a:xfrm>
            <a:off x="3052668" y="7339714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Click vào mỗi câu/mỗi từ để nghe.</a:t>
            </a:r>
          </a:p>
        </p:txBody>
      </p:sp>
    </p:spTree>
    <p:extLst>
      <p:ext uri="{BB962C8B-B14F-4D97-AF65-F5344CB8AC3E}">
        <p14:creationId xmlns:p14="http://schemas.microsoft.com/office/powerpoint/2010/main" val="34860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Circle, listen and check.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0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D475-EA90-AEBB-4947-084406DC0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Table of contents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4CC19-161F-FB03-DDAD-206918FA875B}"/>
              </a:ext>
            </a:extLst>
          </p:cNvPr>
          <p:cNvGrpSpPr/>
          <p:nvPr/>
        </p:nvGrpSpPr>
        <p:grpSpPr>
          <a:xfrm>
            <a:off x="4915580" y="1188258"/>
            <a:ext cx="6180263" cy="924811"/>
            <a:chOff x="4732700" y="1188258"/>
            <a:chExt cx="6180263" cy="924811"/>
          </a:xfrm>
        </p:grpSpPr>
        <p:sp>
          <p:nvSpPr>
            <p:cNvPr id="21" name="MsPham 0936082789"/>
            <p:cNvSpPr/>
            <p:nvPr/>
          </p:nvSpPr>
          <p:spPr>
            <a:xfrm>
              <a:off x="4732700" y="1188258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8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5130569" y="1301880"/>
              <a:ext cx="4711844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Warm-up and review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556BA5-1AA1-3F44-FC8A-195F33C64DAB}"/>
              </a:ext>
            </a:extLst>
          </p:cNvPr>
          <p:cNvGrpSpPr/>
          <p:nvPr/>
        </p:nvGrpSpPr>
        <p:grpSpPr>
          <a:xfrm>
            <a:off x="4915580" y="3375206"/>
            <a:ext cx="6180263" cy="924811"/>
            <a:chOff x="4732700" y="3375206"/>
            <a:chExt cx="6180263" cy="924811"/>
          </a:xfrm>
        </p:grpSpPr>
        <p:sp>
          <p:nvSpPr>
            <p:cNvPr id="41" name="MsPham 0936082789">
              <a:extLst>
                <a:ext uri="{FF2B5EF4-FFF2-40B4-BE49-F238E27FC236}">
                  <a16:creationId xmlns:a16="http://schemas.microsoft.com/office/drawing/2014/main" id="{EF27E382-8EBE-3BE7-BCCF-FBE205E38256}"/>
                </a:ext>
              </a:extLst>
            </p:cNvPr>
            <p:cNvSpPr/>
            <p:nvPr/>
          </p:nvSpPr>
          <p:spPr>
            <a:xfrm>
              <a:off x="4732700" y="3375206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1" name="Google Shape;1947;p46">
              <a:extLst>
                <a:ext uri="{FF2B5EF4-FFF2-40B4-BE49-F238E27FC236}">
                  <a16:creationId xmlns:a16="http://schemas.microsoft.com/office/drawing/2014/main" id="{6F7647DA-4DD0-3EA1-A3EE-F6C8E9C2613D}"/>
                </a:ext>
              </a:extLst>
            </p:cNvPr>
            <p:cNvSpPr txBox="1">
              <a:spLocks/>
            </p:cNvSpPr>
            <p:nvPr/>
          </p:nvSpPr>
          <p:spPr>
            <a:xfrm>
              <a:off x="5134434" y="3485810"/>
              <a:ext cx="553890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>
                  <a:cs typeface="Arial" panose="020B0604020202020204" pitchFamily="34" charset="0"/>
                </a:rPr>
                <a:t>Circle, listen and check.</a:t>
              </a:r>
              <a:endParaRPr lang="en-US" dirty="0"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540FE7-5A86-965F-ED7F-9BAE52ADC44A}"/>
              </a:ext>
            </a:extLst>
          </p:cNvPr>
          <p:cNvGrpSpPr/>
          <p:nvPr/>
        </p:nvGrpSpPr>
        <p:grpSpPr>
          <a:xfrm>
            <a:off x="4915580" y="2281732"/>
            <a:ext cx="6180263" cy="924811"/>
            <a:chOff x="4732700" y="2281732"/>
            <a:chExt cx="6180263" cy="924811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4732700" y="2281732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2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5133913" y="2393845"/>
              <a:ext cx="542740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Listen </a:t>
              </a:r>
              <a:r>
                <a:rPr lang="en-US" sz="3200" b="1" kern="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and repeat.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AAA6D1-6F4B-DBD8-0012-B85484E4D569}"/>
              </a:ext>
            </a:extLst>
          </p:cNvPr>
          <p:cNvGrpSpPr/>
          <p:nvPr/>
        </p:nvGrpSpPr>
        <p:grpSpPr>
          <a:xfrm>
            <a:off x="4915580" y="4468680"/>
            <a:ext cx="6180263" cy="924811"/>
            <a:chOff x="4732700" y="4468680"/>
            <a:chExt cx="6180263" cy="924811"/>
          </a:xfrm>
        </p:grpSpPr>
        <p:sp>
          <p:nvSpPr>
            <p:cNvPr id="43" name="MsPham 0936082789">
              <a:extLst>
                <a:ext uri="{FF2B5EF4-FFF2-40B4-BE49-F238E27FC236}">
                  <a16:creationId xmlns:a16="http://schemas.microsoft.com/office/drawing/2014/main" id="{27F59BD9-00AA-DDFD-DE38-39F23288CFE0}"/>
                </a:ext>
              </a:extLst>
            </p:cNvPr>
            <p:cNvSpPr/>
            <p:nvPr/>
          </p:nvSpPr>
          <p:spPr>
            <a:xfrm>
              <a:off x="4732700" y="4468680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5" name="Google Shape;1951;p46">
              <a:extLst>
                <a:ext uri="{FF2B5EF4-FFF2-40B4-BE49-F238E27FC236}">
                  <a16:creationId xmlns:a16="http://schemas.microsoft.com/office/drawing/2014/main" id="{67DCAEAA-3448-1010-9D10-3A00B0B83949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4577775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Let’s chant.</a:t>
              </a:r>
              <a:endParaRPr lang="en-US" sz="3200" b="1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28A247-5DF7-152F-E76D-70D645EBEB35}"/>
              </a:ext>
            </a:extLst>
          </p:cNvPr>
          <p:cNvGrpSpPr/>
          <p:nvPr/>
        </p:nvGrpSpPr>
        <p:grpSpPr>
          <a:xfrm>
            <a:off x="3459971" y="1195873"/>
            <a:ext cx="1680045" cy="924808"/>
            <a:chOff x="3277091" y="1195873"/>
            <a:chExt cx="1680045" cy="924808"/>
          </a:xfrm>
        </p:grpSpPr>
        <p:sp>
          <p:nvSpPr>
            <p:cNvPr id="60" name="MsPham 0936082789"/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6" name="Google Shape;1955;p46">
              <a:extLst>
                <a:ext uri="{FF2B5EF4-FFF2-40B4-BE49-F238E27FC236}">
                  <a16:creationId xmlns:a16="http://schemas.microsoft.com/office/drawing/2014/main" id="{28380FF4-90D7-C7C5-5AED-403EDA14CB6A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35293D-36F1-CBE5-DCDE-9AB1426F0DE4}"/>
              </a:ext>
            </a:extLst>
          </p:cNvPr>
          <p:cNvGrpSpPr/>
          <p:nvPr/>
        </p:nvGrpSpPr>
        <p:grpSpPr>
          <a:xfrm>
            <a:off x="4915580" y="5562155"/>
            <a:ext cx="6180263" cy="924811"/>
            <a:chOff x="4732700" y="5562155"/>
            <a:chExt cx="6180263" cy="924811"/>
          </a:xfrm>
        </p:grpSpPr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8179F01E-EAAA-2DE1-4305-DA3AC7FB5E97}"/>
                </a:ext>
              </a:extLst>
            </p:cNvPr>
            <p:cNvSpPr/>
            <p:nvPr/>
          </p:nvSpPr>
          <p:spPr>
            <a:xfrm>
              <a:off x="4732700" y="5562155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36" name="Google Shape;1951;p46">
              <a:extLst>
                <a:ext uri="{FF2B5EF4-FFF2-40B4-BE49-F238E27FC236}">
                  <a16:creationId xmlns:a16="http://schemas.microsoft.com/office/drawing/2014/main" id="{41D6E3FC-A927-1966-E051-431C3CCB7FFE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5669742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Fun corner and wrap-up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A590D5-CBC7-813E-2BFF-0A12B26CD0E7}"/>
              </a:ext>
            </a:extLst>
          </p:cNvPr>
          <p:cNvGrpSpPr/>
          <p:nvPr/>
        </p:nvGrpSpPr>
        <p:grpSpPr>
          <a:xfrm>
            <a:off x="3459971" y="2293578"/>
            <a:ext cx="1680045" cy="924808"/>
            <a:chOff x="3277091" y="1195873"/>
            <a:chExt cx="1680045" cy="924808"/>
          </a:xfrm>
        </p:grpSpPr>
        <p:sp>
          <p:nvSpPr>
            <p:cNvPr id="66" name="MsPham 0936082789">
              <a:extLst>
                <a:ext uri="{FF2B5EF4-FFF2-40B4-BE49-F238E27FC236}">
                  <a16:creationId xmlns:a16="http://schemas.microsoft.com/office/drawing/2014/main" id="{C43E08B3-0642-6C2A-A654-FE29BF64C2A2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67" name="Google Shape;1955;p46">
              <a:extLst>
                <a:ext uri="{FF2B5EF4-FFF2-40B4-BE49-F238E27FC236}">
                  <a16:creationId xmlns:a16="http://schemas.microsoft.com/office/drawing/2014/main" id="{3D391E51-B876-F7CA-676C-4C069FCEFC9D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861C2C-0A0F-0C02-BA2F-DCF26CB06221}"/>
              </a:ext>
            </a:extLst>
          </p:cNvPr>
          <p:cNvGrpSpPr/>
          <p:nvPr/>
        </p:nvGrpSpPr>
        <p:grpSpPr>
          <a:xfrm>
            <a:off x="3459971" y="3391283"/>
            <a:ext cx="1680045" cy="924808"/>
            <a:chOff x="3277091" y="1195873"/>
            <a:chExt cx="1680045" cy="924808"/>
          </a:xfrm>
        </p:grpSpPr>
        <p:sp>
          <p:nvSpPr>
            <p:cNvPr id="69" name="MsPham 0936082789">
              <a:extLst>
                <a:ext uri="{FF2B5EF4-FFF2-40B4-BE49-F238E27FC236}">
                  <a16:creationId xmlns:a16="http://schemas.microsoft.com/office/drawing/2014/main" id="{791DC038-DCD7-0B8A-C3BC-F6CA7AF0E87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0" name="Google Shape;1955;p46">
              <a:extLst>
                <a:ext uri="{FF2B5EF4-FFF2-40B4-BE49-F238E27FC236}">
                  <a16:creationId xmlns:a16="http://schemas.microsoft.com/office/drawing/2014/main" id="{F7F46BBF-937A-5207-A115-DCAE85C97C4F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F42501-7FE6-03D3-11F7-5B29900CB059}"/>
              </a:ext>
            </a:extLst>
          </p:cNvPr>
          <p:cNvGrpSpPr/>
          <p:nvPr/>
        </p:nvGrpSpPr>
        <p:grpSpPr>
          <a:xfrm>
            <a:off x="3459971" y="4488988"/>
            <a:ext cx="1680045" cy="924808"/>
            <a:chOff x="3277091" y="1195873"/>
            <a:chExt cx="1680045" cy="924808"/>
          </a:xfrm>
        </p:grpSpPr>
        <p:sp>
          <p:nvSpPr>
            <p:cNvPr id="72" name="MsPham 0936082789">
              <a:extLst>
                <a:ext uri="{FF2B5EF4-FFF2-40B4-BE49-F238E27FC236}">
                  <a16:creationId xmlns:a16="http://schemas.microsoft.com/office/drawing/2014/main" id="{7CD4A035-8D5E-A6FE-F20E-238E063E6DE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3" name="Google Shape;1955;p46">
              <a:extLst>
                <a:ext uri="{FF2B5EF4-FFF2-40B4-BE49-F238E27FC236}">
                  <a16:creationId xmlns:a16="http://schemas.microsoft.com/office/drawing/2014/main" id="{34F47EB4-61A8-8D7B-C574-E917241CA88B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397E6B-6B77-5FB7-972D-491F44BCF5C8}"/>
              </a:ext>
            </a:extLst>
          </p:cNvPr>
          <p:cNvGrpSpPr/>
          <p:nvPr/>
        </p:nvGrpSpPr>
        <p:grpSpPr>
          <a:xfrm>
            <a:off x="3459971" y="5586693"/>
            <a:ext cx="1680045" cy="924808"/>
            <a:chOff x="3277091" y="1195873"/>
            <a:chExt cx="1680045" cy="924808"/>
          </a:xfrm>
        </p:grpSpPr>
        <p:sp>
          <p:nvSpPr>
            <p:cNvPr id="75" name="MsPham 0936082789">
              <a:extLst>
                <a:ext uri="{FF2B5EF4-FFF2-40B4-BE49-F238E27FC236}">
                  <a16:creationId xmlns:a16="http://schemas.microsoft.com/office/drawing/2014/main" id="{9F100F99-FA53-A5CB-E1D0-455A1C3FA589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6" name="Google Shape;1955;p46">
              <a:extLst>
                <a:ext uri="{FF2B5EF4-FFF2-40B4-BE49-F238E27FC236}">
                  <a16:creationId xmlns:a16="http://schemas.microsoft.com/office/drawing/2014/main" id="{FF8D5FE4-4CE7-9AD3-C6BF-4A7FF2535FA2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05</a:t>
              </a:r>
            </a:p>
          </p:txBody>
        </p:sp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617637" y="1473807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A5E488B-7405-39B0-535F-7AA63006B34F}"/>
              </a:ext>
            </a:extLst>
          </p:cNvPr>
          <p:cNvSpPr/>
          <p:nvPr/>
        </p:nvSpPr>
        <p:spPr>
          <a:xfrm flipH="1">
            <a:off x="571076" y="1431342"/>
            <a:ext cx="2783202" cy="4915147"/>
          </a:xfrm>
          <a:custGeom>
            <a:avLst/>
            <a:gdLst/>
            <a:ahLst/>
            <a:cxnLst/>
            <a:rect l="l" t="t" r="r" b="b"/>
            <a:pathLst>
              <a:path w="3883343" h="6858000">
                <a:moveTo>
                  <a:pt x="0" y="0"/>
                </a:moveTo>
                <a:lnTo>
                  <a:pt x="3883343" y="0"/>
                </a:lnTo>
                <a:lnTo>
                  <a:pt x="38833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33389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id="{19C00E57-74BA-1383-4B7E-4390AA08A839}"/>
              </a:ext>
            </a:extLst>
          </p:cNvPr>
          <p:cNvGrpSpPr/>
          <p:nvPr/>
        </p:nvGrpSpPr>
        <p:grpSpPr>
          <a:xfrm>
            <a:off x="1375712" y="963823"/>
            <a:ext cx="1322799" cy="1615850"/>
            <a:chOff x="12670510" y="11157686"/>
            <a:chExt cx="1109238" cy="1354978"/>
          </a:xfrm>
        </p:grpSpPr>
        <p:sp>
          <p:nvSpPr>
            <p:cNvPr id="24" name="Mspham-0936082789">
              <a:hlinkClick r:id="rId13"/>
              <a:extLst>
                <a:ext uri="{FF2B5EF4-FFF2-40B4-BE49-F238E27FC236}">
                  <a16:creationId xmlns:a16="http://schemas.microsoft.com/office/drawing/2014/main" id="{1DE8A233-4711-066B-B83B-F7D7E9867B21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13"/>
              <a:extLst>
                <a:ext uri="{FF2B5EF4-FFF2-40B4-BE49-F238E27FC236}">
                  <a16:creationId xmlns:a16="http://schemas.microsoft.com/office/drawing/2014/main" id="{35882313-8750-68D5-31E2-ACEE841E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1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1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1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1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Circle, listen and check.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4567222" y="1757683"/>
            <a:ext cx="2984097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giraffe</a:t>
            </a: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7819340" y="1757681"/>
            <a:ext cx="3515201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527843" y="1785512"/>
            <a:ext cx="1048868" cy="532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345901" y="3157697"/>
            <a:ext cx="3069267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4567222" y="3157697"/>
            <a:ext cx="2984097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7819340" y="3157696"/>
            <a:ext cx="3515201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England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527843" y="3185527"/>
            <a:ext cx="1048868" cy="532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26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345901" y="4586240"/>
            <a:ext cx="3069267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tennis</a:t>
            </a:r>
          </a:p>
        </p:txBody>
      </p:sp>
      <p:sp>
        <p:nvSpPr>
          <p:cNvPr id="27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4567222" y="4586240"/>
            <a:ext cx="2984097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7819340" y="4586239"/>
            <a:ext cx="3515201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goodbye</a:t>
            </a: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527843" y="4614070"/>
            <a:ext cx="1048868" cy="532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B97463B-86B0-7066-34EA-019892726D24}"/>
              </a:ext>
            </a:extLst>
          </p:cNvPr>
          <p:cNvSpPr/>
          <p:nvPr/>
        </p:nvSpPr>
        <p:spPr>
          <a:xfrm>
            <a:off x="7616009" y="3232021"/>
            <a:ext cx="861685" cy="878445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E43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3E6AA29-1DB8-1691-3173-CCD86A17FEB2}"/>
              </a:ext>
            </a:extLst>
          </p:cNvPr>
          <p:cNvSpPr/>
          <p:nvPr/>
        </p:nvSpPr>
        <p:spPr>
          <a:xfrm>
            <a:off x="1161885" y="4669286"/>
            <a:ext cx="861685" cy="878445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E43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FF490A88-344C-3C88-7841-F6AD320758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5" y="0"/>
            <a:ext cx="851930" cy="8446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EC5632-C519-A69E-8AB3-3E2FE21C1B65}"/>
              </a:ext>
            </a:extLst>
          </p:cNvPr>
          <p:cNvSpPr txBox="1"/>
          <p:nvPr/>
        </p:nvSpPr>
        <p:spPr>
          <a:xfrm>
            <a:off x="7819340" y="7074456"/>
            <a:ext cx="7164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Click nút loa để nghe cả bài</a:t>
            </a:r>
          </a:p>
          <a:p>
            <a:r>
              <a:rPr lang="en-US"/>
              <a:t>Click từng từ để nghe lại và hiện trọng âm của từ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345901" y="1757683"/>
            <a:ext cx="3069267" cy="10270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4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dolphin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91F7DF-4D62-91A6-4B48-16051A2131E6}"/>
              </a:ext>
            </a:extLst>
          </p:cNvPr>
          <p:cNvSpPr/>
          <p:nvPr/>
        </p:nvSpPr>
        <p:spPr>
          <a:xfrm>
            <a:off x="1196407" y="1826115"/>
            <a:ext cx="861685" cy="878445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E43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8" grpId="0" animBg="1"/>
      <p:bldP spid="10" grpId="0" animBg="1"/>
      <p:bldP spid="5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chant!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5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">
            <a:hlinkClick r:id="" action="ppaction://media"/>
            <a:extLst>
              <a:ext uri="{FF2B5EF4-FFF2-40B4-BE49-F238E27FC236}">
                <a16:creationId xmlns:a16="http://schemas.microsoft.com/office/drawing/2014/main" id="{71E80CE5-AA89-E14A-DCE0-F3F380280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405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8222788" y="4549135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Let’s chant</a:t>
            </a:r>
            <a:endParaRPr lang="en-US" sz="3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415462" y="990996"/>
            <a:ext cx="667524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What’s your </a:t>
            </a:r>
            <a:r>
              <a:rPr lang="en-US" sz="3200" dirty="0" err="1">
                <a:latin typeface="+mj-lt"/>
              </a:rPr>
              <a:t>favourite</a:t>
            </a:r>
            <a:r>
              <a:rPr lang="en-US" sz="3200" dirty="0">
                <a:latin typeface="+mj-lt"/>
              </a:rPr>
              <a:t> animal?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Do you like pandas?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No, I don’t.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I don’t like pandas.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1350147" y="3896649"/>
            <a:ext cx="709683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What’s your </a:t>
            </a:r>
            <a:r>
              <a:rPr lang="en-US" sz="3200" dirty="0" err="1">
                <a:latin typeface="+mj-lt"/>
              </a:rPr>
              <a:t>favourite</a:t>
            </a:r>
            <a:r>
              <a:rPr lang="en-US" sz="3200" dirty="0">
                <a:latin typeface="+mj-lt"/>
              </a:rPr>
              <a:t> sport?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Do you like tennis?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No, I don’t.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I don’t like tennis.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latin typeface="+mj-lt"/>
              </a:rPr>
              <a:t>I like football.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0EAD4-4A8E-DDE8-4385-5F23F0AC572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98106" y="3716987"/>
            <a:ext cx="3572164" cy="3050591"/>
          </a:xfrm>
          <a:prstGeom prst="cloud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6F328-129A-DFDE-AD95-6C75159B3BC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73692" y="844551"/>
            <a:ext cx="3931279" cy="2782015"/>
          </a:xfrm>
          <a:prstGeom prst="cloud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D2C19-770A-C6AF-962C-F8D516163AD3}"/>
              </a:ext>
            </a:extLst>
          </p:cNvPr>
          <p:cNvSpPr txBox="1"/>
          <p:nvPr/>
        </p:nvSpPr>
        <p:spPr>
          <a:xfrm>
            <a:off x="1415462" y="990996"/>
            <a:ext cx="667524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What’s your </a:t>
            </a:r>
            <a:r>
              <a:rPr lang="en-US" sz="3200" dirty="0" err="1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favourite</a:t>
            </a: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 animal?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Do you like pandas?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No, I don’t.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I don’t like pandas.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I like dolphins.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A88C0-5F0D-AB41-4122-A4516A027B0E}"/>
              </a:ext>
            </a:extLst>
          </p:cNvPr>
          <p:cNvSpPr txBox="1"/>
          <p:nvPr/>
        </p:nvSpPr>
        <p:spPr>
          <a:xfrm>
            <a:off x="1350147" y="3896649"/>
            <a:ext cx="709683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What’s your </a:t>
            </a:r>
            <a:r>
              <a:rPr lang="en-US" sz="3200" dirty="0" err="1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favourite</a:t>
            </a: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 sport?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Do you like tennis?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No, I don’t.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I don’t like tennis. </a:t>
            </a:r>
          </a:p>
          <a:p>
            <a:pPr>
              <a:spcAft>
                <a:spcPts val="300"/>
              </a:spcAft>
            </a:pPr>
            <a:r>
              <a:rPr lang="en-US" sz="3200" dirty="0">
                <a:solidFill>
                  <a:srgbClr val="008A3E"/>
                </a:solidFill>
                <a:effectLst>
                  <a:glow rad="228600">
                    <a:schemeClr val="bg1"/>
                  </a:glow>
                </a:effectLst>
                <a:latin typeface="+mj-lt"/>
              </a:rPr>
              <a:t>I like football. </a:t>
            </a:r>
          </a:p>
        </p:txBody>
      </p:sp>
      <p:pic>
        <p:nvPicPr>
          <p:cNvPr id="20" name="c11">
            <a:hlinkClick r:id="" action="ppaction://media"/>
            <a:extLst>
              <a:ext uri="{FF2B5EF4-FFF2-40B4-BE49-F238E27FC236}">
                <a16:creationId xmlns:a16="http://schemas.microsoft.com/office/drawing/2014/main" id="{DA02B7EF-20A8-F9BC-2485-C25E75685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831395" y="256224"/>
            <a:ext cx="487363" cy="487363"/>
          </a:xfrm>
          <a:prstGeom prst="rect">
            <a:avLst/>
          </a:prstGeom>
        </p:spPr>
      </p:pic>
      <p:pic>
        <p:nvPicPr>
          <p:cNvPr id="21" name="c1">
            <a:hlinkClick r:id="" action="ppaction://media"/>
            <a:extLst>
              <a:ext uri="{FF2B5EF4-FFF2-40B4-BE49-F238E27FC236}">
                <a16:creationId xmlns:a16="http://schemas.microsoft.com/office/drawing/2014/main" id="{B88066EE-06B6-97B2-EDA7-6C5E05AA3F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739320" y="348299"/>
            <a:ext cx="487363" cy="487363"/>
          </a:xfrm>
          <a:prstGeom prst="rect">
            <a:avLst/>
          </a:prstGeom>
        </p:spPr>
      </p:pic>
      <p:pic>
        <p:nvPicPr>
          <p:cNvPr id="22" name="c2">
            <a:hlinkClick r:id="" action="ppaction://media"/>
            <a:extLst>
              <a:ext uri="{FF2B5EF4-FFF2-40B4-BE49-F238E27FC236}">
                <a16:creationId xmlns:a16="http://schemas.microsoft.com/office/drawing/2014/main" id="{1B0B11B3-382F-BD6E-9835-E30BB4B259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647245" y="440374"/>
            <a:ext cx="487363" cy="487363"/>
          </a:xfrm>
          <a:prstGeom prst="rect">
            <a:avLst/>
          </a:prstGeom>
        </p:spPr>
      </p:pic>
      <p:pic>
        <p:nvPicPr>
          <p:cNvPr id="23" name="c3">
            <a:hlinkClick r:id="" action="ppaction://media"/>
            <a:extLst>
              <a:ext uri="{FF2B5EF4-FFF2-40B4-BE49-F238E27FC236}">
                <a16:creationId xmlns:a16="http://schemas.microsoft.com/office/drawing/2014/main" id="{57AEAC27-FAD3-65B5-4150-788A9DF86C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555170" y="532449"/>
            <a:ext cx="487363" cy="487363"/>
          </a:xfrm>
          <a:prstGeom prst="rect">
            <a:avLst/>
          </a:prstGeom>
        </p:spPr>
      </p:pic>
      <p:pic>
        <p:nvPicPr>
          <p:cNvPr id="24" name="c4">
            <a:hlinkClick r:id="" action="ppaction://media"/>
            <a:extLst>
              <a:ext uri="{FF2B5EF4-FFF2-40B4-BE49-F238E27FC236}">
                <a16:creationId xmlns:a16="http://schemas.microsoft.com/office/drawing/2014/main" id="{A242DAF0-0EAE-BF8C-A191-67D6D4B0766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463095" y="624524"/>
            <a:ext cx="487363" cy="487363"/>
          </a:xfrm>
          <a:prstGeom prst="rect">
            <a:avLst/>
          </a:prstGeom>
        </p:spPr>
      </p:pic>
      <p:pic>
        <p:nvPicPr>
          <p:cNvPr id="25" name="c5">
            <a:hlinkClick r:id="" action="ppaction://media"/>
            <a:extLst>
              <a:ext uri="{FF2B5EF4-FFF2-40B4-BE49-F238E27FC236}">
                <a16:creationId xmlns:a16="http://schemas.microsoft.com/office/drawing/2014/main" id="{3AC80AFE-D96D-755C-5A44-B755AA5251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371020" y="716599"/>
            <a:ext cx="487363" cy="487363"/>
          </a:xfrm>
          <a:prstGeom prst="rect">
            <a:avLst/>
          </a:prstGeom>
        </p:spPr>
      </p:pic>
      <p:pic>
        <p:nvPicPr>
          <p:cNvPr id="26" name="c6">
            <a:hlinkClick r:id="" action="ppaction://media"/>
            <a:extLst>
              <a:ext uri="{FF2B5EF4-FFF2-40B4-BE49-F238E27FC236}">
                <a16:creationId xmlns:a16="http://schemas.microsoft.com/office/drawing/2014/main" id="{91A5538E-1995-2067-3CF8-BDAFAD2116F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278945" y="808674"/>
            <a:ext cx="487363" cy="487363"/>
          </a:xfrm>
          <a:prstGeom prst="rect">
            <a:avLst/>
          </a:prstGeom>
        </p:spPr>
      </p:pic>
      <p:pic>
        <p:nvPicPr>
          <p:cNvPr id="27" name="c8">
            <a:hlinkClick r:id="" action="ppaction://media"/>
            <a:extLst>
              <a:ext uri="{FF2B5EF4-FFF2-40B4-BE49-F238E27FC236}">
                <a16:creationId xmlns:a16="http://schemas.microsoft.com/office/drawing/2014/main" id="{8737E27F-8799-56AD-2862-C5A41DCFBAF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186870" y="900749"/>
            <a:ext cx="487363" cy="487363"/>
          </a:xfrm>
          <a:prstGeom prst="rect">
            <a:avLst/>
          </a:prstGeom>
        </p:spPr>
      </p:pic>
      <p:pic>
        <p:nvPicPr>
          <p:cNvPr id="28" name="c9">
            <a:hlinkClick r:id="" action="ppaction://media"/>
            <a:extLst>
              <a:ext uri="{FF2B5EF4-FFF2-40B4-BE49-F238E27FC236}">
                <a16:creationId xmlns:a16="http://schemas.microsoft.com/office/drawing/2014/main" id="{9C259D36-2C5A-35D6-ACB9-954FEC71B39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094795" y="992824"/>
            <a:ext cx="487363" cy="487363"/>
          </a:xfrm>
          <a:prstGeom prst="rect">
            <a:avLst/>
          </a:prstGeom>
        </p:spPr>
      </p:pic>
      <p:pic>
        <p:nvPicPr>
          <p:cNvPr id="29" name="c10">
            <a:hlinkClick r:id="" action="ppaction://media"/>
            <a:extLst>
              <a:ext uri="{FF2B5EF4-FFF2-40B4-BE49-F238E27FC236}">
                <a16:creationId xmlns:a16="http://schemas.microsoft.com/office/drawing/2014/main" id="{772793A4-9694-C631-166E-4FE009CB20F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002720" y="1084899"/>
            <a:ext cx="487363" cy="487363"/>
          </a:xfrm>
          <a:prstGeom prst="rect">
            <a:avLst/>
          </a:prstGeom>
        </p:spPr>
      </p:pic>
      <p:pic>
        <p:nvPicPr>
          <p:cNvPr id="8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9239243A-AA01-C8CD-E81A-D3C653ACDAF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6875239" y="900574"/>
            <a:ext cx="761972" cy="671688"/>
          </a:xfrm>
          <a:prstGeom prst="rect">
            <a:avLst/>
          </a:prstGeom>
        </p:spPr>
      </p:pic>
      <p:pic>
        <p:nvPicPr>
          <p:cNvPr id="9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A666552-3AD4-26D2-6E1F-1D8728D7C3A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206666" y="1447640"/>
            <a:ext cx="761972" cy="671688"/>
          </a:xfrm>
          <a:prstGeom prst="rect">
            <a:avLst/>
          </a:prstGeom>
        </p:spPr>
      </p:pic>
      <p:pic>
        <p:nvPicPr>
          <p:cNvPr id="10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7BFDFFE5-5C4E-04A3-30C3-5EC4E7306CE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3461181" y="1963069"/>
            <a:ext cx="761972" cy="671688"/>
          </a:xfrm>
          <a:prstGeom prst="rect">
            <a:avLst/>
          </a:prstGeom>
        </p:spPr>
      </p:pic>
      <p:pic>
        <p:nvPicPr>
          <p:cNvPr id="11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08F6784-A077-9463-EBDF-80478670631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845601" y="2375489"/>
            <a:ext cx="761972" cy="671688"/>
          </a:xfrm>
          <a:prstGeom prst="rect">
            <a:avLst/>
          </a:prstGeom>
        </p:spPr>
      </p:pic>
      <p:pic>
        <p:nvPicPr>
          <p:cNvPr id="12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80A2A94-0680-4987-D145-FFB1CD5475A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083629" y="2994937"/>
            <a:ext cx="761972" cy="671688"/>
          </a:xfrm>
          <a:prstGeom prst="rect">
            <a:avLst/>
          </a:prstGeom>
        </p:spPr>
      </p:pic>
      <p:pic>
        <p:nvPicPr>
          <p:cNvPr id="14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892748F-6F88-A7C9-A4B4-F31FA16C9CF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6500077" y="3789851"/>
            <a:ext cx="761972" cy="671688"/>
          </a:xfrm>
          <a:prstGeom prst="rect">
            <a:avLst/>
          </a:prstGeom>
        </p:spPr>
      </p:pic>
      <p:pic>
        <p:nvPicPr>
          <p:cNvPr id="16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91FED2B-674D-5323-8E2E-C33E66E49282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860245" y="4318878"/>
            <a:ext cx="761972" cy="671688"/>
          </a:xfrm>
          <a:prstGeom prst="rect">
            <a:avLst/>
          </a:prstGeom>
        </p:spPr>
      </p:pic>
      <p:pic>
        <p:nvPicPr>
          <p:cNvPr id="17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19FB754D-1BBB-065B-A346-9629643FB14B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3324788" y="4922347"/>
            <a:ext cx="761972" cy="671688"/>
          </a:xfrm>
          <a:prstGeom prst="rect">
            <a:avLst/>
          </a:prstGeom>
        </p:spPr>
      </p:pic>
      <p:pic>
        <p:nvPicPr>
          <p:cNvPr id="18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29F4F65-EA31-9F12-14F6-889E53E81FC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582413" y="5345215"/>
            <a:ext cx="761972" cy="671688"/>
          </a:xfrm>
          <a:prstGeom prst="rect">
            <a:avLst/>
          </a:prstGeom>
        </p:spPr>
      </p:pic>
      <p:pic>
        <p:nvPicPr>
          <p:cNvPr id="19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D0E54E2-20E6-FC5C-2ABB-E9BA5FC6530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3842167" y="5970192"/>
            <a:ext cx="761972" cy="6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11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2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0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5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3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4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kara">
            <a:hlinkClick r:id="" action="ppaction://media"/>
            <a:extLst>
              <a:ext uri="{FF2B5EF4-FFF2-40B4-BE49-F238E27FC236}">
                <a16:creationId xmlns:a16="http://schemas.microsoft.com/office/drawing/2014/main" id="{59C7F104-F9C8-4C88-C3E1-4D5CCDAF1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35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381446"/>
            <a:ext cx="8855877" cy="24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ts val="9792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/>
              <a:t>Fun corner </a:t>
            </a:r>
            <a:r>
              <a:rPr lang="en-US" sz="3200"/>
              <a:t>&amp;</a:t>
            </a:r>
            <a:r>
              <a:rPr lang="en-US" sz="8000"/>
              <a:t> </a:t>
            </a:r>
          </a:p>
          <a:p>
            <a:r>
              <a:rPr lang="en-US" sz="8000"/>
              <a:t>Wrap - up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5" name="Picture 4" descr="A group of cartoon kids jumping&#10;&#10;Description automatically generated">
            <a:extLst>
              <a:ext uri="{FF2B5EF4-FFF2-40B4-BE49-F238E27FC236}">
                <a16:creationId xmlns:a16="http://schemas.microsoft.com/office/drawing/2014/main" id="{32D8D9E3-A8B6-523C-C663-5E3DE7061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36" y="2233763"/>
            <a:ext cx="6321210" cy="4237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3174E-40CC-B09D-B97F-F36964ACB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312" y="1308387"/>
            <a:ext cx="9132600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30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3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3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How to play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201D8-099D-F3E2-9C52-1FE960EE6A51}"/>
              </a:ext>
            </a:extLst>
          </p:cNvPr>
          <p:cNvSpPr txBox="1"/>
          <p:nvPr/>
        </p:nvSpPr>
        <p:spPr>
          <a:xfrm>
            <a:off x="4339119" y="1175465"/>
            <a:ext cx="7539830" cy="517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Divide the class into 2 or 4 groups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/>
              <a:t>Students read aloud words that appear on the screen.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/>
              <a:t>If the word has the stress on the first </a:t>
            </a:r>
            <a:r>
              <a:rPr lang="en-US" altLang="en-US" sz="3200"/>
              <a:t>syllable</a:t>
            </a:r>
            <a:r>
              <a:rPr lang="en-US" sz="3200"/>
              <a:t>, the student will jump up.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/>
              <a:t>Otherwise, students stand  at their place.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6174AE-4DE7-C3FD-CC37-BF821B08D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26" y="1118241"/>
            <a:ext cx="4339280" cy="247958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856EE5-619B-7777-4C23-00BD82910E89}"/>
              </a:ext>
            </a:extLst>
          </p:cNvPr>
          <p:cNvSpPr/>
          <p:nvPr/>
        </p:nvSpPr>
        <p:spPr>
          <a:xfrm>
            <a:off x="10097729" y="5887304"/>
            <a:ext cx="816077" cy="560439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Let’s play!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7" name="Picture 6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0E953DD1-6B1E-E881-AD7F-F1521DC0D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50" y="3708951"/>
            <a:ext cx="3432702" cy="273879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856EE5-619B-7777-4C23-00BD82910E89}"/>
              </a:ext>
            </a:extLst>
          </p:cNvPr>
          <p:cNvSpPr/>
          <p:nvPr/>
        </p:nvSpPr>
        <p:spPr>
          <a:xfrm>
            <a:off x="10097729" y="5887304"/>
            <a:ext cx="816077" cy="560439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rtoon kids jumping&#10;&#10;Description automatically generated">
            <a:extLst>
              <a:ext uri="{FF2B5EF4-FFF2-40B4-BE49-F238E27FC236}">
                <a16:creationId xmlns:a16="http://schemas.microsoft.com/office/drawing/2014/main" id="{2B20A168-FED1-FC36-4B59-9161B25E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7" y="3854486"/>
            <a:ext cx="3868276" cy="2593258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373CB0D-5766-D22F-C569-198D3426B26E}"/>
              </a:ext>
            </a:extLst>
          </p:cNvPr>
          <p:cNvSpPr txBox="1"/>
          <p:nvPr/>
        </p:nvSpPr>
        <p:spPr>
          <a:xfrm>
            <a:off x="1518558" y="1648167"/>
            <a:ext cx="93952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9600" b="1" kern="0">
                <a:solidFill>
                  <a:srgbClr val="002060"/>
                </a:solidFill>
                <a:latin typeface="+mj-lt"/>
              </a:rPr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4881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Let’s play!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7" name="Picture 6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0E953DD1-6B1E-E881-AD7F-F1521DC0D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50" y="3708951"/>
            <a:ext cx="3432702" cy="273879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856EE5-619B-7777-4C23-00BD82910E89}"/>
              </a:ext>
            </a:extLst>
          </p:cNvPr>
          <p:cNvSpPr/>
          <p:nvPr/>
        </p:nvSpPr>
        <p:spPr>
          <a:xfrm>
            <a:off x="10097729" y="5887304"/>
            <a:ext cx="816077" cy="560439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rtoon kids jumping&#10;&#10;Description automatically generated">
            <a:extLst>
              <a:ext uri="{FF2B5EF4-FFF2-40B4-BE49-F238E27FC236}">
                <a16:creationId xmlns:a16="http://schemas.microsoft.com/office/drawing/2014/main" id="{2B20A168-FED1-FC36-4B59-9161B25E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7" y="3854486"/>
            <a:ext cx="3868276" cy="2593258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373CB0D-5766-D22F-C569-198D3426B26E}"/>
              </a:ext>
            </a:extLst>
          </p:cNvPr>
          <p:cNvSpPr txBox="1"/>
          <p:nvPr/>
        </p:nvSpPr>
        <p:spPr>
          <a:xfrm>
            <a:off x="1518558" y="1648167"/>
            <a:ext cx="93952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9600" b="1" kern="0">
                <a:solidFill>
                  <a:srgbClr val="002060"/>
                </a:solidFill>
                <a:latin typeface="+mj-lt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067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3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Let’s play!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7" name="Picture 6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0E953DD1-6B1E-E881-AD7F-F1521DC0D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50" y="3708951"/>
            <a:ext cx="3432702" cy="273879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856EE5-619B-7777-4C23-00BD82910E89}"/>
              </a:ext>
            </a:extLst>
          </p:cNvPr>
          <p:cNvSpPr/>
          <p:nvPr/>
        </p:nvSpPr>
        <p:spPr>
          <a:xfrm>
            <a:off x="10097729" y="5887304"/>
            <a:ext cx="816077" cy="560439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rtoon kids jumping&#10;&#10;Description automatically generated">
            <a:extLst>
              <a:ext uri="{FF2B5EF4-FFF2-40B4-BE49-F238E27FC236}">
                <a16:creationId xmlns:a16="http://schemas.microsoft.com/office/drawing/2014/main" id="{2B20A168-FED1-FC36-4B59-9161B25E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7" y="3854486"/>
            <a:ext cx="3868276" cy="2593258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373CB0D-5766-D22F-C569-198D3426B26E}"/>
              </a:ext>
            </a:extLst>
          </p:cNvPr>
          <p:cNvSpPr txBox="1"/>
          <p:nvPr/>
        </p:nvSpPr>
        <p:spPr>
          <a:xfrm>
            <a:off x="1518558" y="1648167"/>
            <a:ext cx="93952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9600" b="1" kern="0">
                <a:solidFill>
                  <a:srgbClr val="002060"/>
                </a:solidFill>
                <a:latin typeface="+mj-lt"/>
              </a:rPr>
              <a:t>dolphin</a:t>
            </a:r>
          </a:p>
        </p:txBody>
      </p:sp>
    </p:spTree>
    <p:extLst>
      <p:ext uri="{BB962C8B-B14F-4D97-AF65-F5344CB8AC3E}">
        <p14:creationId xmlns:p14="http://schemas.microsoft.com/office/powerpoint/2010/main" val="26654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Let’s play!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7" name="Picture 6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0E953DD1-6B1E-E881-AD7F-F1521DC0D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50" y="3708951"/>
            <a:ext cx="3432702" cy="273879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856EE5-619B-7777-4C23-00BD82910E89}"/>
              </a:ext>
            </a:extLst>
          </p:cNvPr>
          <p:cNvSpPr/>
          <p:nvPr/>
        </p:nvSpPr>
        <p:spPr>
          <a:xfrm>
            <a:off x="10097729" y="5887304"/>
            <a:ext cx="816077" cy="560439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rtoon kids jumping&#10;&#10;Description automatically generated">
            <a:extLst>
              <a:ext uri="{FF2B5EF4-FFF2-40B4-BE49-F238E27FC236}">
                <a16:creationId xmlns:a16="http://schemas.microsoft.com/office/drawing/2014/main" id="{2B20A168-FED1-FC36-4B59-9161B25E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7" y="3854486"/>
            <a:ext cx="3868276" cy="2593258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373CB0D-5766-D22F-C569-198D3426B26E}"/>
              </a:ext>
            </a:extLst>
          </p:cNvPr>
          <p:cNvSpPr txBox="1"/>
          <p:nvPr/>
        </p:nvSpPr>
        <p:spPr>
          <a:xfrm>
            <a:off x="1518558" y="1648167"/>
            <a:ext cx="93952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9600" b="1" kern="0">
                <a:solidFill>
                  <a:srgbClr val="002060"/>
                </a:solidFill>
                <a:latin typeface="+mj-lt"/>
              </a:rPr>
              <a:t>behind</a:t>
            </a:r>
          </a:p>
        </p:txBody>
      </p:sp>
    </p:spTree>
    <p:extLst>
      <p:ext uri="{BB962C8B-B14F-4D97-AF65-F5344CB8AC3E}">
        <p14:creationId xmlns:p14="http://schemas.microsoft.com/office/powerpoint/2010/main" val="41321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Let’s play!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7" name="Picture 6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0E953DD1-6B1E-E881-AD7F-F1521DC0D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50" y="3708951"/>
            <a:ext cx="3432702" cy="273879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856EE5-619B-7777-4C23-00BD82910E89}"/>
              </a:ext>
            </a:extLst>
          </p:cNvPr>
          <p:cNvSpPr/>
          <p:nvPr/>
        </p:nvSpPr>
        <p:spPr>
          <a:xfrm>
            <a:off x="10097729" y="5887304"/>
            <a:ext cx="816077" cy="560439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rtoon kids jumping&#10;&#10;Description automatically generated">
            <a:extLst>
              <a:ext uri="{FF2B5EF4-FFF2-40B4-BE49-F238E27FC236}">
                <a16:creationId xmlns:a16="http://schemas.microsoft.com/office/drawing/2014/main" id="{2B20A168-FED1-FC36-4B59-9161B25E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7" y="3854486"/>
            <a:ext cx="3868276" cy="2593258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373CB0D-5766-D22F-C569-198D3426B26E}"/>
              </a:ext>
            </a:extLst>
          </p:cNvPr>
          <p:cNvSpPr txBox="1"/>
          <p:nvPr/>
        </p:nvSpPr>
        <p:spPr>
          <a:xfrm>
            <a:off x="1518558" y="1648167"/>
            <a:ext cx="93952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9600" b="1" kern="0">
                <a:solidFill>
                  <a:srgbClr val="002060"/>
                </a:solidFill>
                <a:latin typeface="+mj-lt"/>
              </a:rPr>
              <a:t>giraffe</a:t>
            </a:r>
          </a:p>
        </p:txBody>
      </p:sp>
    </p:spTree>
    <p:extLst>
      <p:ext uri="{BB962C8B-B14F-4D97-AF65-F5344CB8AC3E}">
        <p14:creationId xmlns:p14="http://schemas.microsoft.com/office/powerpoint/2010/main" val="52271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FA4821C1-DD4E-F6A0-1160-41E37774D4FF}"/>
              </a:ext>
            </a:extLst>
          </p:cNvPr>
          <p:cNvGrpSpPr/>
          <p:nvPr/>
        </p:nvGrpSpPr>
        <p:grpSpPr>
          <a:xfrm>
            <a:off x="1223312" y="811423"/>
            <a:ext cx="1322799" cy="1615850"/>
            <a:chOff x="12670510" y="11157686"/>
            <a:chExt cx="1109238" cy="1354978"/>
          </a:xfrm>
        </p:grpSpPr>
        <p:sp>
          <p:nvSpPr>
            <p:cNvPr id="20" name="Mspham-0936082789">
              <a:hlinkClick r:id="rId4"/>
              <a:extLst>
                <a:ext uri="{FF2B5EF4-FFF2-40B4-BE49-F238E27FC236}">
                  <a16:creationId xmlns:a16="http://schemas.microsoft.com/office/drawing/2014/main" id="{1EA90B2E-F2EC-1219-699B-2CC2C574CE55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hlinkClick r:id="rId4"/>
              <a:extLst>
                <a:ext uri="{FF2B5EF4-FFF2-40B4-BE49-F238E27FC236}">
                  <a16:creationId xmlns:a16="http://schemas.microsoft.com/office/drawing/2014/main" id="{2985B5CC-A722-4175-79D1-B1D6176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-1813511" y="1034573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4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4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65093"/>
            <a:ext cx="53475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4000" b="1" kern="0">
                <a:solidFill>
                  <a:schemeClr val="bg1"/>
                </a:solidFill>
                <a:latin typeface="+mj-lt"/>
              </a:rPr>
              <a:t>Let’s play!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7" name="Picture 6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0E953DD1-6B1E-E881-AD7F-F1521DC0D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50" y="3708951"/>
            <a:ext cx="3432702" cy="273879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5856EE5-619B-7777-4C23-00BD82910E89}"/>
              </a:ext>
            </a:extLst>
          </p:cNvPr>
          <p:cNvSpPr/>
          <p:nvPr/>
        </p:nvSpPr>
        <p:spPr>
          <a:xfrm>
            <a:off x="10097729" y="5887304"/>
            <a:ext cx="816077" cy="560439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rtoon kids jumping&#10;&#10;Description automatically generated">
            <a:extLst>
              <a:ext uri="{FF2B5EF4-FFF2-40B4-BE49-F238E27FC236}">
                <a16:creationId xmlns:a16="http://schemas.microsoft.com/office/drawing/2014/main" id="{2B20A168-FED1-FC36-4B59-9161B25E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7" y="3854486"/>
            <a:ext cx="3868276" cy="2593258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373CB0D-5766-D22F-C569-198D3426B26E}"/>
              </a:ext>
            </a:extLst>
          </p:cNvPr>
          <p:cNvSpPr txBox="1"/>
          <p:nvPr/>
        </p:nvSpPr>
        <p:spPr>
          <a:xfrm>
            <a:off x="1518558" y="1648167"/>
            <a:ext cx="93952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9600" b="1" kern="0">
                <a:solidFill>
                  <a:srgbClr val="002060"/>
                </a:solidFill>
                <a:latin typeface="+mj-lt"/>
              </a:rPr>
              <a:t>tennis</a:t>
            </a:r>
          </a:p>
        </p:txBody>
      </p:sp>
    </p:spTree>
    <p:extLst>
      <p:ext uri="{BB962C8B-B14F-4D97-AF65-F5344CB8AC3E}">
        <p14:creationId xmlns:p14="http://schemas.microsoft.com/office/powerpoint/2010/main" val="23116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5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4000">
                <a:solidFill>
                  <a:srgbClr val="000000"/>
                </a:solidFill>
                <a:latin typeface="Amasis MT Pro Black" panose="02040A04050005020304" pitchFamily="18" charset="0"/>
              </a:rPr>
              <a:t>For joining!</a:t>
            </a:r>
            <a:endParaRPr lang="en-US" sz="4000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7CA4FE5A-6F99-71FF-7822-F748DB23715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7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E40BD16F-BDF1-4208-6FC9-80264155CE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90407" y="0"/>
            <a:ext cx="12472247" cy="6883565"/>
          </a:xfrm>
          <a:prstGeom prst="rect">
            <a:avLst/>
          </a:prstGeom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1020234" y="4335038"/>
            <a:ext cx="1212941" cy="10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6449521" y="55797"/>
            <a:ext cx="478324" cy="5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5837545" y="2289021"/>
            <a:ext cx="1159880" cy="99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7882044" y="696134"/>
            <a:ext cx="1154177" cy="127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3756514" y="2833362"/>
            <a:ext cx="1329549" cy="1315454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722884" y="5189841"/>
            <a:ext cx="1617253" cy="1281361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344905" y="4269251"/>
            <a:ext cx="2596685" cy="945471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223405" y="3012770"/>
            <a:ext cx="2725604" cy="1281361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24"/>
          <p:cNvSpPr/>
          <p:nvPr/>
        </p:nvSpPr>
        <p:spPr>
          <a:xfrm>
            <a:off x="6972734" y="1843373"/>
            <a:ext cx="1878501" cy="1372141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Freeform 25"/>
          <p:cNvSpPr/>
          <p:nvPr/>
        </p:nvSpPr>
        <p:spPr>
          <a:xfrm>
            <a:off x="6164108" y="499809"/>
            <a:ext cx="1729216" cy="1331123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/>
          <p:cNvSpPr/>
          <p:nvPr/>
        </p:nvSpPr>
        <p:spPr>
          <a:xfrm>
            <a:off x="1965286" y="4955320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6" name="Oval 35"/>
          <p:cNvSpPr/>
          <p:nvPr/>
        </p:nvSpPr>
        <p:spPr>
          <a:xfrm>
            <a:off x="3311114" y="6128634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8" name="Oval 37"/>
          <p:cNvSpPr/>
          <p:nvPr/>
        </p:nvSpPr>
        <p:spPr>
          <a:xfrm>
            <a:off x="3893859" y="4018447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Oval 39"/>
          <p:cNvSpPr/>
          <p:nvPr/>
        </p:nvSpPr>
        <p:spPr>
          <a:xfrm>
            <a:off x="6735945" y="302609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Oval 40"/>
          <p:cNvSpPr/>
          <p:nvPr/>
        </p:nvSpPr>
        <p:spPr>
          <a:xfrm>
            <a:off x="7668398" y="161844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2" name="Oval 41"/>
          <p:cNvSpPr/>
          <p:nvPr/>
        </p:nvSpPr>
        <p:spPr>
          <a:xfrm>
            <a:off x="6724082" y="221012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0" y="5483208"/>
            <a:ext cx="745101" cy="7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ADD4D77-87DA-B4B0-F529-53F4634A6EFD}"/>
              </a:ext>
            </a:extLst>
          </p:cNvPr>
          <p:cNvSpPr txBox="1"/>
          <p:nvPr/>
        </p:nvSpPr>
        <p:spPr>
          <a:xfrm>
            <a:off x="263180" y="2263847"/>
            <a:ext cx="11665640" cy="15287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334" b="1">
                <a:ln w="19050">
                  <a:solidFill>
                    <a:schemeClr val="bg1"/>
                  </a:solidFill>
                </a:ln>
                <a:solidFill>
                  <a:srgbClr val="FF2F2F"/>
                </a:solidFill>
                <a:effectLst>
                  <a:outerShdw blurRad="12700" dist="38100" dir="2700000" algn="tl" rotWithShape="0">
                    <a:srgbClr val="FFD03B"/>
                  </a:outerShdw>
                </a:effectLst>
                <a:latin typeface=".VnCooper" panose="020B7200000000000000" pitchFamily="34" charset="0"/>
              </a:rPr>
              <a:t>Who is faster?</a:t>
            </a:r>
            <a:endParaRPr lang="en-US" sz="9334" b="1" dirty="0">
              <a:ln w="19050">
                <a:solidFill>
                  <a:schemeClr val="bg1"/>
                </a:solidFill>
              </a:ln>
              <a:solidFill>
                <a:srgbClr val="FF2F2F"/>
              </a:solidFill>
              <a:effectLst>
                <a:outerShdw blurRad="12700" dist="38100" dir="2700000" algn="tl" rotWithShape="0">
                  <a:srgbClr val="FFD03B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3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F260C4-0F32-F042-4961-407B5A59F422}"/>
              </a:ext>
            </a:extLst>
          </p:cNvPr>
          <p:cNvSpPr txBox="1"/>
          <p:nvPr/>
        </p:nvSpPr>
        <p:spPr>
          <a:xfrm>
            <a:off x="8596967" y="5256944"/>
            <a:ext cx="1454217" cy="7069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n w="19050">
                  <a:solidFill>
                    <a:schemeClr val="bg1"/>
                  </a:solidFill>
                </a:ln>
                <a:solidFill>
                  <a:srgbClr val="FF2F2F"/>
                </a:solidFill>
                <a:effectLst>
                  <a:outerShdw blurRad="12700" dist="38100" dir="2700000" algn="tl" rotWithShape="0">
                    <a:srgbClr val="FFD03B"/>
                  </a:outerShdw>
                </a:effectLst>
                <a:latin typeface=".VnCooper" panose="020B7200000000000000" pitchFamily="34" charset="0"/>
              </a:rPr>
              <a:t>Start </a:t>
            </a:r>
            <a:endParaRPr lang="en-US" sz="2667" b="1" dirty="0">
              <a:ln w="19050">
                <a:solidFill>
                  <a:schemeClr val="bg1"/>
                </a:solidFill>
              </a:ln>
              <a:solidFill>
                <a:srgbClr val="FF2F2F"/>
              </a:solidFill>
              <a:effectLst>
                <a:outerShdw blurRad="12700" dist="38100" dir="2700000" algn="tl" rotWithShape="0">
                  <a:srgbClr val="FFD03B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35" name="MsPham0936082789">
            <a:extLst>
              <a:ext uri="{FF2B5EF4-FFF2-40B4-BE49-F238E27FC236}">
                <a16:creationId xmlns:a16="http://schemas.microsoft.com/office/drawing/2014/main" id="{9A26AA5D-0F41-D7C6-B612-84B6AF829E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8340" y="4081371"/>
            <a:ext cx="819745" cy="819745"/>
          </a:xfrm>
          <a:prstGeom prst="ellipse">
            <a:avLst/>
          </a:prstGeom>
          <a:ln>
            <a:solidFill>
              <a:srgbClr val="7ED957"/>
            </a:solidFill>
          </a:ln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871B45C5-E6A6-E5A7-F4CB-861DF9D1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0949" y="4018447"/>
            <a:ext cx="882669" cy="882669"/>
          </a:xfrm>
          <a:prstGeom prst="ellipse">
            <a:avLst/>
          </a:prstGeom>
          <a:noFill/>
          <a:ln>
            <a:solidFill>
              <a:srgbClr val="7ED9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1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80248" y="0"/>
            <a:ext cx="12472247" cy="6883565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965286" y="4955320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6" name="Oval 35"/>
          <p:cNvSpPr/>
          <p:nvPr/>
        </p:nvSpPr>
        <p:spPr>
          <a:xfrm>
            <a:off x="3311114" y="6128634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8" name="Oval 37"/>
          <p:cNvSpPr/>
          <p:nvPr/>
        </p:nvSpPr>
        <p:spPr>
          <a:xfrm>
            <a:off x="3893859" y="4018447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Oval 39"/>
          <p:cNvSpPr/>
          <p:nvPr/>
        </p:nvSpPr>
        <p:spPr>
          <a:xfrm>
            <a:off x="6735945" y="302609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Oval 40"/>
          <p:cNvSpPr/>
          <p:nvPr/>
        </p:nvSpPr>
        <p:spPr>
          <a:xfrm>
            <a:off x="7668398" y="1618446"/>
            <a:ext cx="449854" cy="44985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1DB363-4395-F91E-00BB-BCFC5B44734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0234" y="18063"/>
            <a:ext cx="7906458" cy="6453139"/>
            <a:chOff x="1530350" y="27095"/>
            <a:chExt cx="11859687" cy="9679708"/>
          </a:xfrm>
        </p:grpSpPr>
        <p:pic>
          <p:nvPicPr>
            <p:cNvPr id="16" name="Picture 8" descr="Corner Flag Select Green | R-GOL.com - Football boots &amp;amp; equipment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24250" r="2369" b="23685"/>
            <a:stretch/>
          </p:blipFill>
          <p:spPr bwMode="auto">
            <a:xfrm rot="20975817">
              <a:off x="1530350" y="6502556"/>
              <a:ext cx="1819411" cy="1555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staff Clip Art - Royalty Free - GoGraph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1"/>
            <a:stretch/>
          </p:blipFill>
          <p:spPr bwMode="auto">
            <a:xfrm rot="21289551" flipH="1">
              <a:off x="9928019" y="27095"/>
              <a:ext cx="629849" cy="65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Yellow flag Royalty Free Vector Image - VectorStock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7"/>
            <a:stretch/>
          </p:blipFill>
          <p:spPr bwMode="auto">
            <a:xfrm rot="20987640" flipH="1">
              <a:off x="8807215" y="3546164"/>
              <a:ext cx="1739820" cy="149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Similar Images, Stock Photos &amp;amp; Vectors of Blue Pennant Flag Isolated on  White Background. - 144199252 | Shutterstock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" t="7180" r="30042" b="24682"/>
            <a:stretch/>
          </p:blipFill>
          <p:spPr bwMode="auto">
            <a:xfrm rot="738129">
              <a:off x="11658772" y="920088"/>
              <a:ext cx="1731265" cy="1914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046586">
              <a:off x="5540237" y="4131629"/>
              <a:ext cx="1994323" cy="1973181"/>
            </a:xfrm>
            <a:prstGeom prst="rect">
              <a:avLst/>
            </a:prstGeom>
          </p:spPr>
        </p:pic>
        <p:sp>
          <p:nvSpPr>
            <p:cNvPr id="17" name="Freeform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84326" y="7784761"/>
              <a:ext cx="2425879" cy="1922042"/>
            </a:xfrm>
            <a:custGeom>
              <a:avLst/>
              <a:gdLst>
                <a:gd name="connsiteX0" fmla="*/ 1320800 w 1320800"/>
                <a:gd name="connsiteY0" fmla="*/ 1046480 h 1046480"/>
                <a:gd name="connsiteX1" fmla="*/ 1137920 w 1320800"/>
                <a:gd name="connsiteY1" fmla="*/ 1036320 h 1046480"/>
                <a:gd name="connsiteX2" fmla="*/ 1005840 w 1320800"/>
                <a:gd name="connsiteY2" fmla="*/ 1005840 h 1046480"/>
                <a:gd name="connsiteX3" fmla="*/ 822960 w 1320800"/>
                <a:gd name="connsiteY3" fmla="*/ 985520 h 1046480"/>
                <a:gd name="connsiteX4" fmla="*/ 741680 w 1320800"/>
                <a:gd name="connsiteY4" fmla="*/ 965200 h 1046480"/>
                <a:gd name="connsiteX5" fmla="*/ 680720 w 1320800"/>
                <a:gd name="connsiteY5" fmla="*/ 955040 h 1046480"/>
                <a:gd name="connsiteX6" fmla="*/ 538480 w 1320800"/>
                <a:gd name="connsiteY6" fmla="*/ 934720 h 1046480"/>
                <a:gd name="connsiteX7" fmla="*/ 436880 w 1320800"/>
                <a:gd name="connsiteY7" fmla="*/ 924560 h 1046480"/>
                <a:gd name="connsiteX8" fmla="*/ 386080 w 1320800"/>
                <a:gd name="connsiteY8" fmla="*/ 914400 h 1046480"/>
                <a:gd name="connsiteX9" fmla="*/ 254000 w 1320800"/>
                <a:gd name="connsiteY9" fmla="*/ 904240 h 1046480"/>
                <a:gd name="connsiteX10" fmla="*/ 142240 w 1320800"/>
                <a:gd name="connsiteY10" fmla="*/ 883920 h 1046480"/>
                <a:gd name="connsiteX11" fmla="*/ 91440 w 1320800"/>
                <a:gd name="connsiteY11" fmla="*/ 873760 h 1046480"/>
                <a:gd name="connsiteX12" fmla="*/ 60960 w 1320800"/>
                <a:gd name="connsiteY12" fmla="*/ 853440 h 1046480"/>
                <a:gd name="connsiteX13" fmla="*/ 30480 w 1320800"/>
                <a:gd name="connsiteY13" fmla="*/ 843280 h 1046480"/>
                <a:gd name="connsiteX14" fmla="*/ 0 w 1320800"/>
                <a:gd name="connsiteY14" fmla="*/ 812800 h 1046480"/>
                <a:gd name="connsiteX15" fmla="*/ 20320 w 1320800"/>
                <a:gd name="connsiteY15" fmla="*/ 721360 h 1046480"/>
                <a:gd name="connsiteX16" fmla="*/ 111760 w 1320800"/>
                <a:gd name="connsiteY16" fmla="*/ 670560 h 1046480"/>
                <a:gd name="connsiteX17" fmla="*/ 152400 w 1320800"/>
                <a:gd name="connsiteY17" fmla="*/ 660400 h 1046480"/>
                <a:gd name="connsiteX18" fmla="*/ 223520 w 1320800"/>
                <a:gd name="connsiteY18" fmla="*/ 640080 h 1046480"/>
                <a:gd name="connsiteX19" fmla="*/ 711200 w 1320800"/>
                <a:gd name="connsiteY19" fmla="*/ 629920 h 1046480"/>
                <a:gd name="connsiteX20" fmla="*/ 833120 w 1320800"/>
                <a:gd name="connsiteY20" fmla="*/ 609600 h 1046480"/>
                <a:gd name="connsiteX21" fmla="*/ 894080 w 1320800"/>
                <a:gd name="connsiteY21" fmla="*/ 589280 h 1046480"/>
                <a:gd name="connsiteX22" fmla="*/ 955040 w 1320800"/>
                <a:gd name="connsiteY22" fmla="*/ 528320 h 1046480"/>
                <a:gd name="connsiteX23" fmla="*/ 985520 w 1320800"/>
                <a:gd name="connsiteY23" fmla="*/ 497840 h 1046480"/>
                <a:gd name="connsiteX24" fmla="*/ 995680 w 1320800"/>
                <a:gd name="connsiteY24" fmla="*/ 304800 h 1046480"/>
                <a:gd name="connsiteX25" fmla="*/ 944880 w 1320800"/>
                <a:gd name="connsiteY25" fmla="*/ 254000 h 1046480"/>
                <a:gd name="connsiteX26" fmla="*/ 904240 w 1320800"/>
                <a:gd name="connsiteY26" fmla="*/ 223520 h 1046480"/>
                <a:gd name="connsiteX27" fmla="*/ 843280 w 1320800"/>
                <a:gd name="connsiteY27" fmla="*/ 182880 h 1046480"/>
                <a:gd name="connsiteX28" fmla="*/ 812800 w 1320800"/>
                <a:gd name="connsiteY28" fmla="*/ 162560 h 1046480"/>
                <a:gd name="connsiteX29" fmla="*/ 751840 w 1320800"/>
                <a:gd name="connsiteY29" fmla="*/ 142240 h 1046480"/>
                <a:gd name="connsiteX30" fmla="*/ 721360 w 1320800"/>
                <a:gd name="connsiteY30" fmla="*/ 132080 h 1046480"/>
                <a:gd name="connsiteX31" fmla="*/ 640080 w 1320800"/>
                <a:gd name="connsiteY31" fmla="*/ 101600 h 1046480"/>
                <a:gd name="connsiteX32" fmla="*/ 558800 w 1320800"/>
                <a:gd name="connsiteY32" fmla="*/ 71120 h 1046480"/>
                <a:gd name="connsiteX33" fmla="*/ 487680 w 1320800"/>
                <a:gd name="connsiteY33" fmla="*/ 50800 h 1046480"/>
                <a:gd name="connsiteX34" fmla="*/ 457200 w 1320800"/>
                <a:gd name="connsiteY34" fmla="*/ 30480 h 1046480"/>
                <a:gd name="connsiteX35" fmla="*/ 365760 w 1320800"/>
                <a:gd name="connsiteY35" fmla="*/ 10160 h 1046480"/>
                <a:gd name="connsiteX36" fmla="*/ 325120 w 1320800"/>
                <a:gd name="connsiteY36" fmla="*/ 0 h 104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800" h="1046480">
                  <a:moveTo>
                    <a:pt x="1320800" y="1046480"/>
                  </a:moveTo>
                  <a:cubicBezTo>
                    <a:pt x="1259840" y="1043093"/>
                    <a:pt x="1198763" y="1041390"/>
                    <a:pt x="1137920" y="1036320"/>
                  </a:cubicBezTo>
                  <a:cubicBezTo>
                    <a:pt x="1065469" y="1030282"/>
                    <a:pt x="1081413" y="1022034"/>
                    <a:pt x="1005840" y="1005840"/>
                  </a:cubicBezTo>
                  <a:cubicBezTo>
                    <a:pt x="960303" y="996082"/>
                    <a:pt x="860763" y="988957"/>
                    <a:pt x="822960" y="985520"/>
                  </a:cubicBezTo>
                  <a:cubicBezTo>
                    <a:pt x="795867" y="978747"/>
                    <a:pt x="768987" y="971052"/>
                    <a:pt x="741680" y="965200"/>
                  </a:cubicBezTo>
                  <a:cubicBezTo>
                    <a:pt x="721537" y="960884"/>
                    <a:pt x="701092" y="958096"/>
                    <a:pt x="680720" y="955040"/>
                  </a:cubicBezTo>
                  <a:cubicBezTo>
                    <a:pt x="633355" y="947935"/>
                    <a:pt x="586137" y="939486"/>
                    <a:pt x="538480" y="934720"/>
                  </a:cubicBezTo>
                  <a:cubicBezTo>
                    <a:pt x="504613" y="931333"/>
                    <a:pt x="470617" y="929058"/>
                    <a:pt x="436880" y="924560"/>
                  </a:cubicBezTo>
                  <a:cubicBezTo>
                    <a:pt x="419763" y="922278"/>
                    <a:pt x="403243" y="916307"/>
                    <a:pt x="386080" y="914400"/>
                  </a:cubicBezTo>
                  <a:cubicBezTo>
                    <a:pt x="342193" y="909524"/>
                    <a:pt x="298027" y="907627"/>
                    <a:pt x="254000" y="904240"/>
                  </a:cubicBezTo>
                  <a:cubicBezTo>
                    <a:pt x="128516" y="879143"/>
                    <a:pt x="285228" y="909918"/>
                    <a:pt x="142240" y="883920"/>
                  </a:cubicBezTo>
                  <a:cubicBezTo>
                    <a:pt x="125250" y="880831"/>
                    <a:pt x="108373" y="877147"/>
                    <a:pt x="91440" y="873760"/>
                  </a:cubicBezTo>
                  <a:cubicBezTo>
                    <a:pt x="81280" y="866987"/>
                    <a:pt x="71882" y="858901"/>
                    <a:pt x="60960" y="853440"/>
                  </a:cubicBezTo>
                  <a:cubicBezTo>
                    <a:pt x="51381" y="848651"/>
                    <a:pt x="39391" y="849221"/>
                    <a:pt x="30480" y="843280"/>
                  </a:cubicBezTo>
                  <a:cubicBezTo>
                    <a:pt x="18525" y="835310"/>
                    <a:pt x="10160" y="822960"/>
                    <a:pt x="0" y="812800"/>
                  </a:cubicBezTo>
                  <a:cubicBezTo>
                    <a:pt x="6773" y="782320"/>
                    <a:pt x="3956" y="747952"/>
                    <a:pt x="20320" y="721360"/>
                  </a:cubicBezTo>
                  <a:cubicBezTo>
                    <a:pt x="35845" y="696132"/>
                    <a:pt x="81944" y="679079"/>
                    <a:pt x="111760" y="670560"/>
                  </a:cubicBezTo>
                  <a:cubicBezTo>
                    <a:pt x="125186" y="666724"/>
                    <a:pt x="138974" y="664236"/>
                    <a:pt x="152400" y="660400"/>
                  </a:cubicBezTo>
                  <a:cubicBezTo>
                    <a:pt x="171064" y="655068"/>
                    <a:pt x="205169" y="640786"/>
                    <a:pt x="223520" y="640080"/>
                  </a:cubicBezTo>
                  <a:cubicBezTo>
                    <a:pt x="385995" y="633831"/>
                    <a:pt x="548640" y="633307"/>
                    <a:pt x="711200" y="629920"/>
                  </a:cubicBezTo>
                  <a:cubicBezTo>
                    <a:pt x="751840" y="623147"/>
                    <a:pt x="794034" y="622629"/>
                    <a:pt x="833120" y="609600"/>
                  </a:cubicBezTo>
                  <a:lnTo>
                    <a:pt x="894080" y="589280"/>
                  </a:lnTo>
                  <a:lnTo>
                    <a:pt x="955040" y="528320"/>
                  </a:lnTo>
                  <a:lnTo>
                    <a:pt x="985520" y="497840"/>
                  </a:lnTo>
                  <a:cubicBezTo>
                    <a:pt x="1014536" y="410791"/>
                    <a:pt x="1018341" y="425660"/>
                    <a:pt x="995680" y="304800"/>
                  </a:cubicBezTo>
                  <a:cubicBezTo>
                    <a:pt x="990652" y="277986"/>
                    <a:pt x="963454" y="267267"/>
                    <a:pt x="944880" y="254000"/>
                  </a:cubicBezTo>
                  <a:cubicBezTo>
                    <a:pt x="931101" y="244158"/>
                    <a:pt x="918112" y="233231"/>
                    <a:pt x="904240" y="223520"/>
                  </a:cubicBezTo>
                  <a:cubicBezTo>
                    <a:pt x="884233" y="209515"/>
                    <a:pt x="863600" y="196427"/>
                    <a:pt x="843280" y="182880"/>
                  </a:cubicBezTo>
                  <a:cubicBezTo>
                    <a:pt x="833120" y="176107"/>
                    <a:pt x="824384" y="166421"/>
                    <a:pt x="812800" y="162560"/>
                  </a:cubicBezTo>
                  <a:lnTo>
                    <a:pt x="751840" y="142240"/>
                  </a:lnTo>
                  <a:cubicBezTo>
                    <a:pt x="741680" y="138853"/>
                    <a:pt x="730271" y="138021"/>
                    <a:pt x="721360" y="132080"/>
                  </a:cubicBezTo>
                  <a:cubicBezTo>
                    <a:pt x="671185" y="98630"/>
                    <a:pt x="710387" y="119177"/>
                    <a:pt x="640080" y="101600"/>
                  </a:cubicBezTo>
                  <a:cubicBezTo>
                    <a:pt x="617019" y="95835"/>
                    <a:pt x="577446" y="78112"/>
                    <a:pt x="558800" y="71120"/>
                  </a:cubicBezTo>
                  <a:cubicBezTo>
                    <a:pt x="529649" y="60188"/>
                    <a:pt x="519705" y="58806"/>
                    <a:pt x="487680" y="50800"/>
                  </a:cubicBezTo>
                  <a:cubicBezTo>
                    <a:pt x="477520" y="44027"/>
                    <a:pt x="468122" y="35941"/>
                    <a:pt x="457200" y="30480"/>
                  </a:cubicBezTo>
                  <a:cubicBezTo>
                    <a:pt x="430836" y="17298"/>
                    <a:pt x="391775" y="15363"/>
                    <a:pt x="365760" y="10160"/>
                  </a:cubicBezTo>
                  <a:cubicBezTo>
                    <a:pt x="352068" y="7422"/>
                    <a:pt x="325120" y="0"/>
                    <a:pt x="32512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F0000"/>
                  </a:solidFill>
                </a:ln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17357" y="6403876"/>
              <a:ext cx="3895028" cy="1418206"/>
            </a:xfrm>
            <a:custGeom>
              <a:avLst/>
              <a:gdLst>
                <a:gd name="connsiteX0" fmla="*/ 0 w 2120697"/>
                <a:gd name="connsiteY0" fmla="*/ 772160 h 772160"/>
                <a:gd name="connsiteX1" fmla="*/ 1595120 w 2120697"/>
                <a:gd name="connsiteY1" fmla="*/ 762000 h 772160"/>
                <a:gd name="connsiteX2" fmla="*/ 1747520 w 2120697"/>
                <a:gd name="connsiteY2" fmla="*/ 721360 h 772160"/>
                <a:gd name="connsiteX3" fmla="*/ 1828800 w 2120697"/>
                <a:gd name="connsiteY3" fmla="*/ 701040 h 772160"/>
                <a:gd name="connsiteX4" fmla="*/ 1920240 w 2120697"/>
                <a:gd name="connsiteY4" fmla="*/ 680720 h 772160"/>
                <a:gd name="connsiteX5" fmla="*/ 2011680 w 2120697"/>
                <a:gd name="connsiteY5" fmla="*/ 650240 h 772160"/>
                <a:gd name="connsiteX6" fmla="*/ 2052320 w 2120697"/>
                <a:gd name="connsiteY6" fmla="*/ 629920 h 772160"/>
                <a:gd name="connsiteX7" fmla="*/ 2072640 w 2120697"/>
                <a:gd name="connsiteY7" fmla="*/ 599440 h 772160"/>
                <a:gd name="connsiteX8" fmla="*/ 2103120 w 2120697"/>
                <a:gd name="connsiteY8" fmla="*/ 568960 h 772160"/>
                <a:gd name="connsiteX9" fmla="*/ 2103120 w 2120697"/>
                <a:gd name="connsiteY9" fmla="*/ 335280 h 772160"/>
                <a:gd name="connsiteX10" fmla="*/ 2062480 w 2120697"/>
                <a:gd name="connsiteY10" fmla="*/ 325120 h 772160"/>
                <a:gd name="connsiteX11" fmla="*/ 1981200 w 2120697"/>
                <a:gd name="connsiteY11" fmla="*/ 294640 h 772160"/>
                <a:gd name="connsiteX12" fmla="*/ 1889760 w 2120697"/>
                <a:gd name="connsiteY12" fmla="*/ 264160 h 772160"/>
                <a:gd name="connsiteX13" fmla="*/ 1859280 w 2120697"/>
                <a:gd name="connsiteY13" fmla="*/ 254000 h 772160"/>
                <a:gd name="connsiteX14" fmla="*/ 1778000 w 2120697"/>
                <a:gd name="connsiteY14" fmla="*/ 233680 h 772160"/>
                <a:gd name="connsiteX15" fmla="*/ 1666240 w 2120697"/>
                <a:gd name="connsiteY15" fmla="*/ 213360 h 772160"/>
                <a:gd name="connsiteX16" fmla="*/ 1635760 w 2120697"/>
                <a:gd name="connsiteY16" fmla="*/ 203200 h 772160"/>
                <a:gd name="connsiteX17" fmla="*/ 1534160 w 2120697"/>
                <a:gd name="connsiteY17" fmla="*/ 172720 h 772160"/>
                <a:gd name="connsiteX18" fmla="*/ 1503680 w 2120697"/>
                <a:gd name="connsiteY18" fmla="*/ 162560 h 772160"/>
                <a:gd name="connsiteX19" fmla="*/ 1483360 w 2120697"/>
                <a:gd name="connsiteY19" fmla="*/ 132080 h 772160"/>
                <a:gd name="connsiteX20" fmla="*/ 1452880 w 2120697"/>
                <a:gd name="connsiteY20" fmla="*/ 111760 h 772160"/>
                <a:gd name="connsiteX21" fmla="*/ 1452880 w 2120697"/>
                <a:gd name="connsiteY21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20697" h="772160">
                  <a:moveTo>
                    <a:pt x="0" y="772160"/>
                  </a:moveTo>
                  <a:lnTo>
                    <a:pt x="1595120" y="762000"/>
                  </a:lnTo>
                  <a:cubicBezTo>
                    <a:pt x="1678170" y="760499"/>
                    <a:pt x="1677037" y="735457"/>
                    <a:pt x="1747520" y="721360"/>
                  </a:cubicBezTo>
                  <a:cubicBezTo>
                    <a:pt x="1934761" y="683912"/>
                    <a:pt x="1703833" y="732282"/>
                    <a:pt x="1828800" y="701040"/>
                  </a:cubicBezTo>
                  <a:cubicBezTo>
                    <a:pt x="1848112" y="696212"/>
                    <a:pt x="1899380" y="688542"/>
                    <a:pt x="1920240" y="680720"/>
                  </a:cubicBezTo>
                  <a:cubicBezTo>
                    <a:pt x="2016387" y="644665"/>
                    <a:pt x="1900352" y="672506"/>
                    <a:pt x="2011680" y="650240"/>
                  </a:cubicBezTo>
                  <a:cubicBezTo>
                    <a:pt x="2025227" y="643467"/>
                    <a:pt x="2040685" y="639616"/>
                    <a:pt x="2052320" y="629920"/>
                  </a:cubicBezTo>
                  <a:cubicBezTo>
                    <a:pt x="2061701" y="622103"/>
                    <a:pt x="2064823" y="608821"/>
                    <a:pt x="2072640" y="599440"/>
                  </a:cubicBezTo>
                  <a:cubicBezTo>
                    <a:pt x="2081838" y="588402"/>
                    <a:pt x="2092960" y="579120"/>
                    <a:pt x="2103120" y="568960"/>
                  </a:cubicBezTo>
                  <a:cubicBezTo>
                    <a:pt x="2120179" y="483663"/>
                    <a:pt x="2132178" y="445701"/>
                    <a:pt x="2103120" y="335280"/>
                  </a:cubicBezTo>
                  <a:cubicBezTo>
                    <a:pt x="2099566" y="321776"/>
                    <a:pt x="2076027" y="328507"/>
                    <a:pt x="2062480" y="325120"/>
                  </a:cubicBezTo>
                  <a:cubicBezTo>
                    <a:pt x="2007644" y="288563"/>
                    <a:pt x="2058098" y="316611"/>
                    <a:pt x="1981200" y="294640"/>
                  </a:cubicBezTo>
                  <a:cubicBezTo>
                    <a:pt x="1950307" y="285814"/>
                    <a:pt x="1920240" y="274320"/>
                    <a:pt x="1889760" y="264160"/>
                  </a:cubicBezTo>
                  <a:cubicBezTo>
                    <a:pt x="1879600" y="260773"/>
                    <a:pt x="1869670" y="256597"/>
                    <a:pt x="1859280" y="254000"/>
                  </a:cubicBezTo>
                  <a:cubicBezTo>
                    <a:pt x="1832187" y="247227"/>
                    <a:pt x="1805547" y="238271"/>
                    <a:pt x="1778000" y="233680"/>
                  </a:cubicBezTo>
                  <a:cubicBezTo>
                    <a:pt x="1750825" y="229151"/>
                    <a:pt x="1694640" y="220460"/>
                    <a:pt x="1666240" y="213360"/>
                  </a:cubicBezTo>
                  <a:cubicBezTo>
                    <a:pt x="1655850" y="210763"/>
                    <a:pt x="1646058" y="206142"/>
                    <a:pt x="1635760" y="203200"/>
                  </a:cubicBezTo>
                  <a:cubicBezTo>
                    <a:pt x="1528276" y="172490"/>
                    <a:pt x="1679027" y="221009"/>
                    <a:pt x="1534160" y="172720"/>
                  </a:cubicBezTo>
                  <a:lnTo>
                    <a:pt x="1503680" y="162560"/>
                  </a:lnTo>
                  <a:cubicBezTo>
                    <a:pt x="1496907" y="152400"/>
                    <a:pt x="1491994" y="140714"/>
                    <a:pt x="1483360" y="132080"/>
                  </a:cubicBezTo>
                  <a:cubicBezTo>
                    <a:pt x="1474726" y="123446"/>
                    <a:pt x="1455626" y="123658"/>
                    <a:pt x="1452880" y="111760"/>
                  </a:cubicBezTo>
                  <a:cubicBezTo>
                    <a:pt x="1444503" y="75461"/>
                    <a:pt x="1452880" y="37253"/>
                    <a:pt x="145288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Freeform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5108" y="4519155"/>
              <a:ext cx="4088406" cy="1922042"/>
            </a:xfrm>
            <a:custGeom>
              <a:avLst/>
              <a:gdLst>
                <a:gd name="connsiteX0" fmla="*/ 0 w 2225984"/>
                <a:gd name="connsiteY0" fmla="*/ 1026160 h 1046480"/>
                <a:gd name="connsiteX1" fmla="*/ 10160 w 2225984"/>
                <a:gd name="connsiteY1" fmla="*/ 975360 h 1046480"/>
                <a:gd name="connsiteX2" fmla="*/ 81280 w 2225984"/>
                <a:gd name="connsiteY2" fmla="*/ 944880 h 1046480"/>
                <a:gd name="connsiteX3" fmla="*/ 203200 w 2225984"/>
                <a:gd name="connsiteY3" fmla="*/ 924560 h 1046480"/>
                <a:gd name="connsiteX4" fmla="*/ 579120 w 2225984"/>
                <a:gd name="connsiteY4" fmla="*/ 934720 h 1046480"/>
                <a:gd name="connsiteX5" fmla="*/ 701040 w 2225984"/>
                <a:gd name="connsiteY5" fmla="*/ 955040 h 1046480"/>
                <a:gd name="connsiteX6" fmla="*/ 833120 w 2225984"/>
                <a:gd name="connsiteY6" fmla="*/ 965200 h 1046480"/>
                <a:gd name="connsiteX7" fmla="*/ 965200 w 2225984"/>
                <a:gd name="connsiteY7" fmla="*/ 985520 h 1046480"/>
                <a:gd name="connsiteX8" fmla="*/ 1066800 w 2225984"/>
                <a:gd name="connsiteY8" fmla="*/ 1016000 h 1046480"/>
                <a:gd name="connsiteX9" fmla="*/ 1107440 w 2225984"/>
                <a:gd name="connsiteY9" fmla="*/ 1026160 h 1046480"/>
                <a:gd name="connsiteX10" fmla="*/ 1198880 w 2225984"/>
                <a:gd name="connsiteY10" fmla="*/ 1046480 h 1046480"/>
                <a:gd name="connsiteX11" fmla="*/ 1422400 w 2225984"/>
                <a:gd name="connsiteY11" fmla="*/ 1036320 h 1046480"/>
                <a:gd name="connsiteX12" fmla="*/ 1452880 w 2225984"/>
                <a:gd name="connsiteY12" fmla="*/ 1026160 h 1046480"/>
                <a:gd name="connsiteX13" fmla="*/ 1483360 w 2225984"/>
                <a:gd name="connsiteY13" fmla="*/ 995680 h 1046480"/>
                <a:gd name="connsiteX14" fmla="*/ 1524000 w 2225984"/>
                <a:gd name="connsiteY14" fmla="*/ 965200 h 1046480"/>
                <a:gd name="connsiteX15" fmla="*/ 1534160 w 2225984"/>
                <a:gd name="connsiteY15" fmla="*/ 812800 h 1046480"/>
                <a:gd name="connsiteX16" fmla="*/ 1473200 w 2225984"/>
                <a:gd name="connsiteY16" fmla="*/ 731520 h 1046480"/>
                <a:gd name="connsiteX17" fmla="*/ 1452880 w 2225984"/>
                <a:gd name="connsiteY17" fmla="*/ 701040 h 1046480"/>
                <a:gd name="connsiteX18" fmla="*/ 1412240 w 2225984"/>
                <a:gd name="connsiteY18" fmla="*/ 680720 h 1046480"/>
                <a:gd name="connsiteX19" fmla="*/ 1341120 w 2225984"/>
                <a:gd name="connsiteY19" fmla="*/ 640080 h 1046480"/>
                <a:gd name="connsiteX20" fmla="*/ 1259840 w 2225984"/>
                <a:gd name="connsiteY20" fmla="*/ 589280 h 1046480"/>
                <a:gd name="connsiteX21" fmla="*/ 1188720 w 2225984"/>
                <a:gd name="connsiteY21" fmla="*/ 568960 h 1046480"/>
                <a:gd name="connsiteX22" fmla="*/ 1148080 w 2225984"/>
                <a:gd name="connsiteY22" fmla="*/ 548640 h 1046480"/>
                <a:gd name="connsiteX23" fmla="*/ 1087120 w 2225984"/>
                <a:gd name="connsiteY23" fmla="*/ 528320 h 1046480"/>
                <a:gd name="connsiteX24" fmla="*/ 1046480 w 2225984"/>
                <a:gd name="connsiteY24" fmla="*/ 508000 h 1046480"/>
                <a:gd name="connsiteX25" fmla="*/ 985520 w 2225984"/>
                <a:gd name="connsiteY25" fmla="*/ 467360 h 1046480"/>
                <a:gd name="connsiteX26" fmla="*/ 955040 w 2225984"/>
                <a:gd name="connsiteY26" fmla="*/ 457200 h 1046480"/>
                <a:gd name="connsiteX27" fmla="*/ 904240 w 2225984"/>
                <a:gd name="connsiteY27" fmla="*/ 416560 h 1046480"/>
                <a:gd name="connsiteX28" fmla="*/ 833120 w 2225984"/>
                <a:gd name="connsiteY28" fmla="*/ 365760 h 1046480"/>
                <a:gd name="connsiteX29" fmla="*/ 802640 w 2225984"/>
                <a:gd name="connsiteY29" fmla="*/ 325120 h 1046480"/>
                <a:gd name="connsiteX30" fmla="*/ 762000 w 2225984"/>
                <a:gd name="connsiteY30" fmla="*/ 284480 h 1046480"/>
                <a:gd name="connsiteX31" fmla="*/ 751840 w 2225984"/>
                <a:gd name="connsiteY31" fmla="*/ 254000 h 1046480"/>
                <a:gd name="connsiteX32" fmla="*/ 731520 w 2225984"/>
                <a:gd name="connsiteY32" fmla="*/ 223520 h 1046480"/>
                <a:gd name="connsiteX33" fmla="*/ 721360 w 2225984"/>
                <a:gd name="connsiteY33" fmla="*/ 132080 h 1046480"/>
                <a:gd name="connsiteX34" fmla="*/ 711200 w 2225984"/>
                <a:gd name="connsiteY34" fmla="*/ 101600 h 1046480"/>
                <a:gd name="connsiteX35" fmla="*/ 721360 w 2225984"/>
                <a:gd name="connsiteY35" fmla="*/ 20320 h 1046480"/>
                <a:gd name="connsiteX36" fmla="*/ 751840 w 2225984"/>
                <a:gd name="connsiteY36" fmla="*/ 10160 h 1046480"/>
                <a:gd name="connsiteX37" fmla="*/ 792480 w 2225984"/>
                <a:gd name="connsiteY37" fmla="*/ 0 h 1046480"/>
                <a:gd name="connsiteX38" fmla="*/ 965200 w 2225984"/>
                <a:gd name="connsiteY38" fmla="*/ 10160 h 1046480"/>
                <a:gd name="connsiteX39" fmla="*/ 995680 w 2225984"/>
                <a:gd name="connsiteY39" fmla="*/ 30480 h 1046480"/>
                <a:gd name="connsiteX40" fmla="*/ 1026160 w 2225984"/>
                <a:gd name="connsiteY40" fmla="*/ 40640 h 1046480"/>
                <a:gd name="connsiteX41" fmla="*/ 1127760 w 2225984"/>
                <a:gd name="connsiteY41" fmla="*/ 81280 h 1046480"/>
                <a:gd name="connsiteX42" fmla="*/ 1178560 w 2225984"/>
                <a:gd name="connsiteY42" fmla="*/ 91440 h 1046480"/>
                <a:gd name="connsiteX43" fmla="*/ 1239520 w 2225984"/>
                <a:gd name="connsiteY43" fmla="*/ 111760 h 1046480"/>
                <a:gd name="connsiteX44" fmla="*/ 1320800 w 2225984"/>
                <a:gd name="connsiteY44" fmla="*/ 132080 h 1046480"/>
                <a:gd name="connsiteX45" fmla="*/ 1361440 w 2225984"/>
                <a:gd name="connsiteY45" fmla="*/ 142240 h 1046480"/>
                <a:gd name="connsiteX46" fmla="*/ 1422400 w 2225984"/>
                <a:gd name="connsiteY46" fmla="*/ 162560 h 1046480"/>
                <a:gd name="connsiteX47" fmla="*/ 1483360 w 2225984"/>
                <a:gd name="connsiteY47" fmla="*/ 182880 h 1046480"/>
                <a:gd name="connsiteX48" fmla="*/ 1513840 w 2225984"/>
                <a:gd name="connsiteY48" fmla="*/ 193040 h 1046480"/>
                <a:gd name="connsiteX49" fmla="*/ 1554480 w 2225984"/>
                <a:gd name="connsiteY49" fmla="*/ 203200 h 1046480"/>
                <a:gd name="connsiteX50" fmla="*/ 1605280 w 2225984"/>
                <a:gd name="connsiteY50" fmla="*/ 213360 h 1046480"/>
                <a:gd name="connsiteX51" fmla="*/ 1676400 w 2225984"/>
                <a:gd name="connsiteY51" fmla="*/ 233680 h 1046480"/>
                <a:gd name="connsiteX52" fmla="*/ 1737360 w 2225984"/>
                <a:gd name="connsiteY52" fmla="*/ 243840 h 1046480"/>
                <a:gd name="connsiteX53" fmla="*/ 2052320 w 2225984"/>
                <a:gd name="connsiteY53" fmla="*/ 223520 h 1046480"/>
                <a:gd name="connsiteX54" fmla="*/ 2092960 w 2225984"/>
                <a:gd name="connsiteY54" fmla="*/ 213360 h 1046480"/>
                <a:gd name="connsiteX55" fmla="*/ 2194560 w 2225984"/>
                <a:gd name="connsiteY55" fmla="*/ 193040 h 1046480"/>
                <a:gd name="connsiteX56" fmla="*/ 2225040 w 2225984"/>
                <a:gd name="connsiteY56" fmla="*/ 182880 h 1046480"/>
                <a:gd name="connsiteX57" fmla="*/ 2214880 w 2225984"/>
                <a:gd name="connsiteY57" fmla="*/ 162560 h 104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25984" h="1046480">
                  <a:moveTo>
                    <a:pt x="0" y="1026160"/>
                  </a:moveTo>
                  <a:cubicBezTo>
                    <a:pt x="3387" y="1009227"/>
                    <a:pt x="1592" y="990353"/>
                    <a:pt x="10160" y="975360"/>
                  </a:cubicBezTo>
                  <a:cubicBezTo>
                    <a:pt x="21039" y="956323"/>
                    <a:pt x="64495" y="947677"/>
                    <a:pt x="81280" y="944880"/>
                  </a:cubicBezTo>
                  <a:cubicBezTo>
                    <a:pt x="223984" y="921096"/>
                    <a:pt x="111744" y="947424"/>
                    <a:pt x="203200" y="924560"/>
                  </a:cubicBezTo>
                  <a:cubicBezTo>
                    <a:pt x="328507" y="927947"/>
                    <a:pt x="454002" y="927060"/>
                    <a:pt x="579120" y="934720"/>
                  </a:cubicBezTo>
                  <a:cubicBezTo>
                    <a:pt x="620244" y="937238"/>
                    <a:pt x="660133" y="950131"/>
                    <a:pt x="701040" y="955040"/>
                  </a:cubicBezTo>
                  <a:cubicBezTo>
                    <a:pt x="744882" y="960301"/>
                    <a:pt x="789162" y="961014"/>
                    <a:pt x="833120" y="965200"/>
                  </a:cubicBezTo>
                  <a:cubicBezTo>
                    <a:pt x="903576" y="971910"/>
                    <a:pt x="905309" y="973542"/>
                    <a:pt x="965200" y="985520"/>
                  </a:cubicBezTo>
                  <a:cubicBezTo>
                    <a:pt x="1019015" y="1021397"/>
                    <a:pt x="976906" y="999656"/>
                    <a:pt x="1066800" y="1016000"/>
                  </a:cubicBezTo>
                  <a:cubicBezTo>
                    <a:pt x="1080538" y="1018498"/>
                    <a:pt x="1093748" y="1023422"/>
                    <a:pt x="1107440" y="1026160"/>
                  </a:cubicBezTo>
                  <a:cubicBezTo>
                    <a:pt x="1196845" y="1044041"/>
                    <a:pt x="1139561" y="1026707"/>
                    <a:pt x="1198880" y="1046480"/>
                  </a:cubicBezTo>
                  <a:cubicBezTo>
                    <a:pt x="1273387" y="1043093"/>
                    <a:pt x="1348054" y="1042268"/>
                    <a:pt x="1422400" y="1036320"/>
                  </a:cubicBezTo>
                  <a:cubicBezTo>
                    <a:pt x="1433075" y="1035466"/>
                    <a:pt x="1443969" y="1032101"/>
                    <a:pt x="1452880" y="1026160"/>
                  </a:cubicBezTo>
                  <a:cubicBezTo>
                    <a:pt x="1464835" y="1018190"/>
                    <a:pt x="1472451" y="1005031"/>
                    <a:pt x="1483360" y="995680"/>
                  </a:cubicBezTo>
                  <a:cubicBezTo>
                    <a:pt x="1496217" y="984660"/>
                    <a:pt x="1510453" y="975360"/>
                    <a:pt x="1524000" y="965200"/>
                  </a:cubicBezTo>
                  <a:cubicBezTo>
                    <a:pt x="1547562" y="906296"/>
                    <a:pt x="1563675" y="888696"/>
                    <a:pt x="1534160" y="812800"/>
                  </a:cubicBezTo>
                  <a:cubicBezTo>
                    <a:pt x="1521885" y="781236"/>
                    <a:pt x="1491986" y="759699"/>
                    <a:pt x="1473200" y="731520"/>
                  </a:cubicBezTo>
                  <a:cubicBezTo>
                    <a:pt x="1466427" y="721360"/>
                    <a:pt x="1462261" y="708857"/>
                    <a:pt x="1452880" y="701040"/>
                  </a:cubicBezTo>
                  <a:cubicBezTo>
                    <a:pt x="1441245" y="691344"/>
                    <a:pt x="1424565" y="689523"/>
                    <a:pt x="1412240" y="680720"/>
                  </a:cubicBezTo>
                  <a:cubicBezTo>
                    <a:pt x="1347053" y="634158"/>
                    <a:pt x="1419833" y="659758"/>
                    <a:pt x="1341120" y="640080"/>
                  </a:cubicBezTo>
                  <a:cubicBezTo>
                    <a:pt x="1314027" y="623147"/>
                    <a:pt x="1290836" y="597029"/>
                    <a:pt x="1259840" y="589280"/>
                  </a:cubicBezTo>
                  <a:cubicBezTo>
                    <a:pt x="1239217" y="584124"/>
                    <a:pt x="1209126" y="577705"/>
                    <a:pt x="1188720" y="568960"/>
                  </a:cubicBezTo>
                  <a:cubicBezTo>
                    <a:pt x="1174799" y="562994"/>
                    <a:pt x="1162142" y="554265"/>
                    <a:pt x="1148080" y="548640"/>
                  </a:cubicBezTo>
                  <a:cubicBezTo>
                    <a:pt x="1128193" y="540685"/>
                    <a:pt x="1107007" y="536275"/>
                    <a:pt x="1087120" y="528320"/>
                  </a:cubicBezTo>
                  <a:cubicBezTo>
                    <a:pt x="1073058" y="522695"/>
                    <a:pt x="1059467" y="515792"/>
                    <a:pt x="1046480" y="508000"/>
                  </a:cubicBezTo>
                  <a:cubicBezTo>
                    <a:pt x="1025539" y="495435"/>
                    <a:pt x="1008688" y="475083"/>
                    <a:pt x="985520" y="467360"/>
                  </a:cubicBezTo>
                  <a:lnTo>
                    <a:pt x="955040" y="457200"/>
                  </a:lnTo>
                  <a:cubicBezTo>
                    <a:pt x="938107" y="443653"/>
                    <a:pt x="921588" y="429571"/>
                    <a:pt x="904240" y="416560"/>
                  </a:cubicBezTo>
                  <a:cubicBezTo>
                    <a:pt x="881164" y="399253"/>
                    <a:pt x="853722" y="386362"/>
                    <a:pt x="833120" y="365760"/>
                  </a:cubicBezTo>
                  <a:cubicBezTo>
                    <a:pt x="821146" y="353786"/>
                    <a:pt x="813791" y="337864"/>
                    <a:pt x="802640" y="325120"/>
                  </a:cubicBezTo>
                  <a:cubicBezTo>
                    <a:pt x="790024" y="310702"/>
                    <a:pt x="775547" y="298027"/>
                    <a:pt x="762000" y="284480"/>
                  </a:cubicBezTo>
                  <a:cubicBezTo>
                    <a:pt x="758613" y="274320"/>
                    <a:pt x="756629" y="263579"/>
                    <a:pt x="751840" y="254000"/>
                  </a:cubicBezTo>
                  <a:cubicBezTo>
                    <a:pt x="746379" y="243078"/>
                    <a:pt x="734482" y="235366"/>
                    <a:pt x="731520" y="223520"/>
                  </a:cubicBezTo>
                  <a:cubicBezTo>
                    <a:pt x="724082" y="193768"/>
                    <a:pt x="726402" y="162330"/>
                    <a:pt x="721360" y="132080"/>
                  </a:cubicBezTo>
                  <a:cubicBezTo>
                    <a:pt x="719599" y="121516"/>
                    <a:pt x="714587" y="111760"/>
                    <a:pt x="711200" y="101600"/>
                  </a:cubicBezTo>
                  <a:cubicBezTo>
                    <a:pt x="714587" y="74507"/>
                    <a:pt x="710271" y="45271"/>
                    <a:pt x="721360" y="20320"/>
                  </a:cubicBezTo>
                  <a:cubicBezTo>
                    <a:pt x="725710" y="10533"/>
                    <a:pt x="741542" y="13102"/>
                    <a:pt x="751840" y="10160"/>
                  </a:cubicBezTo>
                  <a:cubicBezTo>
                    <a:pt x="765266" y="6324"/>
                    <a:pt x="778933" y="3387"/>
                    <a:pt x="792480" y="0"/>
                  </a:cubicBezTo>
                  <a:cubicBezTo>
                    <a:pt x="850053" y="3387"/>
                    <a:pt x="908165" y="1605"/>
                    <a:pt x="965200" y="10160"/>
                  </a:cubicBezTo>
                  <a:cubicBezTo>
                    <a:pt x="977276" y="11971"/>
                    <a:pt x="984758" y="25019"/>
                    <a:pt x="995680" y="30480"/>
                  </a:cubicBezTo>
                  <a:cubicBezTo>
                    <a:pt x="1005259" y="35269"/>
                    <a:pt x="1016316" y="36421"/>
                    <a:pt x="1026160" y="40640"/>
                  </a:cubicBezTo>
                  <a:cubicBezTo>
                    <a:pt x="1073573" y="60960"/>
                    <a:pt x="1069946" y="69717"/>
                    <a:pt x="1127760" y="81280"/>
                  </a:cubicBezTo>
                  <a:cubicBezTo>
                    <a:pt x="1144693" y="84667"/>
                    <a:pt x="1161900" y="86896"/>
                    <a:pt x="1178560" y="91440"/>
                  </a:cubicBezTo>
                  <a:cubicBezTo>
                    <a:pt x="1199224" y="97076"/>
                    <a:pt x="1218517" y="107559"/>
                    <a:pt x="1239520" y="111760"/>
                  </a:cubicBezTo>
                  <a:cubicBezTo>
                    <a:pt x="1342801" y="132416"/>
                    <a:pt x="1247903" y="111252"/>
                    <a:pt x="1320800" y="132080"/>
                  </a:cubicBezTo>
                  <a:cubicBezTo>
                    <a:pt x="1334226" y="135916"/>
                    <a:pt x="1348065" y="138228"/>
                    <a:pt x="1361440" y="142240"/>
                  </a:cubicBezTo>
                  <a:cubicBezTo>
                    <a:pt x="1381956" y="148395"/>
                    <a:pt x="1402080" y="155787"/>
                    <a:pt x="1422400" y="162560"/>
                  </a:cubicBezTo>
                  <a:lnTo>
                    <a:pt x="1483360" y="182880"/>
                  </a:lnTo>
                  <a:cubicBezTo>
                    <a:pt x="1493520" y="186267"/>
                    <a:pt x="1503450" y="190443"/>
                    <a:pt x="1513840" y="193040"/>
                  </a:cubicBezTo>
                  <a:cubicBezTo>
                    <a:pt x="1527387" y="196427"/>
                    <a:pt x="1540849" y="200171"/>
                    <a:pt x="1554480" y="203200"/>
                  </a:cubicBezTo>
                  <a:cubicBezTo>
                    <a:pt x="1571337" y="206946"/>
                    <a:pt x="1588527" y="209172"/>
                    <a:pt x="1605280" y="213360"/>
                  </a:cubicBezTo>
                  <a:cubicBezTo>
                    <a:pt x="1682747" y="232727"/>
                    <a:pt x="1581378" y="214676"/>
                    <a:pt x="1676400" y="233680"/>
                  </a:cubicBezTo>
                  <a:cubicBezTo>
                    <a:pt x="1696600" y="237720"/>
                    <a:pt x="1717040" y="240453"/>
                    <a:pt x="1737360" y="243840"/>
                  </a:cubicBezTo>
                  <a:cubicBezTo>
                    <a:pt x="1842347" y="237067"/>
                    <a:pt x="1947499" y="232505"/>
                    <a:pt x="2052320" y="223520"/>
                  </a:cubicBezTo>
                  <a:cubicBezTo>
                    <a:pt x="2066233" y="222327"/>
                    <a:pt x="2079306" y="216286"/>
                    <a:pt x="2092960" y="213360"/>
                  </a:cubicBezTo>
                  <a:cubicBezTo>
                    <a:pt x="2126731" y="206123"/>
                    <a:pt x="2161795" y="203962"/>
                    <a:pt x="2194560" y="193040"/>
                  </a:cubicBezTo>
                  <a:cubicBezTo>
                    <a:pt x="2204720" y="189653"/>
                    <a:pt x="2219099" y="191791"/>
                    <a:pt x="2225040" y="182880"/>
                  </a:cubicBezTo>
                  <a:cubicBezTo>
                    <a:pt x="2229241" y="176579"/>
                    <a:pt x="2218267" y="169333"/>
                    <a:pt x="2214880" y="16256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Freeform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9101" y="2765059"/>
              <a:ext cx="2817751" cy="2058211"/>
            </a:xfrm>
            <a:custGeom>
              <a:avLst/>
              <a:gdLst>
                <a:gd name="connsiteX0" fmla="*/ 0 w 1534160"/>
                <a:gd name="connsiteY0" fmla="*/ 1107440 h 1120619"/>
                <a:gd name="connsiteX1" fmla="*/ 1056640 w 1534160"/>
                <a:gd name="connsiteY1" fmla="*/ 1107440 h 1120619"/>
                <a:gd name="connsiteX2" fmla="*/ 1158240 w 1534160"/>
                <a:gd name="connsiteY2" fmla="*/ 1076960 h 1120619"/>
                <a:gd name="connsiteX3" fmla="*/ 1209040 w 1534160"/>
                <a:gd name="connsiteY3" fmla="*/ 1066800 h 1120619"/>
                <a:gd name="connsiteX4" fmla="*/ 1270000 w 1534160"/>
                <a:gd name="connsiteY4" fmla="*/ 1046480 h 1120619"/>
                <a:gd name="connsiteX5" fmla="*/ 1330960 w 1534160"/>
                <a:gd name="connsiteY5" fmla="*/ 1026160 h 1120619"/>
                <a:gd name="connsiteX6" fmla="*/ 1361440 w 1534160"/>
                <a:gd name="connsiteY6" fmla="*/ 1016000 h 1120619"/>
                <a:gd name="connsiteX7" fmla="*/ 1432560 w 1534160"/>
                <a:gd name="connsiteY7" fmla="*/ 995680 h 1120619"/>
                <a:gd name="connsiteX8" fmla="*/ 1442720 w 1534160"/>
                <a:gd name="connsiteY8" fmla="*/ 965200 h 1120619"/>
                <a:gd name="connsiteX9" fmla="*/ 1473200 w 1534160"/>
                <a:gd name="connsiteY9" fmla="*/ 924560 h 1120619"/>
                <a:gd name="connsiteX10" fmla="*/ 1493520 w 1534160"/>
                <a:gd name="connsiteY10" fmla="*/ 894080 h 1120619"/>
                <a:gd name="connsiteX11" fmla="*/ 1503680 w 1534160"/>
                <a:gd name="connsiteY11" fmla="*/ 833120 h 1120619"/>
                <a:gd name="connsiteX12" fmla="*/ 1524000 w 1534160"/>
                <a:gd name="connsiteY12" fmla="*/ 802640 h 1120619"/>
                <a:gd name="connsiteX13" fmla="*/ 1534160 w 1534160"/>
                <a:gd name="connsiteY13" fmla="*/ 701040 h 1120619"/>
                <a:gd name="connsiteX14" fmla="*/ 1524000 w 1534160"/>
                <a:gd name="connsiteY14" fmla="*/ 609600 h 1120619"/>
                <a:gd name="connsiteX15" fmla="*/ 1493520 w 1534160"/>
                <a:gd name="connsiteY15" fmla="*/ 579120 h 1120619"/>
                <a:gd name="connsiteX16" fmla="*/ 1432560 w 1534160"/>
                <a:gd name="connsiteY16" fmla="*/ 538480 h 1120619"/>
                <a:gd name="connsiteX17" fmla="*/ 1371600 w 1534160"/>
                <a:gd name="connsiteY17" fmla="*/ 518160 h 1120619"/>
                <a:gd name="connsiteX18" fmla="*/ 1341120 w 1534160"/>
                <a:gd name="connsiteY18" fmla="*/ 497840 h 1120619"/>
                <a:gd name="connsiteX19" fmla="*/ 1300480 w 1534160"/>
                <a:gd name="connsiteY19" fmla="*/ 487680 h 1120619"/>
                <a:gd name="connsiteX20" fmla="*/ 1239520 w 1534160"/>
                <a:gd name="connsiteY20" fmla="*/ 467360 h 1120619"/>
                <a:gd name="connsiteX21" fmla="*/ 1158240 w 1534160"/>
                <a:gd name="connsiteY21" fmla="*/ 436880 h 1120619"/>
                <a:gd name="connsiteX22" fmla="*/ 1127760 w 1534160"/>
                <a:gd name="connsiteY22" fmla="*/ 416560 h 1120619"/>
                <a:gd name="connsiteX23" fmla="*/ 1087120 w 1534160"/>
                <a:gd name="connsiteY23" fmla="*/ 406400 h 1120619"/>
                <a:gd name="connsiteX24" fmla="*/ 1046480 w 1534160"/>
                <a:gd name="connsiteY24" fmla="*/ 386080 h 1120619"/>
                <a:gd name="connsiteX25" fmla="*/ 975360 w 1534160"/>
                <a:gd name="connsiteY25" fmla="*/ 365760 h 1120619"/>
                <a:gd name="connsiteX26" fmla="*/ 934720 w 1534160"/>
                <a:gd name="connsiteY26" fmla="*/ 345440 h 1120619"/>
                <a:gd name="connsiteX27" fmla="*/ 853440 w 1534160"/>
                <a:gd name="connsiteY27" fmla="*/ 325120 h 1120619"/>
                <a:gd name="connsiteX28" fmla="*/ 792480 w 1534160"/>
                <a:gd name="connsiteY28" fmla="*/ 304800 h 1120619"/>
                <a:gd name="connsiteX29" fmla="*/ 762000 w 1534160"/>
                <a:gd name="connsiteY29" fmla="*/ 294640 h 1120619"/>
                <a:gd name="connsiteX30" fmla="*/ 731520 w 1534160"/>
                <a:gd name="connsiteY30" fmla="*/ 284480 h 1120619"/>
                <a:gd name="connsiteX31" fmla="*/ 711200 w 1534160"/>
                <a:gd name="connsiteY31" fmla="*/ 254000 h 1120619"/>
                <a:gd name="connsiteX32" fmla="*/ 680720 w 1534160"/>
                <a:gd name="connsiteY32" fmla="*/ 233680 h 1120619"/>
                <a:gd name="connsiteX33" fmla="*/ 660400 w 1534160"/>
                <a:gd name="connsiteY33" fmla="*/ 172720 h 1120619"/>
                <a:gd name="connsiteX34" fmla="*/ 680720 w 1534160"/>
                <a:gd name="connsiteY34" fmla="*/ 111760 h 1120619"/>
                <a:gd name="connsiteX35" fmla="*/ 802640 w 1534160"/>
                <a:gd name="connsiteY35" fmla="*/ 60960 h 1120619"/>
                <a:gd name="connsiteX36" fmla="*/ 822960 w 1534160"/>
                <a:gd name="connsiteY36" fmla="*/ 30480 h 1120619"/>
                <a:gd name="connsiteX37" fmla="*/ 833120 w 1534160"/>
                <a:gd name="connsiteY37" fmla="*/ 0 h 112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34160" h="1120619">
                  <a:moveTo>
                    <a:pt x="0" y="1107440"/>
                  </a:moveTo>
                  <a:cubicBezTo>
                    <a:pt x="476805" y="1125099"/>
                    <a:pt x="348509" y="1124925"/>
                    <a:pt x="1056640" y="1107440"/>
                  </a:cubicBezTo>
                  <a:cubicBezTo>
                    <a:pt x="1075916" y="1106964"/>
                    <a:pt x="1148678" y="1078872"/>
                    <a:pt x="1158240" y="1076960"/>
                  </a:cubicBezTo>
                  <a:cubicBezTo>
                    <a:pt x="1175173" y="1073573"/>
                    <a:pt x="1192380" y="1071344"/>
                    <a:pt x="1209040" y="1066800"/>
                  </a:cubicBezTo>
                  <a:cubicBezTo>
                    <a:pt x="1229704" y="1061164"/>
                    <a:pt x="1249680" y="1053253"/>
                    <a:pt x="1270000" y="1046480"/>
                  </a:cubicBezTo>
                  <a:lnTo>
                    <a:pt x="1330960" y="1026160"/>
                  </a:lnTo>
                  <a:cubicBezTo>
                    <a:pt x="1341120" y="1022773"/>
                    <a:pt x="1351050" y="1018597"/>
                    <a:pt x="1361440" y="1016000"/>
                  </a:cubicBezTo>
                  <a:cubicBezTo>
                    <a:pt x="1412470" y="1003243"/>
                    <a:pt x="1388833" y="1010256"/>
                    <a:pt x="1432560" y="995680"/>
                  </a:cubicBezTo>
                  <a:cubicBezTo>
                    <a:pt x="1435947" y="985520"/>
                    <a:pt x="1437407" y="974499"/>
                    <a:pt x="1442720" y="965200"/>
                  </a:cubicBezTo>
                  <a:cubicBezTo>
                    <a:pt x="1451121" y="950498"/>
                    <a:pt x="1463358" y="938339"/>
                    <a:pt x="1473200" y="924560"/>
                  </a:cubicBezTo>
                  <a:cubicBezTo>
                    <a:pt x="1480297" y="914624"/>
                    <a:pt x="1486747" y="904240"/>
                    <a:pt x="1493520" y="894080"/>
                  </a:cubicBezTo>
                  <a:cubicBezTo>
                    <a:pt x="1496907" y="873760"/>
                    <a:pt x="1497166" y="852663"/>
                    <a:pt x="1503680" y="833120"/>
                  </a:cubicBezTo>
                  <a:cubicBezTo>
                    <a:pt x="1507541" y="821536"/>
                    <a:pt x="1521254" y="814538"/>
                    <a:pt x="1524000" y="802640"/>
                  </a:cubicBezTo>
                  <a:cubicBezTo>
                    <a:pt x="1531653" y="769476"/>
                    <a:pt x="1530773" y="734907"/>
                    <a:pt x="1534160" y="701040"/>
                  </a:cubicBezTo>
                  <a:cubicBezTo>
                    <a:pt x="1530773" y="670560"/>
                    <a:pt x="1533698" y="638694"/>
                    <a:pt x="1524000" y="609600"/>
                  </a:cubicBezTo>
                  <a:cubicBezTo>
                    <a:pt x="1519456" y="595969"/>
                    <a:pt x="1504862" y="587941"/>
                    <a:pt x="1493520" y="579120"/>
                  </a:cubicBezTo>
                  <a:cubicBezTo>
                    <a:pt x="1474243" y="564127"/>
                    <a:pt x="1452880" y="552027"/>
                    <a:pt x="1432560" y="538480"/>
                  </a:cubicBezTo>
                  <a:cubicBezTo>
                    <a:pt x="1414738" y="526599"/>
                    <a:pt x="1389422" y="530041"/>
                    <a:pt x="1371600" y="518160"/>
                  </a:cubicBezTo>
                  <a:cubicBezTo>
                    <a:pt x="1361440" y="511387"/>
                    <a:pt x="1352343" y="502650"/>
                    <a:pt x="1341120" y="497840"/>
                  </a:cubicBezTo>
                  <a:cubicBezTo>
                    <a:pt x="1328285" y="492339"/>
                    <a:pt x="1313855" y="491692"/>
                    <a:pt x="1300480" y="487680"/>
                  </a:cubicBezTo>
                  <a:cubicBezTo>
                    <a:pt x="1279964" y="481525"/>
                    <a:pt x="1259575" y="474881"/>
                    <a:pt x="1239520" y="467360"/>
                  </a:cubicBezTo>
                  <a:cubicBezTo>
                    <a:pt x="1212427" y="457200"/>
                    <a:pt x="1184582" y="448854"/>
                    <a:pt x="1158240" y="436880"/>
                  </a:cubicBezTo>
                  <a:cubicBezTo>
                    <a:pt x="1147124" y="431827"/>
                    <a:pt x="1138983" y="421370"/>
                    <a:pt x="1127760" y="416560"/>
                  </a:cubicBezTo>
                  <a:cubicBezTo>
                    <a:pt x="1114925" y="411059"/>
                    <a:pt x="1100195" y="411303"/>
                    <a:pt x="1087120" y="406400"/>
                  </a:cubicBezTo>
                  <a:cubicBezTo>
                    <a:pt x="1072939" y="401082"/>
                    <a:pt x="1060714" y="391256"/>
                    <a:pt x="1046480" y="386080"/>
                  </a:cubicBezTo>
                  <a:cubicBezTo>
                    <a:pt x="1023309" y="377654"/>
                    <a:pt x="998531" y="374186"/>
                    <a:pt x="975360" y="365760"/>
                  </a:cubicBezTo>
                  <a:cubicBezTo>
                    <a:pt x="961126" y="360584"/>
                    <a:pt x="949088" y="350229"/>
                    <a:pt x="934720" y="345440"/>
                  </a:cubicBezTo>
                  <a:cubicBezTo>
                    <a:pt x="908226" y="336609"/>
                    <a:pt x="879934" y="333951"/>
                    <a:pt x="853440" y="325120"/>
                  </a:cubicBezTo>
                  <a:lnTo>
                    <a:pt x="792480" y="304800"/>
                  </a:lnTo>
                  <a:lnTo>
                    <a:pt x="762000" y="294640"/>
                  </a:lnTo>
                  <a:lnTo>
                    <a:pt x="731520" y="284480"/>
                  </a:lnTo>
                  <a:cubicBezTo>
                    <a:pt x="724747" y="274320"/>
                    <a:pt x="719834" y="262634"/>
                    <a:pt x="711200" y="254000"/>
                  </a:cubicBezTo>
                  <a:cubicBezTo>
                    <a:pt x="702566" y="245366"/>
                    <a:pt x="687192" y="244035"/>
                    <a:pt x="680720" y="233680"/>
                  </a:cubicBezTo>
                  <a:cubicBezTo>
                    <a:pt x="669368" y="215517"/>
                    <a:pt x="660400" y="172720"/>
                    <a:pt x="660400" y="172720"/>
                  </a:cubicBezTo>
                  <a:cubicBezTo>
                    <a:pt x="667173" y="152400"/>
                    <a:pt x="661562" y="121339"/>
                    <a:pt x="680720" y="111760"/>
                  </a:cubicBezTo>
                  <a:cubicBezTo>
                    <a:pt x="774489" y="64875"/>
                    <a:pt x="732613" y="78467"/>
                    <a:pt x="802640" y="60960"/>
                  </a:cubicBezTo>
                  <a:cubicBezTo>
                    <a:pt x="809413" y="50800"/>
                    <a:pt x="817499" y="41402"/>
                    <a:pt x="822960" y="30480"/>
                  </a:cubicBezTo>
                  <a:cubicBezTo>
                    <a:pt x="827749" y="20901"/>
                    <a:pt x="833120" y="0"/>
                    <a:pt x="83312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Freeform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46162" y="749713"/>
              <a:ext cx="2593824" cy="1996685"/>
            </a:xfrm>
            <a:custGeom>
              <a:avLst/>
              <a:gdLst>
                <a:gd name="connsiteX0" fmla="*/ 1412240 w 1412240"/>
                <a:gd name="connsiteY0" fmla="*/ 1087120 h 1087120"/>
                <a:gd name="connsiteX1" fmla="*/ 1290320 w 1412240"/>
                <a:gd name="connsiteY1" fmla="*/ 1036320 h 1087120"/>
                <a:gd name="connsiteX2" fmla="*/ 1239520 w 1412240"/>
                <a:gd name="connsiteY2" fmla="*/ 1026160 h 1087120"/>
                <a:gd name="connsiteX3" fmla="*/ 1198880 w 1412240"/>
                <a:gd name="connsiteY3" fmla="*/ 1016000 h 1087120"/>
                <a:gd name="connsiteX4" fmla="*/ 1117600 w 1412240"/>
                <a:gd name="connsiteY4" fmla="*/ 985520 h 1087120"/>
                <a:gd name="connsiteX5" fmla="*/ 1046480 w 1412240"/>
                <a:gd name="connsiteY5" fmla="*/ 965200 h 1087120"/>
                <a:gd name="connsiteX6" fmla="*/ 1016000 w 1412240"/>
                <a:gd name="connsiteY6" fmla="*/ 944880 h 1087120"/>
                <a:gd name="connsiteX7" fmla="*/ 965200 w 1412240"/>
                <a:gd name="connsiteY7" fmla="*/ 934720 h 1087120"/>
                <a:gd name="connsiteX8" fmla="*/ 924560 w 1412240"/>
                <a:gd name="connsiteY8" fmla="*/ 924560 h 1087120"/>
                <a:gd name="connsiteX9" fmla="*/ 833120 w 1412240"/>
                <a:gd name="connsiteY9" fmla="*/ 883920 h 1087120"/>
                <a:gd name="connsiteX10" fmla="*/ 802640 w 1412240"/>
                <a:gd name="connsiteY10" fmla="*/ 863600 h 1087120"/>
                <a:gd name="connsiteX11" fmla="*/ 690880 w 1412240"/>
                <a:gd name="connsiteY11" fmla="*/ 833120 h 1087120"/>
                <a:gd name="connsiteX12" fmla="*/ 609600 w 1412240"/>
                <a:gd name="connsiteY12" fmla="*/ 792480 h 1087120"/>
                <a:gd name="connsiteX13" fmla="*/ 568960 w 1412240"/>
                <a:gd name="connsiteY13" fmla="*/ 772160 h 1087120"/>
                <a:gd name="connsiteX14" fmla="*/ 487680 w 1412240"/>
                <a:gd name="connsiteY14" fmla="*/ 751840 h 1087120"/>
                <a:gd name="connsiteX15" fmla="*/ 386080 w 1412240"/>
                <a:gd name="connsiteY15" fmla="*/ 711200 h 1087120"/>
                <a:gd name="connsiteX16" fmla="*/ 355600 w 1412240"/>
                <a:gd name="connsiteY16" fmla="*/ 701040 h 1087120"/>
                <a:gd name="connsiteX17" fmla="*/ 304800 w 1412240"/>
                <a:gd name="connsiteY17" fmla="*/ 690880 h 1087120"/>
                <a:gd name="connsiteX18" fmla="*/ 243840 w 1412240"/>
                <a:gd name="connsiteY18" fmla="*/ 670560 h 1087120"/>
                <a:gd name="connsiteX19" fmla="*/ 213360 w 1412240"/>
                <a:gd name="connsiteY19" fmla="*/ 660400 h 1087120"/>
                <a:gd name="connsiteX20" fmla="*/ 172720 w 1412240"/>
                <a:gd name="connsiteY20" fmla="*/ 629920 h 1087120"/>
                <a:gd name="connsiteX21" fmla="*/ 81280 w 1412240"/>
                <a:gd name="connsiteY21" fmla="*/ 599440 h 1087120"/>
                <a:gd name="connsiteX22" fmla="*/ 50800 w 1412240"/>
                <a:gd name="connsiteY22" fmla="*/ 579120 h 1087120"/>
                <a:gd name="connsiteX23" fmla="*/ 0 w 1412240"/>
                <a:gd name="connsiteY23" fmla="*/ 518160 h 1087120"/>
                <a:gd name="connsiteX24" fmla="*/ 10160 w 1412240"/>
                <a:gd name="connsiteY24" fmla="*/ 396240 h 1087120"/>
                <a:gd name="connsiteX25" fmla="*/ 40640 w 1412240"/>
                <a:gd name="connsiteY25" fmla="*/ 365760 h 1087120"/>
                <a:gd name="connsiteX26" fmla="*/ 121920 w 1412240"/>
                <a:gd name="connsiteY26" fmla="*/ 345440 h 1087120"/>
                <a:gd name="connsiteX27" fmla="*/ 152400 w 1412240"/>
                <a:gd name="connsiteY27" fmla="*/ 325120 h 1087120"/>
                <a:gd name="connsiteX28" fmla="*/ 335280 w 1412240"/>
                <a:gd name="connsiteY28" fmla="*/ 304800 h 1087120"/>
                <a:gd name="connsiteX29" fmla="*/ 406400 w 1412240"/>
                <a:gd name="connsiteY29" fmla="*/ 294640 h 1087120"/>
                <a:gd name="connsiteX30" fmla="*/ 477520 w 1412240"/>
                <a:gd name="connsiteY30" fmla="*/ 264160 h 1087120"/>
                <a:gd name="connsiteX31" fmla="*/ 589280 w 1412240"/>
                <a:gd name="connsiteY31" fmla="*/ 233680 h 1087120"/>
                <a:gd name="connsiteX32" fmla="*/ 629920 w 1412240"/>
                <a:gd name="connsiteY32" fmla="*/ 203200 h 1087120"/>
                <a:gd name="connsiteX33" fmla="*/ 660400 w 1412240"/>
                <a:gd name="connsiteY33" fmla="*/ 182880 h 1087120"/>
                <a:gd name="connsiteX34" fmla="*/ 690880 w 1412240"/>
                <a:gd name="connsiteY34" fmla="*/ 121920 h 1087120"/>
                <a:gd name="connsiteX35" fmla="*/ 680720 w 1412240"/>
                <a:gd name="connsiteY35" fmla="*/ 0 h 108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12240" h="1087120">
                  <a:moveTo>
                    <a:pt x="1412240" y="1087120"/>
                  </a:moveTo>
                  <a:cubicBezTo>
                    <a:pt x="1355460" y="1058730"/>
                    <a:pt x="1350829" y="1052823"/>
                    <a:pt x="1290320" y="1036320"/>
                  </a:cubicBezTo>
                  <a:cubicBezTo>
                    <a:pt x="1273660" y="1031776"/>
                    <a:pt x="1256377" y="1029906"/>
                    <a:pt x="1239520" y="1026160"/>
                  </a:cubicBezTo>
                  <a:cubicBezTo>
                    <a:pt x="1225889" y="1023131"/>
                    <a:pt x="1212306" y="1019836"/>
                    <a:pt x="1198880" y="1016000"/>
                  </a:cubicBezTo>
                  <a:cubicBezTo>
                    <a:pt x="1166594" y="1006775"/>
                    <a:pt x="1151955" y="998403"/>
                    <a:pt x="1117600" y="985520"/>
                  </a:cubicBezTo>
                  <a:cubicBezTo>
                    <a:pt x="1088449" y="974588"/>
                    <a:pt x="1078505" y="973206"/>
                    <a:pt x="1046480" y="965200"/>
                  </a:cubicBezTo>
                  <a:cubicBezTo>
                    <a:pt x="1036320" y="958427"/>
                    <a:pt x="1027433" y="949167"/>
                    <a:pt x="1016000" y="944880"/>
                  </a:cubicBezTo>
                  <a:cubicBezTo>
                    <a:pt x="999831" y="938817"/>
                    <a:pt x="982057" y="938466"/>
                    <a:pt x="965200" y="934720"/>
                  </a:cubicBezTo>
                  <a:cubicBezTo>
                    <a:pt x="951569" y="931691"/>
                    <a:pt x="938107" y="927947"/>
                    <a:pt x="924560" y="924560"/>
                  </a:cubicBezTo>
                  <a:cubicBezTo>
                    <a:pt x="839260" y="860585"/>
                    <a:pt x="931980" y="920992"/>
                    <a:pt x="833120" y="883920"/>
                  </a:cubicBezTo>
                  <a:cubicBezTo>
                    <a:pt x="821687" y="879633"/>
                    <a:pt x="814073" y="867887"/>
                    <a:pt x="802640" y="863600"/>
                  </a:cubicBezTo>
                  <a:cubicBezTo>
                    <a:pt x="759018" y="847242"/>
                    <a:pt x="733268" y="861378"/>
                    <a:pt x="690880" y="833120"/>
                  </a:cubicBezTo>
                  <a:cubicBezTo>
                    <a:pt x="636905" y="797136"/>
                    <a:pt x="684165" y="825620"/>
                    <a:pt x="609600" y="792480"/>
                  </a:cubicBezTo>
                  <a:cubicBezTo>
                    <a:pt x="595760" y="786329"/>
                    <a:pt x="583328" y="776949"/>
                    <a:pt x="568960" y="772160"/>
                  </a:cubicBezTo>
                  <a:cubicBezTo>
                    <a:pt x="423838" y="723786"/>
                    <a:pt x="586526" y="789858"/>
                    <a:pt x="487680" y="751840"/>
                  </a:cubicBezTo>
                  <a:cubicBezTo>
                    <a:pt x="453636" y="738746"/>
                    <a:pt x="420684" y="722735"/>
                    <a:pt x="386080" y="711200"/>
                  </a:cubicBezTo>
                  <a:cubicBezTo>
                    <a:pt x="375920" y="707813"/>
                    <a:pt x="365990" y="703637"/>
                    <a:pt x="355600" y="701040"/>
                  </a:cubicBezTo>
                  <a:cubicBezTo>
                    <a:pt x="338847" y="696852"/>
                    <a:pt x="321460" y="695424"/>
                    <a:pt x="304800" y="690880"/>
                  </a:cubicBezTo>
                  <a:cubicBezTo>
                    <a:pt x="284136" y="685244"/>
                    <a:pt x="264160" y="677333"/>
                    <a:pt x="243840" y="670560"/>
                  </a:cubicBezTo>
                  <a:lnTo>
                    <a:pt x="213360" y="660400"/>
                  </a:lnTo>
                  <a:cubicBezTo>
                    <a:pt x="199813" y="650240"/>
                    <a:pt x="188095" y="637016"/>
                    <a:pt x="172720" y="629920"/>
                  </a:cubicBezTo>
                  <a:cubicBezTo>
                    <a:pt x="143548" y="616456"/>
                    <a:pt x="108013" y="617262"/>
                    <a:pt x="81280" y="599440"/>
                  </a:cubicBezTo>
                  <a:cubicBezTo>
                    <a:pt x="71120" y="592667"/>
                    <a:pt x="60181" y="586937"/>
                    <a:pt x="50800" y="579120"/>
                  </a:cubicBezTo>
                  <a:cubicBezTo>
                    <a:pt x="21464" y="554674"/>
                    <a:pt x="19980" y="548130"/>
                    <a:pt x="0" y="518160"/>
                  </a:cubicBezTo>
                  <a:cubicBezTo>
                    <a:pt x="3387" y="477520"/>
                    <a:pt x="-348" y="435644"/>
                    <a:pt x="10160" y="396240"/>
                  </a:cubicBezTo>
                  <a:cubicBezTo>
                    <a:pt x="13862" y="382357"/>
                    <a:pt x="27559" y="371706"/>
                    <a:pt x="40640" y="365760"/>
                  </a:cubicBezTo>
                  <a:cubicBezTo>
                    <a:pt x="66064" y="354204"/>
                    <a:pt x="121920" y="345440"/>
                    <a:pt x="121920" y="345440"/>
                  </a:cubicBezTo>
                  <a:cubicBezTo>
                    <a:pt x="132080" y="338667"/>
                    <a:pt x="141478" y="330581"/>
                    <a:pt x="152400" y="325120"/>
                  </a:cubicBezTo>
                  <a:cubicBezTo>
                    <a:pt x="200880" y="300880"/>
                    <a:pt x="316239" y="306069"/>
                    <a:pt x="335280" y="304800"/>
                  </a:cubicBezTo>
                  <a:cubicBezTo>
                    <a:pt x="358987" y="301413"/>
                    <a:pt x="382918" y="299336"/>
                    <a:pt x="406400" y="294640"/>
                  </a:cubicBezTo>
                  <a:cubicBezTo>
                    <a:pt x="444297" y="287061"/>
                    <a:pt x="437132" y="278847"/>
                    <a:pt x="477520" y="264160"/>
                  </a:cubicBezTo>
                  <a:cubicBezTo>
                    <a:pt x="504092" y="254498"/>
                    <a:pt x="557555" y="241611"/>
                    <a:pt x="589280" y="233680"/>
                  </a:cubicBezTo>
                  <a:cubicBezTo>
                    <a:pt x="602827" y="223520"/>
                    <a:pt x="616141" y="213042"/>
                    <a:pt x="629920" y="203200"/>
                  </a:cubicBezTo>
                  <a:cubicBezTo>
                    <a:pt x="639856" y="196103"/>
                    <a:pt x="651766" y="191514"/>
                    <a:pt x="660400" y="182880"/>
                  </a:cubicBezTo>
                  <a:cubicBezTo>
                    <a:pt x="680095" y="163185"/>
                    <a:pt x="682617" y="146710"/>
                    <a:pt x="690880" y="121920"/>
                  </a:cubicBezTo>
                  <a:lnTo>
                    <a:pt x="68072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86123" y="331518"/>
              <a:ext cx="674781" cy="6747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isometricOffAxis2To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0" y="5483208"/>
            <a:ext cx="745101" cy="7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7F25FE-CFB8-191B-E0CA-27CE64A3CB03}"/>
              </a:ext>
            </a:extLst>
          </p:cNvPr>
          <p:cNvSpPr txBox="1"/>
          <p:nvPr/>
        </p:nvSpPr>
        <p:spPr>
          <a:xfrm>
            <a:off x="365144" y="520296"/>
            <a:ext cx="42411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Choose a question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1768D8-7D4A-219E-7EA1-EFF80FE38E5E}"/>
              </a:ext>
            </a:extLst>
          </p:cNvPr>
          <p:cNvSpPr txBox="1"/>
          <p:nvPr/>
        </p:nvSpPr>
        <p:spPr>
          <a:xfrm>
            <a:off x="1065787" y="1312496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D5BBE892-3C7F-4B74-F4C8-94F8C93E2FA4}"/>
              </a:ext>
            </a:extLst>
          </p:cNvPr>
          <p:cNvSpPr txBox="1"/>
          <p:nvPr/>
        </p:nvSpPr>
        <p:spPr>
          <a:xfrm>
            <a:off x="2074999" y="1312496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70A7F619-F553-C9A6-1651-5C33CA9A3A71}"/>
              </a:ext>
            </a:extLst>
          </p:cNvPr>
          <p:cNvSpPr txBox="1"/>
          <p:nvPr/>
        </p:nvSpPr>
        <p:spPr>
          <a:xfrm>
            <a:off x="3084211" y="1312496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B1658A9F-2257-C94E-8B64-29534424DB53}"/>
              </a:ext>
            </a:extLst>
          </p:cNvPr>
          <p:cNvSpPr txBox="1"/>
          <p:nvPr/>
        </p:nvSpPr>
        <p:spPr>
          <a:xfrm>
            <a:off x="1055594" y="2165722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97145455-A328-6F42-535C-F3EB64C389D2}"/>
              </a:ext>
            </a:extLst>
          </p:cNvPr>
          <p:cNvSpPr txBox="1"/>
          <p:nvPr/>
        </p:nvSpPr>
        <p:spPr>
          <a:xfrm>
            <a:off x="2064806" y="2165722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MsPham-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AE2B99EC-FC9A-84DA-F30C-C9AF66D70C80}"/>
              </a:ext>
            </a:extLst>
          </p:cNvPr>
          <p:cNvSpPr txBox="1"/>
          <p:nvPr/>
        </p:nvSpPr>
        <p:spPr>
          <a:xfrm>
            <a:off x="3074017" y="2165722"/>
            <a:ext cx="670560" cy="706985"/>
          </a:xfrm>
          <a:prstGeom prst="ellipse">
            <a:avLst/>
          </a:prstGeom>
          <a:solidFill>
            <a:srgbClr val="FFB68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5540AD22-DF5F-C285-A0EF-DA0C2267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0385" y="6089202"/>
            <a:ext cx="503447" cy="503447"/>
          </a:xfrm>
          <a:prstGeom prst="ellipse">
            <a:avLst/>
          </a:prstGeom>
          <a:noFill/>
          <a:ln>
            <a:solidFill>
              <a:srgbClr val="7ED9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567C6B85-AB69-79CB-773E-780A4A1859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7722" y="6151108"/>
            <a:ext cx="467557" cy="467557"/>
          </a:xfrm>
          <a:prstGeom prst="ellipse">
            <a:avLst/>
          </a:prstGeom>
          <a:ln>
            <a:solidFill>
              <a:srgbClr val="7ED957"/>
            </a:solidFill>
          </a:ln>
        </p:spPr>
      </p:pic>
      <p:sp>
        <p:nvSpPr>
          <p:cNvPr id="46" name="MsPham-0936082789">
            <a:hlinkClick r:id="rId18" action="ppaction://hlinksldjump"/>
            <a:extLst>
              <a:ext uri="{FF2B5EF4-FFF2-40B4-BE49-F238E27FC236}">
                <a16:creationId xmlns:a16="http://schemas.microsoft.com/office/drawing/2014/main" id="{A1BDFB08-69F8-58B7-6F33-C6BE100A9FC4}"/>
              </a:ext>
            </a:extLst>
          </p:cNvPr>
          <p:cNvSpPr txBox="1"/>
          <p:nvPr/>
        </p:nvSpPr>
        <p:spPr>
          <a:xfrm>
            <a:off x="10469116" y="5626532"/>
            <a:ext cx="1275844" cy="70698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2.46914E-6 C -0.0145 0.02222 -0.11302 0.00463 -0.11997 -0.01805 C -0.12023 -0.04568 -0.11771 -0.03997 -0.1007 -0.05262 C -0.08368 -0.06512 -0.02188 -0.05046 -0.0178 -0.0929 C -0.01059 -0.127 -0.08568 -0.17037 -0.07205 -0.14784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8" y="-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18 -0.14784 C -0.08637 -0.14676 -0.01042 -0.17192 0.00382 -0.17068 C 0.01284 -0.16976 0.0618 -0.16266 0.08507 -0.17176 C 0.10807 -0.18087 0.1335 -0.19476 0.14271 -0.22516 C 0.14444 -0.2821 0.04132 -0.32747 0.05564 -0.3284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4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64 -0.3284 C 0.07916 -0.34152 0.21849 -0.28241 0.23567 -0.31019 C 0.26206 -0.35386 0.15781 -0.38827 0.15156 -0.46898 C 0.15989 -0.52099 0.22838 -0.43087 0.2743 -0.44013 C 0.31293 -0.43318 0.26562 -0.48179 0.28698 -0.4909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49089 C 0.30911 -0.47747 0.32213 -0.45818 0.35347 -0.45077 C 0.37343 -0.45818 0.39088 -0.45586 0.41701 -0.46203 C 0.44314 -0.46821 0.46701 -0.47407 0.46015 -0.5412 C 0.48255 -0.55447 0.3592 -0.5929 0.37144 -0.6558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3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4 -0.65587 C 0.39375 -0.64244 0.35313 -0.67331 0.33924 -0.68395 C 0.32535 -0.69476 0.3046 -0.70602 0.28819 -0.72022 C 0.27188 -0.73442 0.24462 -0.73503 0.24158 -0.76945 C 0.24653 -0.80185 0.29201 -0.80108 0.30599 -0.81003 C 0.32925 -0.86389 0.27083 -0.85772 0.29314 -0.86991 " pathEditMode="relative" rAng="0" ptsTypes="AAAA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05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31 C -0.02604 0.02577 -0.1552 -0.00571 -0.17751 -0.02161 C -0.17803 -0.05401 -0.17734 -0.05617 -0.15625 -0.06127 C -0.13507 -0.06651 -0.08463 -0.04985 -0.0776 -0.10016 C -0.07083 -0.14877 -0.15225 -0.20077 -0.1283 -0.17438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29 -0.15432 C -0.12074 -0.1784 -0.05295 -0.17716 -0.04036 -0.17593 C -0.03272 -0.17485 0.0092 -0.16945 0.03047 -0.17685 C 0.05174 -0.18411 0.07943 -0.19352 0.08768 -0.22022 C 0.08637 -0.26837 0.01598 -0.30772 0.02865 -0.30772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7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5 -0.30771 C 0.04705 -0.35401 0.16884 -0.2878 0.17587 -0.3108 C 0.20374 -0.39676 0.10026 -0.38287 0.09341 -0.47284 C 0.10235 -0.53132 0.17934 -0.43688 0.22934 -0.44737 C 0.27127 -0.4395 0.24393 -0.43765 0.26719 -0.44784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19 -0.44784 C 0.26736 -0.45818 0.33143 -0.47269 0.36294 -0.46512 C 0.38282 -0.47269 0.4073 -0.46852 0.40617 -0.55417 C 0.37075 -0.60479 0.32691 -0.57145 0.32006 -0.63889 C 0.34063 -0.66651 0.3375 -0.65664 0.34966 -0.65355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6 -0.65355 C 0.37257 -0.67593 0.31563 -0.67099 0.29453 -0.68426 C 0.27353 -0.69738 0.24202 -0.71744 0.22335 -0.73256 C 0.20478 -0.74769 0.18499 -0.74367 0.18264 -0.77593 C 0.18724 -0.80725 0.24271 -0.80525 0.25669 -0.8142 C 0.27986 -0.86574 0.27769 -0.89568 0.27743 -0.87778 " pathEditMode="relative" rAng="0" ptsTypes="AAAA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2" y="-114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33" grpId="0" animBg="1"/>
      <p:bldP spid="34" grpId="0" animBg="1"/>
      <p:bldP spid="35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670BB73-AF8B-9F61-9DDF-C1F3BE876E4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C9E6025-0A9B-D5E8-73BE-25EA7B4C3465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F9A98FC-8887-849F-72CC-814FAFF7A615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 dirty="0">
                <a:solidFill>
                  <a:srgbClr val="FF2F2F"/>
                </a:solidFill>
                <a:latin typeface="Arial" panose="020B0604020202020204" pitchFamily="34" charset="0"/>
              </a:rPr>
              <a:t>Can you tell me about yourself?</a:t>
            </a:r>
          </a:p>
        </p:txBody>
      </p:sp>
      <p:sp>
        <p:nvSpPr>
          <p:cNvPr id="8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00EA5DCD-EEFD-0960-2AFB-D170020373A6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9DFDB73-18D8-A5B7-765F-7BB62AC90585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34B4D56-D452-68B2-72E6-6D8F71F3955E}"/>
              </a:ext>
            </a:extLst>
          </p:cNvPr>
          <p:cNvSpPr txBox="1"/>
          <p:nvPr/>
        </p:nvSpPr>
        <p:spPr>
          <a:xfrm>
            <a:off x="3254387" y="2198161"/>
            <a:ext cx="569858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Clas 5C.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A829A13-59B2-EC4B-2AA7-BB201CED19B1}"/>
              </a:ext>
            </a:extLst>
          </p:cNvPr>
          <p:cNvSpPr txBox="1"/>
          <p:nvPr/>
        </p:nvSpPr>
        <p:spPr>
          <a:xfrm>
            <a:off x="3620514" y="808222"/>
            <a:ext cx="47240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question:</a:t>
            </a:r>
          </a:p>
        </p:txBody>
      </p:sp>
    </p:spTree>
    <p:extLst>
      <p:ext uri="{BB962C8B-B14F-4D97-AF65-F5344CB8AC3E}">
        <p14:creationId xmlns:p14="http://schemas.microsoft.com/office/powerpoint/2010/main" val="4939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00C1FCB-EC5F-CD45-34C2-6CCEA160665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B4B53A9-DF12-01AE-D600-D6C9DE182941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D18ECEE-6B5A-DF9E-E784-45F09047B312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What is your favourite food?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CF4C61A5-F5B9-5CFD-94CA-C8A006CBBD74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3052AA8-4EB5-3D83-C5A0-7CC5E80B4D46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6D0241E-3B3B-BE16-AAC8-EE91DA43CDA5}"/>
              </a:ext>
            </a:extLst>
          </p:cNvPr>
          <p:cNvSpPr txBox="1"/>
          <p:nvPr/>
        </p:nvSpPr>
        <p:spPr>
          <a:xfrm>
            <a:off x="2467337" y="2108537"/>
            <a:ext cx="7419372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____________________?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food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sandwich.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2F8380D-178C-4A47-F0C5-D065B7B8EA32}"/>
              </a:ext>
            </a:extLst>
          </p:cNvPr>
          <p:cNvSpPr txBox="1"/>
          <p:nvPr/>
        </p:nvSpPr>
        <p:spPr>
          <a:xfrm>
            <a:off x="3620514" y="808222"/>
            <a:ext cx="47240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question:</a:t>
            </a:r>
          </a:p>
        </p:txBody>
      </p:sp>
    </p:spTree>
    <p:extLst>
      <p:ext uri="{BB962C8B-B14F-4D97-AF65-F5344CB8AC3E}">
        <p14:creationId xmlns:p14="http://schemas.microsoft.com/office/powerpoint/2010/main" val="20216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76B585-C44E-B092-9B75-56BB47ADBAA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A86ECE0-957C-75E2-BC2D-BE60F90C1B50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F717D37-D35D-8CA5-8D24-0BB4F2A76AE5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What is your favourite animal?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6DB48A2C-C72F-4A7D-480E-7D52D063AC34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3426C57-68FD-C7BC-CDE4-6BB6BDA594B6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0732365-D13F-821C-0F9C-71DBFA6C8AE2}"/>
              </a:ext>
            </a:extLst>
          </p:cNvPr>
          <p:cNvSpPr txBox="1"/>
          <p:nvPr/>
        </p:nvSpPr>
        <p:spPr>
          <a:xfrm>
            <a:off x="3254387" y="2198161"/>
            <a:ext cx="5698583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____________________?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animal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cat.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C115F75-E447-9D13-713D-479F248AE2EE}"/>
              </a:ext>
            </a:extLst>
          </p:cNvPr>
          <p:cNvSpPr txBox="1"/>
          <p:nvPr/>
        </p:nvSpPr>
        <p:spPr>
          <a:xfrm>
            <a:off x="3620514" y="808222"/>
            <a:ext cx="47240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question:</a:t>
            </a:r>
          </a:p>
        </p:txBody>
      </p:sp>
    </p:spTree>
    <p:extLst>
      <p:ext uri="{BB962C8B-B14F-4D97-AF65-F5344CB8AC3E}">
        <p14:creationId xmlns:p14="http://schemas.microsoft.com/office/powerpoint/2010/main" val="3144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0687BCA-54B1-F2DD-4C1A-EEDB2CCA536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6BFEDD6-2E59-CCE2-006E-8A984F441826}"/>
              </a:ext>
            </a:extLst>
          </p:cNvPr>
          <p:cNvSpPr/>
          <p:nvPr/>
        </p:nvSpPr>
        <p:spPr>
          <a:xfrm rot="229648">
            <a:off x="2341947" y="671351"/>
            <a:ext cx="7508109" cy="4237941"/>
          </a:xfrm>
          <a:prstGeom prst="rect">
            <a:avLst/>
          </a:prstGeom>
          <a:solidFill>
            <a:schemeClr val="bg1"/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FD3AEB6-0BA6-8E4A-B985-421897C43986}"/>
              </a:ext>
            </a:extLst>
          </p:cNvPr>
          <p:cNvSpPr/>
          <p:nvPr/>
        </p:nvSpPr>
        <p:spPr>
          <a:xfrm>
            <a:off x="1605147" y="5144060"/>
            <a:ext cx="8981709" cy="1202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CC18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 b="1">
                <a:solidFill>
                  <a:srgbClr val="FF2F2F"/>
                </a:solidFill>
                <a:latin typeface="Arial" panose="020B0604020202020204" pitchFamily="34" charset="0"/>
              </a:rPr>
              <a:t>What is your favourite sport?</a:t>
            </a:r>
            <a:endParaRPr lang="pt-PT" sz="3600" b="1" dirty="0">
              <a:solidFill>
                <a:srgbClr val="FF2F2F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hlinkClick r:id="rId3" action="ppaction://hlinksldjump"/>
            <a:extLst>
              <a:ext uri="{FF2B5EF4-FFF2-40B4-BE49-F238E27FC236}">
                <a16:creationId xmlns:a16="http://schemas.microsoft.com/office/drawing/2014/main" id="{0811ECC0-3F6A-1260-DB71-29898152F2BC}"/>
              </a:ext>
            </a:extLst>
          </p:cNvPr>
          <p:cNvSpPr/>
          <p:nvPr/>
        </p:nvSpPr>
        <p:spPr>
          <a:xfrm>
            <a:off x="9675471" y="3847059"/>
            <a:ext cx="1022355" cy="681952"/>
          </a:xfrm>
          <a:prstGeom prst="rightArrow">
            <a:avLst>
              <a:gd name="adj1" fmla="val 63547"/>
              <a:gd name="adj2" fmla="val 37603"/>
            </a:avLst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DAF47F2-6D44-A03C-4271-CC4F5879A960}"/>
              </a:ext>
            </a:extLst>
          </p:cNvPr>
          <p:cNvSpPr/>
          <p:nvPr/>
        </p:nvSpPr>
        <p:spPr>
          <a:xfrm>
            <a:off x="9545604" y="3124200"/>
            <a:ext cx="1274796" cy="45433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9103E3-094C-3C77-DF29-3B4A20D8A999}"/>
              </a:ext>
            </a:extLst>
          </p:cNvPr>
          <p:cNvSpPr txBox="1"/>
          <p:nvPr/>
        </p:nvSpPr>
        <p:spPr>
          <a:xfrm>
            <a:off x="3254387" y="2198161"/>
            <a:ext cx="5698583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____________________?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sport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volleyball.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6B4CDB7-6C53-8143-A91D-4081DDBFF242}"/>
              </a:ext>
            </a:extLst>
          </p:cNvPr>
          <p:cNvSpPr txBox="1"/>
          <p:nvPr/>
        </p:nvSpPr>
        <p:spPr>
          <a:xfrm>
            <a:off x="3620514" y="808222"/>
            <a:ext cx="47240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question:</a:t>
            </a:r>
          </a:p>
        </p:txBody>
      </p:sp>
    </p:spTree>
    <p:extLst>
      <p:ext uri="{BB962C8B-B14F-4D97-AF65-F5344CB8AC3E}">
        <p14:creationId xmlns:p14="http://schemas.microsoft.com/office/powerpoint/2010/main" val="27275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pptC79B.tmp</Template>
  <TotalTime>966</TotalTime>
  <Words>973</Words>
  <Application>Microsoft Office PowerPoint</Application>
  <PresentationFormat>Widescreen</PresentationFormat>
  <Paragraphs>300</Paragraphs>
  <Slides>34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.VnCooper</vt:lpstr>
      <vt:lpstr>Arial</vt:lpstr>
      <vt:lpstr>Calibri</vt:lpstr>
      <vt:lpstr>字魂105号-简雅黑</vt:lpstr>
      <vt:lpstr>Amasis MT Pro Black</vt:lpstr>
      <vt:lpstr>.VnHelvetIns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bawei</dc:creator>
  <cp:lastModifiedBy>Pham Huyen</cp:lastModifiedBy>
  <cp:revision>144</cp:revision>
  <dcterms:created xsi:type="dcterms:W3CDTF">2022-03-06T15:01:30Z</dcterms:created>
  <dcterms:modified xsi:type="dcterms:W3CDTF">2024-06-04T08:51:56Z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