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4" autoAdjust="0"/>
    <p:restoredTop sz="94660"/>
  </p:normalViewPr>
  <p:slideViewPr>
    <p:cSldViewPr snapToGrid="0">
      <p:cViewPr varScale="1">
        <p:scale>
          <a:sx n="67" d="100"/>
          <a:sy n="67" d="100"/>
        </p:scale>
        <p:origin x="82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ABDB9E-3235-44C0-9115-E01FB9E06A2B}" type="datetimeFigureOut">
              <a:rPr lang="en-US" smtClean="0"/>
              <a:t>27/9/2024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F89BE-8D1B-4695-B287-2BE4BDCF7360}" type="slidenum">
              <a:rPr lang="en-US" smtClean="0"/>
              <a:t>‹#›</a:t>
            </a:fld>
            <a:endParaRPr lang="en-US"/>
          </a:p>
        </p:txBody>
      </p:sp>
    </p:spTree>
    <p:extLst>
      <p:ext uri="{BB962C8B-B14F-4D97-AF65-F5344CB8AC3E}">
        <p14:creationId xmlns:p14="http://schemas.microsoft.com/office/powerpoint/2010/main" val="3989947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585E00"/>
                </a:solidFill>
                <a:effectLst/>
                <a:latin typeface="Arial" panose="020B0604020202020204" pitchFamily="34" charset="0"/>
              </a:rPr>
              <a:t> Mỗi người đều có thể cảm nhận được sự thay đổi, tiến bộ | của mình so với năm học lớp 1. Sự thay | đổi ấy sẽ đến dần dần qua các năm – cả quá trình chứ không phải ngay lập tức. Chúng ta sẽ cùng tìm hiểu | những biểu hiện của sự thay đổi đó nhé!</a:t>
            </a:r>
            <a:endParaRPr lang="vi-VN" b="0" dirty="0">
              <a:effectLst/>
            </a:endParaRPr>
          </a:p>
        </p:txBody>
      </p:sp>
      <p:sp>
        <p:nvSpPr>
          <p:cNvPr id="4" name="Slide Number Placeholder 3"/>
          <p:cNvSpPr>
            <a:spLocks noGrp="1"/>
          </p:cNvSpPr>
          <p:nvPr>
            <p:ph type="sldNum" sz="quarter" idx="5"/>
          </p:nvPr>
        </p:nvSpPr>
        <p:spPr/>
        <p:txBody>
          <a:bodyPr/>
          <a:lstStyle/>
          <a:p>
            <a:fld id="{A60E8968-0AD4-4A98-931E-E8D0A08F7B57}" type="slidenum">
              <a:rPr lang="en-US" smtClean="0"/>
              <a:t>8</a:t>
            </a:fld>
            <a:endParaRPr lang="en-US"/>
          </a:p>
        </p:txBody>
      </p:sp>
    </p:spTree>
    <p:extLst>
      <p:ext uri="{BB962C8B-B14F-4D97-AF65-F5344CB8AC3E}">
        <p14:creationId xmlns:p14="http://schemas.microsoft.com/office/powerpoint/2010/main" val="56713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1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853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3"/>
        <p:cNvGrpSpPr/>
        <p:nvPr/>
      </p:nvGrpSpPr>
      <p:grpSpPr>
        <a:xfrm>
          <a:off x="0" y="0"/>
          <a:ext cx="0" cy="0"/>
          <a:chOff x="0" y="0"/>
          <a:chExt cx="0" cy="0"/>
        </a:xfrm>
      </p:grpSpPr>
      <p:sp>
        <p:nvSpPr>
          <p:cNvPr id="8874" name="Google Shape;8874;gcc9050bdf8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5" name="Google Shape;8875;gcc9050bdf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9643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610532-A1F7-47B3-89FE-41695BB8F097}" type="datetimeFigureOut">
              <a:rPr lang="en-US" smtClean="0"/>
              <a:t>27/9/2024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EB88EF-0F69-42D3-B1F9-443A64087295}" type="slidenum">
              <a:rPr lang="en-US" smtClean="0"/>
              <a:t>‹#›</a:t>
            </a:fld>
            <a:endParaRPr lang="en-US"/>
          </a:p>
        </p:txBody>
      </p:sp>
    </p:spTree>
    <p:extLst>
      <p:ext uri="{BB962C8B-B14F-4D97-AF65-F5344CB8AC3E}">
        <p14:creationId xmlns:p14="http://schemas.microsoft.com/office/powerpoint/2010/main" val="4258367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610532-A1F7-47B3-89FE-41695BB8F097}" type="datetimeFigureOut">
              <a:rPr lang="en-US" smtClean="0"/>
              <a:t>27/9/2024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EB88EF-0F69-42D3-B1F9-443A64087295}" type="slidenum">
              <a:rPr lang="en-US" smtClean="0"/>
              <a:t>‹#›</a:t>
            </a:fld>
            <a:endParaRPr lang="en-US"/>
          </a:p>
        </p:txBody>
      </p:sp>
    </p:spTree>
    <p:extLst>
      <p:ext uri="{BB962C8B-B14F-4D97-AF65-F5344CB8AC3E}">
        <p14:creationId xmlns:p14="http://schemas.microsoft.com/office/powerpoint/2010/main" val="483585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610532-A1F7-47B3-89FE-41695BB8F097}" type="datetimeFigureOut">
              <a:rPr lang="en-US" smtClean="0"/>
              <a:t>27/9/2024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EB88EF-0F69-42D3-B1F9-443A64087295}" type="slidenum">
              <a:rPr lang="en-US" smtClean="0"/>
              <a:t>‹#›</a:t>
            </a:fld>
            <a:endParaRPr lang="en-US"/>
          </a:p>
        </p:txBody>
      </p:sp>
    </p:spTree>
    <p:extLst>
      <p:ext uri="{BB962C8B-B14F-4D97-AF65-F5344CB8AC3E}">
        <p14:creationId xmlns:p14="http://schemas.microsoft.com/office/powerpoint/2010/main" val="358871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610532-A1F7-47B3-89FE-41695BB8F097}" type="datetimeFigureOut">
              <a:rPr lang="en-US" smtClean="0"/>
              <a:t>27/9/2024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EB88EF-0F69-42D3-B1F9-443A64087295}" type="slidenum">
              <a:rPr lang="en-US" smtClean="0"/>
              <a:t>‹#›</a:t>
            </a:fld>
            <a:endParaRPr lang="en-US"/>
          </a:p>
        </p:txBody>
      </p:sp>
    </p:spTree>
    <p:extLst>
      <p:ext uri="{BB962C8B-B14F-4D97-AF65-F5344CB8AC3E}">
        <p14:creationId xmlns:p14="http://schemas.microsoft.com/office/powerpoint/2010/main" val="894751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E610532-A1F7-47B3-89FE-41695BB8F097}" type="datetimeFigureOut">
              <a:rPr lang="en-US" smtClean="0"/>
              <a:t>27/9/2024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EB88EF-0F69-42D3-B1F9-443A64087295}" type="slidenum">
              <a:rPr lang="en-US" smtClean="0"/>
              <a:t>‹#›</a:t>
            </a:fld>
            <a:endParaRPr lang="en-US"/>
          </a:p>
        </p:txBody>
      </p:sp>
    </p:spTree>
    <p:extLst>
      <p:ext uri="{BB962C8B-B14F-4D97-AF65-F5344CB8AC3E}">
        <p14:creationId xmlns:p14="http://schemas.microsoft.com/office/powerpoint/2010/main" val="4217862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610532-A1F7-47B3-89FE-41695BB8F097}" type="datetimeFigureOut">
              <a:rPr lang="en-US" smtClean="0"/>
              <a:t>27/9/2024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EB88EF-0F69-42D3-B1F9-443A64087295}" type="slidenum">
              <a:rPr lang="en-US" smtClean="0"/>
              <a:t>‹#›</a:t>
            </a:fld>
            <a:endParaRPr lang="en-US"/>
          </a:p>
        </p:txBody>
      </p:sp>
    </p:spTree>
    <p:extLst>
      <p:ext uri="{BB962C8B-B14F-4D97-AF65-F5344CB8AC3E}">
        <p14:creationId xmlns:p14="http://schemas.microsoft.com/office/powerpoint/2010/main" val="14499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610532-A1F7-47B3-89FE-41695BB8F097}" type="datetimeFigureOut">
              <a:rPr lang="en-US" smtClean="0"/>
              <a:t>27/9/2024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EB88EF-0F69-42D3-B1F9-443A64087295}" type="slidenum">
              <a:rPr lang="en-US" smtClean="0"/>
              <a:t>‹#›</a:t>
            </a:fld>
            <a:endParaRPr lang="en-US"/>
          </a:p>
        </p:txBody>
      </p:sp>
    </p:spTree>
    <p:extLst>
      <p:ext uri="{BB962C8B-B14F-4D97-AF65-F5344CB8AC3E}">
        <p14:creationId xmlns:p14="http://schemas.microsoft.com/office/powerpoint/2010/main" val="3297768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610532-A1F7-47B3-89FE-41695BB8F097}" type="datetimeFigureOut">
              <a:rPr lang="en-US" smtClean="0"/>
              <a:t>27/9/2024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EB88EF-0F69-42D3-B1F9-443A64087295}" type="slidenum">
              <a:rPr lang="en-US" smtClean="0"/>
              <a:t>‹#›</a:t>
            </a:fld>
            <a:endParaRPr lang="en-US"/>
          </a:p>
        </p:txBody>
      </p:sp>
    </p:spTree>
    <p:extLst>
      <p:ext uri="{BB962C8B-B14F-4D97-AF65-F5344CB8AC3E}">
        <p14:creationId xmlns:p14="http://schemas.microsoft.com/office/powerpoint/2010/main" val="334072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10532-A1F7-47B3-89FE-41695BB8F097}" type="datetimeFigureOut">
              <a:rPr lang="en-US" smtClean="0"/>
              <a:t>27/9/2024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EB88EF-0F69-42D3-B1F9-443A64087295}" type="slidenum">
              <a:rPr lang="en-US" smtClean="0"/>
              <a:t>‹#›</a:t>
            </a:fld>
            <a:endParaRPr lang="en-US"/>
          </a:p>
        </p:txBody>
      </p:sp>
    </p:spTree>
    <p:extLst>
      <p:ext uri="{BB962C8B-B14F-4D97-AF65-F5344CB8AC3E}">
        <p14:creationId xmlns:p14="http://schemas.microsoft.com/office/powerpoint/2010/main" val="2173094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610532-A1F7-47B3-89FE-41695BB8F097}" type="datetimeFigureOut">
              <a:rPr lang="en-US" smtClean="0"/>
              <a:t>27/9/2024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EB88EF-0F69-42D3-B1F9-443A64087295}" type="slidenum">
              <a:rPr lang="en-US" smtClean="0"/>
              <a:t>‹#›</a:t>
            </a:fld>
            <a:endParaRPr lang="en-US"/>
          </a:p>
        </p:txBody>
      </p:sp>
    </p:spTree>
    <p:extLst>
      <p:ext uri="{BB962C8B-B14F-4D97-AF65-F5344CB8AC3E}">
        <p14:creationId xmlns:p14="http://schemas.microsoft.com/office/powerpoint/2010/main" val="1959142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610532-A1F7-47B3-89FE-41695BB8F097}" type="datetimeFigureOut">
              <a:rPr lang="en-US" smtClean="0"/>
              <a:t>27/9/2024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EB88EF-0F69-42D3-B1F9-443A64087295}" type="slidenum">
              <a:rPr lang="en-US" smtClean="0"/>
              <a:t>‹#›</a:t>
            </a:fld>
            <a:endParaRPr lang="en-US"/>
          </a:p>
        </p:txBody>
      </p:sp>
    </p:spTree>
    <p:extLst>
      <p:ext uri="{BB962C8B-B14F-4D97-AF65-F5344CB8AC3E}">
        <p14:creationId xmlns:p14="http://schemas.microsoft.com/office/powerpoint/2010/main" val="2255486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610532-A1F7-47B3-89FE-41695BB8F097}" type="datetimeFigureOut">
              <a:rPr lang="en-US" smtClean="0"/>
              <a:t>27/9/2024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EB88EF-0F69-42D3-B1F9-443A64087295}" type="slidenum">
              <a:rPr lang="en-US" smtClean="0"/>
              <a:t>‹#›</a:t>
            </a:fld>
            <a:endParaRPr lang="en-US"/>
          </a:p>
        </p:txBody>
      </p:sp>
    </p:spTree>
    <p:extLst>
      <p:ext uri="{BB962C8B-B14F-4D97-AF65-F5344CB8AC3E}">
        <p14:creationId xmlns:p14="http://schemas.microsoft.com/office/powerpoint/2010/main" val="4183224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gi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2236950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2" name="Picture 1">
            <a:extLst>
              <a:ext uri="{FF2B5EF4-FFF2-40B4-BE49-F238E27FC236}">
                <a16:creationId xmlns:a16="http://schemas.microsoft.com/office/drawing/2014/main" id="{9DDEDBA7-AC12-B2F0-0CAF-293086D59CD6}"/>
              </a:ext>
            </a:extLst>
          </p:cNvPr>
          <p:cNvPicPr>
            <a:picLocks noChangeAspect="1"/>
          </p:cNvPicPr>
          <p:nvPr/>
        </p:nvPicPr>
        <p:blipFill>
          <a:blip r:embed="rId2"/>
          <a:stretch>
            <a:fillRect/>
          </a:stretch>
        </p:blipFill>
        <p:spPr>
          <a:xfrm>
            <a:off x="2079467" y="1097348"/>
            <a:ext cx="8858256" cy="5310076"/>
          </a:xfrm>
          <a:prstGeom prst="rect">
            <a:avLst/>
          </a:prstGeom>
        </p:spPr>
      </p:pic>
    </p:spTree>
    <p:extLst>
      <p:ext uri="{BB962C8B-B14F-4D97-AF65-F5344CB8AC3E}">
        <p14:creationId xmlns:p14="http://schemas.microsoft.com/office/powerpoint/2010/main" val="2231090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endParaRPr sz="2400"/>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166" name="Picture 1165">
            <a:extLst>
              <a:ext uri="{FF2B5EF4-FFF2-40B4-BE49-F238E27FC236}">
                <a16:creationId xmlns:a16="http://schemas.microsoft.com/office/drawing/2014/main" id="{C45B4D4E-62B3-D474-9200-394691960525}"/>
              </a:ext>
            </a:extLst>
          </p:cNvPr>
          <p:cNvPicPr>
            <a:picLocks noChangeAspect="1"/>
          </p:cNvPicPr>
          <p:nvPr/>
        </p:nvPicPr>
        <p:blipFill>
          <a:blip r:embed="rId5"/>
          <a:stretch>
            <a:fillRect/>
          </a:stretch>
        </p:blipFill>
        <p:spPr>
          <a:xfrm>
            <a:off x="2890612" y="2339766"/>
            <a:ext cx="8730229" cy="3048264"/>
          </a:xfrm>
          <a:prstGeom prst="rect">
            <a:avLst/>
          </a:prstGeom>
        </p:spPr>
      </p:pic>
      <p:pic>
        <p:nvPicPr>
          <p:cNvPr id="1167" name="Picture 1166">
            <a:extLst>
              <a:ext uri="{FF2B5EF4-FFF2-40B4-BE49-F238E27FC236}">
                <a16:creationId xmlns:a16="http://schemas.microsoft.com/office/drawing/2014/main" id="{B79E52EC-F3E7-AEBA-2742-A8895FD0FDF6}"/>
              </a:ext>
            </a:extLst>
          </p:cNvPr>
          <p:cNvPicPr>
            <a:picLocks noChangeAspect="1"/>
          </p:cNvPicPr>
          <p:nvPr/>
        </p:nvPicPr>
        <p:blipFill>
          <a:blip r:embed="rId6"/>
          <a:stretch>
            <a:fillRect/>
          </a:stretch>
        </p:blipFill>
        <p:spPr>
          <a:xfrm>
            <a:off x="0" y="468215"/>
            <a:ext cx="5352585" cy="1382068"/>
          </a:xfrm>
          <a:prstGeom prst="rect">
            <a:avLst/>
          </a:prstGeom>
        </p:spPr>
      </p:pic>
    </p:spTree>
    <p:extLst>
      <p:ext uri="{BB962C8B-B14F-4D97-AF65-F5344CB8AC3E}">
        <p14:creationId xmlns:p14="http://schemas.microsoft.com/office/powerpoint/2010/main" val="938066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66"/>
                                        </p:tgtEl>
                                        <p:attrNameLst>
                                          <p:attrName>style.visibility</p:attrName>
                                        </p:attrNameLst>
                                      </p:cBhvr>
                                      <p:to>
                                        <p:strVal val="visible"/>
                                      </p:to>
                                    </p:set>
                                    <p:animEffect transition="in" filter="barn(inVertical)">
                                      <p:cBhvr>
                                        <p:cTn id="13" dur="500"/>
                                        <p:tgtEl>
                                          <p:spTgt spid="1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C84591ED-C522-3326-6DDC-0772764FF6AC}"/>
              </a:ext>
            </a:extLst>
          </p:cNvPr>
          <p:cNvGrpSpPr/>
          <p:nvPr/>
        </p:nvGrpSpPr>
        <p:grpSpPr>
          <a:xfrm>
            <a:off x="0" y="183622"/>
            <a:ext cx="11920653" cy="1376110"/>
            <a:chOff x="0" y="183622"/>
            <a:chExt cx="11920653" cy="1376110"/>
          </a:xfrm>
        </p:grpSpPr>
        <p:sp>
          <p:nvSpPr>
            <p:cNvPr id="6" name="Rectangle: Rounded Corners 7">
              <a:extLst>
                <a:ext uri="{FF2B5EF4-FFF2-40B4-BE49-F238E27FC236}">
                  <a16:creationId xmlns:a16="http://schemas.microsoft.com/office/drawing/2014/main" id="{5129089D-CDAB-C663-859B-03D321F7FF4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Đo chiều cao, cân nặng và so sánh số đo của các năm học trước để thấy em đã lớn lên.</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24">
              <a:extLst>
                <a:ext uri="{FF2B5EF4-FFF2-40B4-BE49-F238E27FC236}">
                  <a16:creationId xmlns:a16="http://schemas.microsoft.com/office/drawing/2014/main" id="{AD0F4D76-5ABC-7BCD-8F3B-D1B0F65033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
        <p:nvSpPr>
          <p:cNvPr id="10" name="Freeform 4">
            <a:extLst>
              <a:ext uri="{FF2B5EF4-FFF2-40B4-BE49-F238E27FC236}">
                <a16:creationId xmlns:a16="http://schemas.microsoft.com/office/drawing/2014/main" id="{04081024-EED9-9055-6F88-C2B25D379D27}"/>
              </a:ext>
            </a:extLst>
          </p:cNvPr>
          <p:cNvSpPr/>
          <p:nvPr/>
        </p:nvSpPr>
        <p:spPr>
          <a:xfrm>
            <a:off x="4304371" y="1996068"/>
            <a:ext cx="2341755" cy="4572000"/>
          </a:xfrm>
          <a:custGeom>
            <a:avLst/>
            <a:gdLst/>
            <a:ahLst/>
            <a:cxnLst/>
            <a:rect l="l" t="t" r="r" b="b"/>
            <a:pathLst>
              <a:path w="4341375" h="9180000">
                <a:moveTo>
                  <a:pt x="0" y="0"/>
                </a:moveTo>
                <a:lnTo>
                  <a:pt x="4341375" y="0"/>
                </a:lnTo>
                <a:lnTo>
                  <a:pt x="4341375" y="9180000"/>
                </a:lnTo>
                <a:lnTo>
                  <a:pt x="0" y="9180000"/>
                </a:lnTo>
                <a:lnTo>
                  <a:pt x="0" y="0"/>
                </a:lnTo>
                <a:close/>
              </a:path>
            </a:pathLst>
          </a:custGeom>
          <a:blipFill>
            <a:blip r:embed="rId4"/>
            <a:stretch>
              <a:fillRect/>
            </a:stretch>
          </a:blipFill>
        </p:spPr>
      </p:sp>
      <p:sp>
        <p:nvSpPr>
          <p:cNvPr id="11" name="Freeform 3">
            <a:extLst>
              <a:ext uri="{FF2B5EF4-FFF2-40B4-BE49-F238E27FC236}">
                <a16:creationId xmlns:a16="http://schemas.microsoft.com/office/drawing/2014/main" id="{32AD1EAD-CE39-8190-52A5-F2111443781C}"/>
              </a:ext>
            </a:extLst>
          </p:cNvPr>
          <p:cNvSpPr/>
          <p:nvPr/>
        </p:nvSpPr>
        <p:spPr>
          <a:xfrm>
            <a:off x="6701881" y="1906857"/>
            <a:ext cx="2051826" cy="4739269"/>
          </a:xfrm>
          <a:custGeom>
            <a:avLst/>
            <a:gdLst/>
            <a:ahLst/>
            <a:cxnLst/>
            <a:rect l="l" t="t" r="r" b="b"/>
            <a:pathLst>
              <a:path w="3327750" h="9180000">
                <a:moveTo>
                  <a:pt x="0" y="0"/>
                </a:moveTo>
                <a:lnTo>
                  <a:pt x="3327750" y="0"/>
                </a:lnTo>
                <a:lnTo>
                  <a:pt x="3327750" y="9180000"/>
                </a:lnTo>
                <a:lnTo>
                  <a:pt x="0" y="9180000"/>
                </a:lnTo>
                <a:lnTo>
                  <a:pt x="0" y="0"/>
                </a:lnTo>
                <a:close/>
              </a:path>
            </a:pathLst>
          </a:custGeom>
          <a:blipFill>
            <a:blip r:embed="rId5"/>
            <a:stretch>
              <a:fillRect/>
            </a:stretch>
          </a:blipFill>
        </p:spPr>
      </p:sp>
    </p:spTree>
    <p:extLst>
      <p:ext uri="{BB962C8B-B14F-4D97-AF65-F5344CB8AC3E}">
        <p14:creationId xmlns:p14="http://schemas.microsoft.com/office/powerpoint/2010/main" val="3200109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627111" cy="2202329"/>
            <a:chOff x="4353057" y="1937803"/>
            <a:chExt cx="10627111" cy="2202329"/>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422780" cy="2062103"/>
            </a:xfrm>
            <a:custGeom>
              <a:avLst/>
              <a:gdLst>
                <a:gd name="connsiteX0" fmla="*/ 0 w 7233544"/>
                <a:gd name="connsiteY0" fmla="*/ 0 h 1077218"/>
                <a:gd name="connsiteX1" fmla="*/ 512924 w 7233544"/>
                <a:gd name="connsiteY1" fmla="*/ 0 h 1077218"/>
                <a:gd name="connsiteX2" fmla="*/ 953513 w 7233544"/>
                <a:gd name="connsiteY2" fmla="*/ 0 h 1077218"/>
                <a:gd name="connsiteX3" fmla="*/ 1538772 w 7233544"/>
                <a:gd name="connsiteY3" fmla="*/ 0 h 1077218"/>
                <a:gd name="connsiteX4" fmla="*/ 2051696 w 7233544"/>
                <a:gd name="connsiteY4" fmla="*/ 0 h 1077218"/>
                <a:gd name="connsiteX5" fmla="*/ 2853962 w 7233544"/>
                <a:gd name="connsiteY5" fmla="*/ 0 h 1077218"/>
                <a:gd name="connsiteX6" fmla="*/ 3583892 w 7233544"/>
                <a:gd name="connsiteY6" fmla="*/ 0 h 1077218"/>
                <a:gd name="connsiteX7" fmla="*/ 4313823 w 7233544"/>
                <a:gd name="connsiteY7" fmla="*/ 0 h 1077218"/>
                <a:gd name="connsiteX8" fmla="*/ 4899082 w 7233544"/>
                <a:gd name="connsiteY8" fmla="*/ 0 h 1077218"/>
                <a:gd name="connsiteX9" fmla="*/ 5556677 w 7233544"/>
                <a:gd name="connsiteY9" fmla="*/ 0 h 1077218"/>
                <a:gd name="connsiteX10" fmla="*/ 6141936 w 7233544"/>
                <a:gd name="connsiteY10" fmla="*/ 0 h 1077218"/>
                <a:gd name="connsiteX11" fmla="*/ 7233544 w 7233544"/>
                <a:gd name="connsiteY11" fmla="*/ 0 h 1077218"/>
                <a:gd name="connsiteX12" fmla="*/ 7233544 w 7233544"/>
                <a:gd name="connsiteY12" fmla="*/ 549381 h 1077218"/>
                <a:gd name="connsiteX13" fmla="*/ 7233544 w 7233544"/>
                <a:gd name="connsiteY13" fmla="*/ 1077218 h 1077218"/>
                <a:gd name="connsiteX14" fmla="*/ 6720620 w 7233544"/>
                <a:gd name="connsiteY14" fmla="*/ 1077218 h 1077218"/>
                <a:gd name="connsiteX15" fmla="*/ 5990690 w 7233544"/>
                <a:gd name="connsiteY15" fmla="*/ 1077218 h 1077218"/>
                <a:gd name="connsiteX16" fmla="*/ 5260759 w 7233544"/>
                <a:gd name="connsiteY16" fmla="*/ 1077218 h 1077218"/>
                <a:gd name="connsiteX17" fmla="*/ 4603164 w 7233544"/>
                <a:gd name="connsiteY17" fmla="*/ 1077218 h 1077218"/>
                <a:gd name="connsiteX18" fmla="*/ 3800899 w 7233544"/>
                <a:gd name="connsiteY18" fmla="*/ 1077218 h 1077218"/>
                <a:gd name="connsiteX19" fmla="*/ 3143304 w 7233544"/>
                <a:gd name="connsiteY19" fmla="*/ 1077218 h 1077218"/>
                <a:gd name="connsiteX20" fmla="*/ 2341038 w 7233544"/>
                <a:gd name="connsiteY20" fmla="*/ 1077218 h 1077218"/>
                <a:gd name="connsiteX21" fmla="*/ 1755778 w 7233544"/>
                <a:gd name="connsiteY21" fmla="*/ 1077218 h 1077218"/>
                <a:gd name="connsiteX22" fmla="*/ 1025848 w 7233544"/>
                <a:gd name="connsiteY22" fmla="*/ 1077218 h 1077218"/>
                <a:gd name="connsiteX23" fmla="*/ 585259 w 7233544"/>
                <a:gd name="connsiteY23" fmla="*/ 1077218 h 1077218"/>
                <a:gd name="connsiteX24" fmla="*/ 0 w 7233544"/>
                <a:gd name="connsiteY24" fmla="*/ 1077218 h 1077218"/>
                <a:gd name="connsiteX25" fmla="*/ 0 w 7233544"/>
                <a:gd name="connsiteY25" fmla="*/ 560153 h 1077218"/>
                <a:gd name="connsiteX26" fmla="*/ 0 w 7233544"/>
                <a:gd name="connsiteY26"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33544" h="1077218" fill="none" extrusionOk="0">
                  <a:moveTo>
                    <a:pt x="0" y="0"/>
                  </a:moveTo>
                  <a:cubicBezTo>
                    <a:pt x="209702" y="16972"/>
                    <a:pt x="346084" y="10560"/>
                    <a:pt x="512924" y="0"/>
                  </a:cubicBezTo>
                  <a:cubicBezTo>
                    <a:pt x="679764" y="-10560"/>
                    <a:pt x="806962" y="1992"/>
                    <a:pt x="953513" y="0"/>
                  </a:cubicBezTo>
                  <a:cubicBezTo>
                    <a:pt x="1100064" y="-1992"/>
                    <a:pt x="1280207" y="-14739"/>
                    <a:pt x="1538772" y="0"/>
                  </a:cubicBezTo>
                  <a:cubicBezTo>
                    <a:pt x="1797337" y="14739"/>
                    <a:pt x="1925600" y="17178"/>
                    <a:pt x="2051696" y="0"/>
                  </a:cubicBezTo>
                  <a:cubicBezTo>
                    <a:pt x="2177792" y="-17178"/>
                    <a:pt x="2626046" y="28647"/>
                    <a:pt x="2853962" y="0"/>
                  </a:cubicBezTo>
                  <a:cubicBezTo>
                    <a:pt x="3081878" y="-28647"/>
                    <a:pt x="3403218" y="1069"/>
                    <a:pt x="3583892" y="0"/>
                  </a:cubicBezTo>
                  <a:cubicBezTo>
                    <a:pt x="3764566" y="-1069"/>
                    <a:pt x="4049211" y="-30317"/>
                    <a:pt x="4313823" y="0"/>
                  </a:cubicBezTo>
                  <a:cubicBezTo>
                    <a:pt x="4578435" y="30317"/>
                    <a:pt x="4635083" y="28704"/>
                    <a:pt x="4899082" y="0"/>
                  </a:cubicBezTo>
                  <a:cubicBezTo>
                    <a:pt x="5163081" y="-28704"/>
                    <a:pt x="5418536" y="1990"/>
                    <a:pt x="5556677" y="0"/>
                  </a:cubicBezTo>
                  <a:cubicBezTo>
                    <a:pt x="5694818" y="-1990"/>
                    <a:pt x="5894920" y="11707"/>
                    <a:pt x="6141936" y="0"/>
                  </a:cubicBezTo>
                  <a:cubicBezTo>
                    <a:pt x="6388952" y="-11707"/>
                    <a:pt x="6758571" y="15033"/>
                    <a:pt x="7233544" y="0"/>
                  </a:cubicBezTo>
                  <a:cubicBezTo>
                    <a:pt x="7209156" y="162827"/>
                    <a:pt x="7252164" y="350056"/>
                    <a:pt x="7233544" y="549381"/>
                  </a:cubicBezTo>
                  <a:cubicBezTo>
                    <a:pt x="7214924" y="748706"/>
                    <a:pt x="7222989" y="949324"/>
                    <a:pt x="7233544" y="1077218"/>
                  </a:cubicBezTo>
                  <a:cubicBezTo>
                    <a:pt x="7028213" y="1091547"/>
                    <a:pt x="6899663" y="1068662"/>
                    <a:pt x="6720620" y="1077218"/>
                  </a:cubicBezTo>
                  <a:cubicBezTo>
                    <a:pt x="6541577" y="1085774"/>
                    <a:pt x="6315373" y="1042626"/>
                    <a:pt x="5990690" y="1077218"/>
                  </a:cubicBezTo>
                  <a:cubicBezTo>
                    <a:pt x="5666007" y="1111811"/>
                    <a:pt x="5469663" y="1089901"/>
                    <a:pt x="5260759" y="1077218"/>
                  </a:cubicBezTo>
                  <a:cubicBezTo>
                    <a:pt x="5051855" y="1064535"/>
                    <a:pt x="4797833" y="1069616"/>
                    <a:pt x="4603164" y="1077218"/>
                  </a:cubicBezTo>
                  <a:cubicBezTo>
                    <a:pt x="4408496" y="1084820"/>
                    <a:pt x="4105451" y="1081128"/>
                    <a:pt x="3800899" y="1077218"/>
                  </a:cubicBezTo>
                  <a:cubicBezTo>
                    <a:pt x="3496347" y="1073308"/>
                    <a:pt x="3428605" y="1083606"/>
                    <a:pt x="3143304" y="1077218"/>
                  </a:cubicBezTo>
                  <a:cubicBezTo>
                    <a:pt x="2858003" y="1070830"/>
                    <a:pt x="2596030" y="1081504"/>
                    <a:pt x="2341038" y="1077218"/>
                  </a:cubicBezTo>
                  <a:cubicBezTo>
                    <a:pt x="2086046" y="1072932"/>
                    <a:pt x="1958549" y="1091558"/>
                    <a:pt x="1755778" y="1077218"/>
                  </a:cubicBezTo>
                  <a:cubicBezTo>
                    <a:pt x="1553007" y="1062878"/>
                    <a:pt x="1335385" y="1046899"/>
                    <a:pt x="1025848" y="1077218"/>
                  </a:cubicBezTo>
                  <a:cubicBezTo>
                    <a:pt x="716311" y="1107538"/>
                    <a:pt x="761552" y="1060923"/>
                    <a:pt x="585259" y="1077218"/>
                  </a:cubicBezTo>
                  <a:cubicBezTo>
                    <a:pt x="408966" y="1093513"/>
                    <a:pt x="117950" y="1065132"/>
                    <a:pt x="0" y="1077218"/>
                  </a:cubicBezTo>
                  <a:cubicBezTo>
                    <a:pt x="-13674" y="866273"/>
                    <a:pt x="-18266" y="798398"/>
                    <a:pt x="0" y="560153"/>
                  </a:cubicBezTo>
                  <a:cubicBezTo>
                    <a:pt x="18266" y="321909"/>
                    <a:pt x="-14958" y="249648"/>
                    <a:pt x="0" y="0"/>
                  </a:cubicBezTo>
                  <a:close/>
                </a:path>
                <a:path w="7233544" h="1077218" stroke="0" extrusionOk="0">
                  <a:moveTo>
                    <a:pt x="0" y="0"/>
                  </a:moveTo>
                  <a:cubicBezTo>
                    <a:pt x="130372" y="-26802"/>
                    <a:pt x="401876" y="20911"/>
                    <a:pt x="585259" y="0"/>
                  </a:cubicBezTo>
                  <a:cubicBezTo>
                    <a:pt x="768642" y="-20911"/>
                    <a:pt x="968153" y="-14736"/>
                    <a:pt x="1315190" y="0"/>
                  </a:cubicBezTo>
                  <a:cubicBezTo>
                    <a:pt x="1662227" y="14736"/>
                    <a:pt x="1648820" y="-20759"/>
                    <a:pt x="1828114" y="0"/>
                  </a:cubicBezTo>
                  <a:cubicBezTo>
                    <a:pt x="2007408" y="20759"/>
                    <a:pt x="2348003" y="-20197"/>
                    <a:pt x="2485709" y="0"/>
                  </a:cubicBezTo>
                  <a:cubicBezTo>
                    <a:pt x="2623416" y="20197"/>
                    <a:pt x="3031468" y="34101"/>
                    <a:pt x="3215639" y="0"/>
                  </a:cubicBezTo>
                  <a:cubicBezTo>
                    <a:pt x="3399810" y="-34101"/>
                    <a:pt x="3566494" y="-24057"/>
                    <a:pt x="3728563" y="0"/>
                  </a:cubicBezTo>
                  <a:cubicBezTo>
                    <a:pt x="3890632" y="24057"/>
                    <a:pt x="4043035" y="22931"/>
                    <a:pt x="4313823" y="0"/>
                  </a:cubicBezTo>
                  <a:cubicBezTo>
                    <a:pt x="4584611" y="-22931"/>
                    <a:pt x="4676275" y="-20929"/>
                    <a:pt x="4826747" y="0"/>
                  </a:cubicBezTo>
                  <a:cubicBezTo>
                    <a:pt x="4977219" y="20929"/>
                    <a:pt x="5405401" y="35871"/>
                    <a:pt x="5556677" y="0"/>
                  </a:cubicBezTo>
                  <a:cubicBezTo>
                    <a:pt x="5707953" y="-35871"/>
                    <a:pt x="6078594" y="10363"/>
                    <a:pt x="6286607" y="0"/>
                  </a:cubicBezTo>
                  <a:cubicBezTo>
                    <a:pt x="6494620" y="-10363"/>
                    <a:pt x="6988646" y="-19741"/>
                    <a:pt x="7233544" y="0"/>
                  </a:cubicBezTo>
                  <a:cubicBezTo>
                    <a:pt x="7240535" y="199766"/>
                    <a:pt x="7237519" y="394281"/>
                    <a:pt x="7233544" y="527837"/>
                  </a:cubicBezTo>
                  <a:cubicBezTo>
                    <a:pt x="7229569" y="661393"/>
                    <a:pt x="7231520" y="857053"/>
                    <a:pt x="7233544" y="1077218"/>
                  </a:cubicBezTo>
                  <a:cubicBezTo>
                    <a:pt x="6950924" y="1037710"/>
                    <a:pt x="6708594" y="1113584"/>
                    <a:pt x="6431278" y="1077218"/>
                  </a:cubicBezTo>
                  <a:cubicBezTo>
                    <a:pt x="6153962" y="1040852"/>
                    <a:pt x="5965246" y="1077804"/>
                    <a:pt x="5773683" y="1077218"/>
                  </a:cubicBezTo>
                  <a:cubicBezTo>
                    <a:pt x="5582121" y="1076632"/>
                    <a:pt x="5381552" y="1057550"/>
                    <a:pt x="5043753" y="1077218"/>
                  </a:cubicBezTo>
                  <a:cubicBezTo>
                    <a:pt x="4705954" y="1096887"/>
                    <a:pt x="4560482" y="1083942"/>
                    <a:pt x="4386158" y="1077218"/>
                  </a:cubicBezTo>
                  <a:cubicBezTo>
                    <a:pt x="4211835" y="1070494"/>
                    <a:pt x="3937884" y="1081686"/>
                    <a:pt x="3728563" y="1077218"/>
                  </a:cubicBezTo>
                  <a:cubicBezTo>
                    <a:pt x="3519242" y="1072750"/>
                    <a:pt x="3340464" y="1087487"/>
                    <a:pt x="3070968" y="1077218"/>
                  </a:cubicBezTo>
                  <a:cubicBezTo>
                    <a:pt x="2801473" y="1066949"/>
                    <a:pt x="2809072" y="1063956"/>
                    <a:pt x="2558044" y="1077218"/>
                  </a:cubicBezTo>
                  <a:cubicBezTo>
                    <a:pt x="2307016" y="1090480"/>
                    <a:pt x="2123489" y="1046839"/>
                    <a:pt x="1828114" y="1077218"/>
                  </a:cubicBezTo>
                  <a:cubicBezTo>
                    <a:pt x="1532739" y="1107598"/>
                    <a:pt x="1418021" y="1058977"/>
                    <a:pt x="1315190" y="1077218"/>
                  </a:cubicBezTo>
                  <a:cubicBezTo>
                    <a:pt x="1212359" y="1095459"/>
                    <a:pt x="1008569" y="1093444"/>
                    <a:pt x="874601" y="1077218"/>
                  </a:cubicBezTo>
                  <a:cubicBezTo>
                    <a:pt x="740633" y="1060992"/>
                    <a:pt x="414729" y="1069347"/>
                    <a:pt x="0" y="1077218"/>
                  </a:cubicBezTo>
                  <a:cubicBezTo>
                    <a:pt x="-11767" y="839332"/>
                    <a:pt x="10233" y="805693"/>
                    <a:pt x="0" y="570926"/>
                  </a:cubicBezTo>
                  <a:cubicBezTo>
                    <a:pt x="-10233" y="336159"/>
                    <a:pt x="-21591" y="233425"/>
                    <a:pt x="0" y="0"/>
                  </a:cubicBezTo>
                  <a:close/>
                </a:path>
              </a:pathLst>
            </a:custGeom>
            <a:solidFill>
              <a:schemeClr val="bg1"/>
            </a:solidFill>
            <a:ln w="28575">
              <a:solidFill>
                <a:srgbClr val="00B050"/>
              </a:solidFill>
              <a:extLst>
                <a:ext uri="{C807C97D-BFC1-408E-A445-0C87EB9F89A2}">
                  <ask:lineSketchStyleProps xmlns="" xmlns:ask="http://schemas.microsoft.com/office/drawing/2018/sketchyshapes" sd="31825359">
                    <a:custGeom>
                      <a:avLst/>
                      <a:gdLst>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 name="connsiteX0" fmla="*/ 0 w 9422780"/>
                        <a:gd name="connsiteY0" fmla="*/ 0 h 2062103"/>
                        <a:gd name="connsiteX1" fmla="*/ 762387 w 9422780"/>
                        <a:gd name="connsiteY1" fmla="*/ 0 h 2062103"/>
                        <a:gd name="connsiteX2" fmla="*/ 1713232 w 9422780"/>
                        <a:gd name="connsiteY2" fmla="*/ 0 h 2062103"/>
                        <a:gd name="connsiteX3" fmla="*/ 2381393 w 9422780"/>
                        <a:gd name="connsiteY3" fmla="*/ 0 h 2062103"/>
                        <a:gd name="connsiteX4" fmla="*/ 3238010 w 9422780"/>
                        <a:gd name="connsiteY4" fmla="*/ 0 h 2062103"/>
                        <a:gd name="connsiteX5" fmla="*/ 4188853 w 9422780"/>
                        <a:gd name="connsiteY5" fmla="*/ 0 h 2062103"/>
                        <a:gd name="connsiteX6" fmla="*/ 4857014 w 9422780"/>
                        <a:gd name="connsiteY6" fmla="*/ 0 h 2062103"/>
                        <a:gd name="connsiteX7" fmla="*/ 5619403 w 9422780"/>
                        <a:gd name="connsiteY7" fmla="*/ 0 h 2062103"/>
                        <a:gd name="connsiteX8" fmla="*/ 6287564 w 9422780"/>
                        <a:gd name="connsiteY8" fmla="*/ 0 h 2062103"/>
                        <a:gd name="connsiteX9" fmla="*/ 7238408 w 9422780"/>
                        <a:gd name="connsiteY9" fmla="*/ 0 h 2062103"/>
                        <a:gd name="connsiteX10" fmla="*/ 8189252 w 9422780"/>
                        <a:gd name="connsiteY10" fmla="*/ 0 h 2062103"/>
                        <a:gd name="connsiteX11" fmla="*/ 9422780 w 9422780"/>
                        <a:gd name="connsiteY11" fmla="*/ 0 h 2062103"/>
                        <a:gd name="connsiteX12" fmla="*/ 9422780 w 9422780"/>
                        <a:gd name="connsiteY12" fmla="*/ 1010430 h 2062103"/>
                        <a:gd name="connsiteX13" fmla="*/ 9422780 w 9422780"/>
                        <a:gd name="connsiteY13" fmla="*/ 2062103 h 2062103"/>
                        <a:gd name="connsiteX14" fmla="*/ 8377707 w 9422780"/>
                        <a:gd name="connsiteY14" fmla="*/ 2062103 h 2062103"/>
                        <a:gd name="connsiteX15" fmla="*/ 7521091 w 9422780"/>
                        <a:gd name="connsiteY15" fmla="*/ 2062103 h 2062103"/>
                        <a:gd name="connsiteX16" fmla="*/ 6570247 w 9422780"/>
                        <a:gd name="connsiteY16" fmla="*/ 2062103 h 2062103"/>
                        <a:gd name="connsiteX17" fmla="*/ 5713631 w 9422780"/>
                        <a:gd name="connsiteY17" fmla="*/ 2062103 h 2062103"/>
                        <a:gd name="connsiteX18" fmla="*/ 4857014 w 9422780"/>
                        <a:gd name="connsiteY18" fmla="*/ 2062103 h 2062103"/>
                        <a:gd name="connsiteX19" fmla="*/ 4000398 w 9422780"/>
                        <a:gd name="connsiteY19" fmla="*/ 2062103 h 2062103"/>
                        <a:gd name="connsiteX20" fmla="*/ 3332237 w 9422780"/>
                        <a:gd name="connsiteY20" fmla="*/ 2062103 h 2062103"/>
                        <a:gd name="connsiteX21" fmla="*/ 2381393 w 9422780"/>
                        <a:gd name="connsiteY21" fmla="*/ 2062103 h 2062103"/>
                        <a:gd name="connsiteX22" fmla="*/ 1713232 w 9422780"/>
                        <a:gd name="connsiteY22" fmla="*/ 2062103 h 2062103"/>
                        <a:gd name="connsiteX23" fmla="*/ 1139299 w 9422780"/>
                        <a:gd name="connsiteY23" fmla="*/ 2062103 h 2062103"/>
                        <a:gd name="connsiteX24" fmla="*/ 0 w 9422780"/>
                        <a:gd name="connsiteY24" fmla="*/ 2062103 h 2062103"/>
                        <a:gd name="connsiteX25" fmla="*/ 0 w 9422780"/>
                        <a:gd name="connsiteY25" fmla="*/ 1092915 h 2062103"/>
                        <a:gd name="connsiteX26" fmla="*/ 0 w 9422780"/>
                        <a:gd name="connsiteY26"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22780" h="2062103" fill="none" extrusionOk="0">
                          <a:moveTo>
                            <a:pt x="0" y="0"/>
                          </a:moveTo>
                          <a:cubicBezTo>
                            <a:pt x="313487" y="31059"/>
                            <a:pt x="440517" y="18078"/>
                            <a:pt x="668160" y="0"/>
                          </a:cubicBezTo>
                          <a:cubicBezTo>
                            <a:pt x="864285" y="-31065"/>
                            <a:pt x="1038258" y="8605"/>
                            <a:pt x="1242094" y="0"/>
                          </a:cubicBezTo>
                          <a:cubicBezTo>
                            <a:pt x="1450696" y="471"/>
                            <a:pt x="1665771" y="-16915"/>
                            <a:pt x="2004482" y="0"/>
                          </a:cubicBezTo>
                          <a:cubicBezTo>
                            <a:pt x="2330554" y="65589"/>
                            <a:pt x="2529278" y="-1050"/>
                            <a:pt x="2672642" y="0"/>
                          </a:cubicBezTo>
                          <a:cubicBezTo>
                            <a:pt x="2783524" y="-42480"/>
                            <a:pt x="3434151" y="86429"/>
                            <a:pt x="3717715" y="0"/>
                          </a:cubicBezTo>
                          <a:cubicBezTo>
                            <a:pt x="3993365" y="-55414"/>
                            <a:pt x="4429769" y="49610"/>
                            <a:pt x="4668558" y="0"/>
                          </a:cubicBezTo>
                          <a:cubicBezTo>
                            <a:pt x="4922414" y="29846"/>
                            <a:pt x="5278671" y="-81615"/>
                            <a:pt x="5619403" y="0"/>
                          </a:cubicBezTo>
                          <a:cubicBezTo>
                            <a:pt x="5962559" y="58989"/>
                            <a:pt x="6032452" y="54744"/>
                            <a:pt x="6381791" y="0"/>
                          </a:cubicBezTo>
                          <a:cubicBezTo>
                            <a:pt x="6714527" y="-44755"/>
                            <a:pt x="7098707" y="-3581"/>
                            <a:pt x="7238408" y="0"/>
                          </a:cubicBezTo>
                          <a:cubicBezTo>
                            <a:pt x="7451562" y="17995"/>
                            <a:pt x="7641038" y="-9656"/>
                            <a:pt x="8000796" y="0"/>
                          </a:cubicBezTo>
                          <a:cubicBezTo>
                            <a:pt x="8344147" y="-5393"/>
                            <a:pt x="8790313" y="38171"/>
                            <a:pt x="9422780" y="0"/>
                          </a:cubicBezTo>
                          <a:cubicBezTo>
                            <a:pt x="9404837" y="368293"/>
                            <a:pt x="9452830" y="637865"/>
                            <a:pt x="9422780" y="1051672"/>
                          </a:cubicBezTo>
                          <a:cubicBezTo>
                            <a:pt x="9407470" y="1435397"/>
                            <a:pt x="9408473" y="1808220"/>
                            <a:pt x="9422780" y="2062103"/>
                          </a:cubicBezTo>
                          <a:cubicBezTo>
                            <a:pt x="9157801" y="2083118"/>
                            <a:pt x="8995143" y="2013091"/>
                            <a:pt x="8754619" y="2062103"/>
                          </a:cubicBezTo>
                          <a:cubicBezTo>
                            <a:pt x="8504159" y="2075615"/>
                            <a:pt x="8208000" y="1967777"/>
                            <a:pt x="7803775" y="2062103"/>
                          </a:cubicBezTo>
                          <a:cubicBezTo>
                            <a:pt x="7373082" y="2130678"/>
                            <a:pt x="7114896" y="2079787"/>
                            <a:pt x="6852930" y="2062103"/>
                          </a:cubicBezTo>
                          <a:cubicBezTo>
                            <a:pt x="6549500" y="2068169"/>
                            <a:pt x="6199095" y="2028747"/>
                            <a:pt x="5996314" y="2062103"/>
                          </a:cubicBezTo>
                          <a:cubicBezTo>
                            <a:pt x="5753284" y="2080931"/>
                            <a:pt x="5372283" y="2083016"/>
                            <a:pt x="4951243" y="2062103"/>
                          </a:cubicBezTo>
                          <a:cubicBezTo>
                            <a:pt x="4552296" y="2072630"/>
                            <a:pt x="4474321" y="2071122"/>
                            <a:pt x="4094626" y="2062103"/>
                          </a:cubicBezTo>
                          <a:cubicBezTo>
                            <a:pt x="3718153" y="2097434"/>
                            <a:pt x="3424905" y="2133939"/>
                            <a:pt x="3049554" y="2062103"/>
                          </a:cubicBezTo>
                          <a:cubicBezTo>
                            <a:pt x="2696227" y="2071968"/>
                            <a:pt x="2566745" y="2128957"/>
                            <a:pt x="2287165" y="2062103"/>
                          </a:cubicBezTo>
                          <a:cubicBezTo>
                            <a:pt x="2027782" y="2052596"/>
                            <a:pt x="1711418" y="1994331"/>
                            <a:pt x="1336321" y="2062103"/>
                          </a:cubicBezTo>
                          <a:cubicBezTo>
                            <a:pt x="936968" y="2125100"/>
                            <a:pt x="971482" y="2037909"/>
                            <a:pt x="762387" y="2062103"/>
                          </a:cubicBezTo>
                          <a:cubicBezTo>
                            <a:pt x="556942" y="2079051"/>
                            <a:pt x="173494" y="2067299"/>
                            <a:pt x="0" y="2062103"/>
                          </a:cubicBezTo>
                          <a:cubicBezTo>
                            <a:pt x="-7207" y="1648814"/>
                            <a:pt x="-55385" y="1535304"/>
                            <a:pt x="0" y="1072292"/>
                          </a:cubicBezTo>
                          <a:cubicBezTo>
                            <a:pt x="32468" y="603856"/>
                            <a:pt x="-31979" y="477001"/>
                            <a:pt x="0" y="0"/>
                          </a:cubicBezTo>
                          <a:close/>
                        </a:path>
                        <a:path w="9422780" h="2062103" stroke="0" extrusionOk="0">
                          <a:moveTo>
                            <a:pt x="0" y="0"/>
                          </a:moveTo>
                          <a:cubicBezTo>
                            <a:pt x="158632" y="-54601"/>
                            <a:pt x="559875" y="38373"/>
                            <a:pt x="762387" y="0"/>
                          </a:cubicBezTo>
                          <a:cubicBezTo>
                            <a:pt x="1022016" y="6061"/>
                            <a:pt x="1245722" y="-3841"/>
                            <a:pt x="1713232" y="0"/>
                          </a:cubicBezTo>
                          <a:cubicBezTo>
                            <a:pt x="2162896" y="24191"/>
                            <a:pt x="2151278" y="-34608"/>
                            <a:pt x="2381393" y="0"/>
                          </a:cubicBezTo>
                          <a:cubicBezTo>
                            <a:pt x="2629167" y="32983"/>
                            <a:pt x="3062308" y="-67762"/>
                            <a:pt x="3238010" y="0"/>
                          </a:cubicBezTo>
                          <a:cubicBezTo>
                            <a:pt x="3406789" y="17685"/>
                            <a:pt x="3992695" y="87511"/>
                            <a:pt x="4188853" y="0"/>
                          </a:cubicBezTo>
                          <a:cubicBezTo>
                            <a:pt x="4467396" y="-47161"/>
                            <a:pt x="4680706" y="-40959"/>
                            <a:pt x="4857014" y="0"/>
                          </a:cubicBezTo>
                          <a:cubicBezTo>
                            <a:pt x="5024522" y="66746"/>
                            <a:pt x="5289470" y="48367"/>
                            <a:pt x="5619403" y="0"/>
                          </a:cubicBezTo>
                          <a:cubicBezTo>
                            <a:pt x="5978565" y="-49870"/>
                            <a:pt x="6083322" y="-56188"/>
                            <a:pt x="6287564" y="0"/>
                          </a:cubicBezTo>
                          <a:cubicBezTo>
                            <a:pt x="6475572" y="40654"/>
                            <a:pt x="7063874" y="98920"/>
                            <a:pt x="7238408" y="0"/>
                          </a:cubicBezTo>
                          <a:cubicBezTo>
                            <a:pt x="7485151" y="-63909"/>
                            <a:pt x="7964065" y="47765"/>
                            <a:pt x="8189252" y="0"/>
                          </a:cubicBezTo>
                          <a:cubicBezTo>
                            <a:pt x="8501061" y="10572"/>
                            <a:pt x="9156733" y="-15235"/>
                            <a:pt x="9422780" y="0"/>
                          </a:cubicBezTo>
                          <a:cubicBezTo>
                            <a:pt x="9487678" y="401398"/>
                            <a:pt x="9421766" y="727286"/>
                            <a:pt x="9422780" y="1010430"/>
                          </a:cubicBezTo>
                          <a:cubicBezTo>
                            <a:pt x="9353901" y="1232937"/>
                            <a:pt x="9457604" y="1692345"/>
                            <a:pt x="9422780" y="2062103"/>
                          </a:cubicBezTo>
                          <a:cubicBezTo>
                            <a:pt x="9054640" y="2008615"/>
                            <a:pt x="8777993" y="2104054"/>
                            <a:pt x="8377707" y="2062103"/>
                          </a:cubicBezTo>
                          <a:cubicBezTo>
                            <a:pt x="8045916" y="1968793"/>
                            <a:pt x="7803610" y="2104443"/>
                            <a:pt x="7521091" y="2062103"/>
                          </a:cubicBezTo>
                          <a:cubicBezTo>
                            <a:pt x="7261051" y="2078224"/>
                            <a:pt x="7000646" y="2026397"/>
                            <a:pt x="6570247" y="2062103"/>
                          </a:cubicBezTo>
                          <a:cubicBezTo>
                            <a:pt x="6130213" y="2077376"/>
                            <a:pt x="5943274" y="2071152"/>
                            <a:pt x="5713631" y="2062103"/>
                          </a:cubicBezTo>
                          <a:cubicBezTo>
                            <a:pt x="5471506" y="2053216"/>
                            <a:pt x="5144777" y="2123574"/>
                            <a:pt x="4857014" y="2062103"/>
                          </a:cubicBezTo>
                          <a:cubicBezTo>
                            <a:pt x="4590843" y="2046260"/>
                            <a:pt x="4331033" y="2057224"/>
                            <a:pt x="4000398" y="2062103"/>
                          </a:cubicBezTo>
                          <a:cubicBezTo>
                            <a:pt x="3650487" y="2042369"/>
                            <a:pt x="3658848" y="2037045"/>
                            <a:pt x="3332237" y="2062103"/>
                          </a:cubicBezTo>
                          <a:cubicBezTo>
                            <a:pt x="2999270" y="2081644"/>
                            <a:pt x="2815094" y="2036991"/>
                            <a:pt x="2381393" y="2062103"/>
                          </a:cubicBezTo>
                          <a:cubicBezTo>
                            <a:pt x="1993743" y="2110685"/>
                            <a:pt x="1819461" y="2026285"/>
                            <a:pt x="1713232" y="2062103"/>
                          </a:cubicBezTo>
                          <a:cubicBezTo>
                            <a:pt x="1613237" y="2091888"/>
                            <a:pt x="1351407" y="2077140"/>
                            <a:pt x="1139299" y="2062103"/>
                          </a:cubicBezTo>
                          <a:cubicBezTo>
                            <a:pt x="953419" y="2063900"/>
                            <a:pt x="552929" y="2040447"/>
                            <a:pt x="0" y="2062103"/>
                          </a:cubicBezTo>
                          <a:cubicBezTo>
                            <a:pt x="-26598" y="1609097"/>
                            <a:pt x="7451" y="1541153"/>
                            <a:pt x="0" y="1092915"/>
                          </a:cubicBezTo>
                          <a:cubicBezTo>
                            <a:pt x="-8937" y="642033"/>
                            <a:pt x="-19930" y="485794"/>
                            <a:pt x="0" y="0"/>
                          </a:cubicBezTo>
                          <a:close/>
                        </a:path>
                        <a:path w="9422780" h="2062103" fill="none" stroke="0" extrusionOk="0">
                          <a:moveTo>
                            <a:pt x="0" y="0"/>
                          </a:moveTo>
                          <a:cubicBezTo>
                            <a:pt x="262228" y="5815"/>
                            <a:pt x="444758" y="20270"/>
                            <a:pt x="668160" y="0"/>
                          </a:cubicBezTo>
                          <a:cubicBezTo>
                            <a:pt x="891167" y="20336"/>
                            <a:pt x="1037292" y="-9211"/>
                            <a:pt x="1242094" y="0"/>
                          </a:cubicBezTo>
                          <a:cubicBezTo>
                            <a:pt x="1382553" y="24881"/>
                            <a:pt x="1652373" y="-80131"/>
                            <a:pt x="2004482" y="0"/>
                          </a:cubicBezTo>
                          <a:cubicBezTo>
                            <a:pt x="2329263" y="16666"/>
                            <a:pt x="2514970" y="74130"/>
                            <a:pt x="2672642" y="0"/>
                          </a:cubicBezTo>
                          <a:cubicBezTo>
                            <a:pt x="2832794" y="1690"/>
                            <a:pt x="3440021" y="36504"/>
                            <a:pt x="3717715" y="0"/>
                          </a:cubicBezTo>
                          <a:cubicBezTo>
                            <a:pt x="4025553" y="-53476"/>
                            <a:pt x="4405640" y="24340"/>
                            <a:pt x="4668558" y="0"/>
                          </a:cubicBezTo>
                          <a:cubicBezTo>
                            <a:pt x="4819112" y="5291"/>
                            <a:pt x="5264051" y="-71177"/>
                            <a:pt x="5619403" y="0"/>
                          </a:cubicBezTo>
                          <a:cubicBezTo>
                            <a:pt x="5951149" y="60235"/>
                            <a:pt x="6046720" y="58217"/>
                            <a:pt x="6381791" y="0"/>
                          </a:cubicBezTo>
                          <a:cubicBezTo>
                            <a:pt x="6716401" y="-35106"/>
                            <a:pt x="7054432" y="22737"/>
                            <a:pt x="7238408" y="0"/>
                          </a:cubicBezTo>
                          <a:cubicBezTo>
                            <a:pt x="7426683" y="-12677"/>
                            <a:pt x="7646503" y="13373"/>
                            <a:pt x="8000796" y="0"/>
                          </a:cubicBezTo>
                          <a:cubicBezTo>
                            <a:pt x="8360448" y="-65922"/>
                            <a:pt x="8763188" y="72523"/>
                            <a:pt x="9422780" y="0"/>
                          </a:cubicBezTo>
                          <a:cubicBezTo>
                            <a:pt x="9405796" y="284654"/>
                            <a:pt x="9442599" y="609971"/>
                            <a:pt x="9422780" y="1051672"/>
                          </a:cubicBezTo>
                          <a:cubicBezTo>
                            <a:pt x="9384750" y="1447660"/>
                            <a:pt x="9444794" y="1858056"/>
                            <a:pt x="9422780" y="2062103"/>
                          </a:cubicBezTo>
                          <a:cubicBezTo>
                            <a:pt x="9129040" y="2106655"/>
                            <a:pt x="8993015" y="2015593"/>
                            <a:pt x="8754619" y="2062103"/>
                          </a:cubicBezTo>
                          <a:cubicBezTo>
                            <a:pt x="8518533" y="2100206"/>
                            <a:pt x="8180852" y="1970891"/>
                            <a:pt x="7803775" y="2062103"/>
                          </a:cubicBezTo>
                          <a:cubicBezTo>
                            <a:pt x="7363575" y="2122604"/>
                            <a:pt x="7133268" y="2089147"/>
                            <a:pt x="6852930" y="2062103"/>
                          </a:cubicBezTo>
                          <a:cubicBezTo>
                            <a:pt x="6591763" y="2046397"/>
                            <a:pt x="6268667" y="2073213"/>
                            <a:pt x="5996314" y="2062103"/>
                          </a:cubicBezTo>
                          <a:cubicBezTo>
                            <a:pt x="5784827" y="2031020"/>
                            <a:pt x="5380949" y="2036806"/>
                            <a:pt x="4951243" y="2062103"/>
                          </a:cubicBezTo>
                          <a:cubicBezTo>
                            <a:pt x="4553733" y="2063524"/>
                            <a:pt x="4482355" y="2088294"/>
                            <a:pt x="4094626" y="2062103"/>
                          </a:cubicBezTo>
                          <a:cubicBezTo>
                            <a:pt x="3773661" y="2058735"/>
                            <a:pt x="3388534" y="2111657"/>
                            <a:pt x="3049554" y="2062103"/>
                          </a:cubicBezTo>
                          <a:cubicBezTo>
                            <a:pt x="2691993" y="2050853"/>
                            <a:pt x="2551207" y="2082502"/>
                            <a:pt x="2287165" y="2062103"/>
                          </a:cubicBezTo>
                          <a:cubicBezTo>
                            <a:pt x="1998948" y="2044693"/>
                            <a:pt x="1743931" y="1992388"/>
                            <a:pt x="1336321" y="2062103"/>
                          </a:cubicBezTo>
                          <a:cubicBezTo>
                            <a:pt x="929349" y="2124421"/>
                            <a:pt x="982435" y="2027704"/>
                            <a:pt x="762387" y="2062103"/>
                          </a:cubicBezTo>
                          <a:cubicBezTo>
                            <a:pt x="529353" y="2066535"/>
                            <a:pt x="122539" y="2053534"/>
                            <a:pt x="0" y="2062103"/>
                          </a:cubicBezTo>
                          <a:cubicBezTo>
                            <a:pt x="-20444" y="1644116"/>
                            <a:pt x="-32797" y="1537643"/>
                            <a:pt x="0" y="1072292"/>
                          </a:cubicBezTo>
                          <a:cubicBezTo>
                            <a:pt x="10299" y="601605"/>
                            <a:pt x="-6942" y="481423"/>
                            <a:pt x="0" y="0"/>
                          </a:cubicBezTo>
                          <a:close/>
                        </a:path>
                      </a:pathLst>
                    </a:custGeom>
                    <ask:type>
                      <ask:lineSketchFreehand/>
                    </ask:type>
                  </ask:lineSketchStyleProps>
                </a:ext>
              </a:extLst>
            </a:ln>
          </p:spPr>
          <p:txBody>
            <a:bodyPr wrap="square" rtlCol="0">
              <a:spAutoFit/>
            </a:bodyPr>
            <a:lstStyle/>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Những bạn có số đo</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chiều cao tình cờ giống nhau có thể kết thành đôi</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và tự nhận tên đôi</a:t>
              </a:r>
            </a:p>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theo chiều cao.</a:t>
              </a:r>
              <a:endPar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Ví dụ: “Đôi bạn mét tư, đôi bạn mét rưỡi”.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844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540989" y="1081380"/>
            <a:ext cx="4711235"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49385" y="3240906"/>
            <a:ext cx="5140009" cy="3706304"/>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106592" y="1149673"/>
            <a:ext cx="5444200" cy="2127688"/>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5441796" y="2332013"/>
            <a:ext cx="6411950" cy="383461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C</a:t>
            </a:r>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hia sẻ về:</a:t>
            </a: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Sự thay đổi về chiều cao so với chính mình hồi năm học lớp 1.</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Cách luyện tập để cao hơn,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khoẻ hơn (VD: ăn sữa chua,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uống đủ sữa, tập thể dục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hằng ngày,...).</a:t>
            </a:r>
          </a:p>
        </p:txBody>
      </p:sp>
    </p:spTree>
    <p:extLst>
      <p:ext uri="{BB962C8B-B14F-4D97-AF65-F5344CB8AC3E}">
        <p14:creationId xmlns:p14="http://schemas.microsoft.com/office/powerpoint/2010/main" val="2082309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60881859-6630-1888-CCD0-6904BE02E328}"/>
              </a:ext>
            </a:extLst>
          </p:cNvPr>
          <p:cNvPicPr>
            <a:picLocks noChangeAspect="1"/>
          </p:cNvPicPr>
          <p:nvPr/>
        </p:nvPicPr>
        <p:blipFill>
          <a:blip r:embed="rId6"/>
          <a:stretch>
            <a:fillRect/>
          </a:stretch>
        </p:blipFill>
        <p:spPr>
          <a:xfrm>
            <a:off x="2674073" y="755559"/>
            <a:ext cx="6620830" cy="2804403"/>
          </a:xfrm>
          <a:prstGeom prst="rect">
            <a:avLst/>
          </a:prstGeom>
        </p:spPr>
      </p:pic>
    </p:spTree>
    <p:extLst>
      <p:ext uri="{BB962C8B-B14F-4D97-AF65-F5344CB8AC3E}">
        <p14:creationId xmlns:p14="http://schemas.microsoft.com/office/powerpoint/2010/main" val="1493679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47308" y="931972"/>
              <a:ext cx="5193611" cy="2412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lớn lên về thể chất cũng rất quan trọng, cần phải được chuẩn bị, chăm sóc bằng việc ăn uống và tập tành đều đặn hằng ngày.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122653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2AF1439-35CD-0FD4-F656-25A3548C4950}"/>
              </a:ext>
            </a:extLst>
          </p:cNvPr>
          <p:cNvPicPr>
            <a:picLocks noChangeAspect="1"/>
          </p:cNvPicPr>
          <p:nvPr/>
        </p:nvPicPr>
        <p:blipFill>
          <a:blip r:embed="rId5"/>
          <a:stretch>
            <a:fillRect/>
          </a:stretch>
        </p:blipFill>
        <p:spPr>
          <a:xfrm>
            <a:off x="142939" y="211737"/>
            <a:ext cx="5321159" cy="1373954"/>
          </a:xfrm>
          <a:prstGeom prst="rect">
            <a:avLst/>
          </a:prstGeom>
        </p:spPr>
      </p:pic>
      <p:pic>
        <p:nvPicPr>
          <p:cNvPr id="15" name="Picture 14">
            <a:extLst>
              <a:ext uri="{FF2B5EF4-FFF2-40B4-BE49-F238E27FC236}">
                <a16:creationId xmlns:a16="http://schemas.microsoft.com/office/drawing/2014/main" id="{709194F4-D525-A063-438B-A8632003F645}"/>
              </a:ext>
            </a:extLst>
          </p:cNvPr>
          <p:cNvPicPr>
            <a:picLocks noChangeAspect="1"/>
          </p:cNvPicPr>
          <p:nvPr/>
        </p:nvPicPr>
        <p:blipFill>
          <a:blip r:embed="rId6"/>
          <a:stretch>
            <a:fillRect/>
          </a:stretch>
        </p:blipFill>
        <p:spPr>
          <a:xfrm>
            <a:off x="2587214" y="2127892"/>
            <a:ext cx="8980186" cy="3048264"/>
          </a:xfrm>
          <a:prstGeom prst="rect">
            <a:avLst/>
          </a:prstGeom>
        </p:spPr>
      </p:pic>
    </p:spTree>
    <p:extLst>
      <p:ext uri="{BB962C8B-B14F-4D97-AF65-F5344CB8AC3E}">
        <p14:creationId xmlns:p14="http://schemas.microsoft.com/office/powerpoint/2010/main" val="2925026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573BD504-36C3-B1CF-F943-5BDEBD4326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1" y="0"/>
            <a:ext cx="12191999" cy="6858000"/>
          </a:xfrm>
          <a:prstGeom prst="rect">
            <a:avLst/>
          </a:prstGeom>
        </p:spPr>
      </p:pic>
      <p:sp>
        <p:nvSpPr>
          <p:cNvPr id="3" name="Rectangle: Rounded Corners 8">
            <a:extLst>
              <a:ext uri="{FF2B5EF4-FFF2-40B4-BE49-F238E27FC236}">
                <a16:creationId xmlns:a16="http://schemas.microsoft.com/office/drawing/2014/main" id="{72C4C8AF-856F-4B62-1CFC-B039DE87E859}"/>
              </a:ext>
            </a:extLst>
          </p:cNvPr>
          <p:cNvSpPr/>
          <p:nvPr/>
        </p:nvSpPr>
        <p:spPr>
          <a:xfrm>
            <a:off x="180392" y="296494"/>
            <a:ext cx="11831216" cy="6475445"/>
          </a:xfrm>
          <a:prstGeom prst="roundRect">
            <a:avLst>
              <a:gd name="adj" fmla="val 9856"/>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0A18A8C-E2F3-7B73-72DE-675422A73FFC}"/>
              </a:ext>
            </a:extLst>
          </p:cNvPr>
          <p:cNvPicPr>
            <a:picLocks noChangeAspect="1"/>
          </p:cNvPicPr>
          <p:nvPr/>
        </p:nvPicPr>
        <p:blipFill>
          <a:blip r:embed="rId3"/>
          <a:stretch>
            <a:fillRect/>
          </a:stretch>
        </p:blipFill>
        <p:spPr>
          <a:xfrm>
            <a:off x="1260087" y="2097217"/>
            <a:ext cx="10285141" cy="3598321"/>
          </a:xfrm>
          <a:prstGeom prst="rect">
            <a:avLst/>
          </a:prstGeom>
        </p:spPr>
      </p:pic>
      <p:grpSp>
        <p:nvGrpSpPr>
          <p:cNvPr id="10" name="Group 9">
            <a:extLst>
              <a:ext uri="{FF2B5EF4-FFF2-40B4-BE49-F238E27FC236}">
                <a16:creationId xmlns:a16="http://schemas.microsoft.com/office/drawing/2014/main" id="{6508D104-4EE9-3557-984C-F26CF5A9A0E9}"/>
              </a:ext>
            </a:extLst>
          </p:cNvPr>
          <p:cNvGrpSpPr/>
          <p:nvPr/>
        </p:nvGrpSpPr>
        <p:grpSpPr>
          <a:xfrm>
            <a:off x="0" y="183622"/>
            <a:ext cx="11920653" cy="1376110"/>
            <a:chOff x="0" y="183622"/>
            <a:chExt cx="11920653" cy="1376110"/>
          </a:xfrm>
        </p:grpSpPr>
        <p:sp>
          <p:nvSpPr>
            <p:cNvPr id="13" name="Rectangle: Rounded Corners 7">
              <a:extLst>
                <a:ext uri="{FF2B5EF4-FFF2-40B4-BE49-F238E27FC236}">
                  <a16:creationId xmlns:a16="http://schemas.microsoft.com/office/drawing/2014/main" id="{152309D3-53DA-89F4-9994-6EA4C05A623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Quan sát hình ảnh tập thể lớp những năm học đã qua để thấy sự thay đổi của bản thân và các bạn cùng lớp.</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24">
              <a:extLst>
                <a:ext uri="{FF2B5EF4-FFF2-40B4-BE49-F238E27FC236}">
                  <a16:creationId xmlns:a16="http://schemas.microsoft.com/office/drawing/2014/main" id="{15400AA0-6503-A0E3-E076-465C48C0C2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Tree>
    <p:extLst>
      <p:ext uri="{BB962C8B-B14F-4D97-AF65-F5344CB8AC3E}">
        <p14:creationId xmlns:p14="http://schemas.microsoft.com/office/powerpoint/2010/main" val="2224840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19" name="Group 18">
            <a:extLst>
              <a:ext uri="{FF2B5EF4-FFF2-40B4-BE49-F238E27FC236}">
                <a16:creationId xmlns:a16="http://schemas.microsoft.com/office/drawing/2014/main" id="{673D794C-6D1B-757C-62ED-9238778DDC11}"/>
              </a:ext>
            </a:extLst>
          </p:cNvPr>
          <p:cNvGrpSpPr/>
          <p:nvPr/>
        </p:nvGrpSpPr>
        <p:grpSpPr>
          <a:xfrm>
            <a:off x="189941" y="414199"/>
            <a:ext cx="5979207" cy="1046612"/>
            <a:chOff x="678853" y="139316"/>
            <a:chExt cx="6022756" cy="2308324"/>
          </a:xfrm>
        </p:grpSpPr>
        <p:sp>
          <p:nvSpPr>
            <p:cNvPr id="20" name="Speech Bubble: Rectangle with Corners Rounded 19">
              <a:extLst>
                <a:ext uri="{FF2B5EF4-FFF2-40B4-BE49-F238E27FC236}">
                  <a16:creationId xmlns:a16="http://schemas.microsoft.com/office/drawing/2014/main" id="{D0EF257C-2426-96EB-E06B-6D5E396349E1}"/>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A20F098E-9437-6A00-5C6F-2D7F1A49657F}"/>
                </a:ext>
              </a:extLst>
            </p:cNvPr>
            <p:cNvSpPr txBox="1"/>
            <p:nvPr/>
          </p:nvSpPr>
          <p:spPr>
            <a:xfrm>
              <a:off x="905279" y="196187"/>
              <a:ext cx="5569902" cy="1831159"/>
            </a:xfrm>
            <a:prstGeom prst="rect">
              <a:avLst/>
            </a:prstGeom>
            <a:noFill/>
          </p:spPr>
          <p:txBody>
            <a:bodyPr wrap="square" rtlCol="0">
              <a:spAutoFit/>
            </a:bodyPr>
            <a:lstStyle/>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chụp</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năm</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trong</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hoàn</a:t>
              </a:r>
              <a:endPar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endParaRPr>
            </a:p>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a:t>
              </a:r>
            </a:p>
          </p:txBody>
        </p:sp>
      </p:grpSp>
      <p:pic>
        <p:nvPicPr>
          <p:cNvPr id="2" name="Picture 24">
            <a:extLst>
              <a:ext uri="{FF2B5EF4-FFF2-40B4-BE49-F238E27FC236}">
                <a16:creationId xmlns:a16="http://schemas.microsoft.com/office/drawing/2014/main" id="{7C611FFD-AABE-38D0-A54C-BFBBC0B125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964" y="3066585"/>
            <a:ext cx="3264830" cy="3791415"/>
          </a:xfrm>
          <a:prstGeom prst="rect">
            <a:avLst/>
          </a:prstGeom>
        </p:spPr>
      </p:pic>
      <p:grpSp>
        <p:nvGrpSpPr>
          <p:cNvPr id="4" name="Group 3">
            <a:extLst>
              <a:ext uri="{FF2B5EF4-FFF2-40B4-BE49-F238E27FC236}">
                <a16:creationId xmlns:a16="http://schemas.microsoft.com/office/drawing/2014/main" id="{1B42204C-F029-CDE6-894D-DFDF21CCA322}"/>
              </a:ext>
            </a:extLst>
          </p:cNvPr>
          <p:cNvGrpSpPr/>
          <p:nvPr/>
        </p:nvGrpSpPr>
        <p:grpSpPr>
          <a:xfrm>
            <a:off x="3078107" y="1618529"/>
            <a:ext cx="6712663" cy="1660848"/>
            <a:chOff x="678853" y="139316"/>
            <a:chExt cx="6022756" cy="3187564"/>
          </a:xfrm>
        </p:grpSpPr>
        <p:sp>
          <p:nvSpPr>
            <p:cNvPr id="6" name="Speech Bubble: Rectangle with Corners Rounded 5">
              <a:extLst>
                <a:ext uri="{FF2B5EF4-FFF2-40B4-BE49-F238E27FC236}">
                  <a16:creationId xmlns:a16="http://schemas.microsoft.com/office/drawing/2014/main" id="{DDF30238-3272-E01E-E231-4A8D2F07F574}"/>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5D931574-2D3B-4947-1D04-289BE1D6B2AE}"/>
                </a:ext>
              </a:extLst>
            </p:cNvPr>
            <p:cNvSpPr txBox="1"/>
            <p:nvPr/>
          </p:nvSpPr>
          <p:spPr>
            <a:xfrm>
              <a:off x="905279" y="196187"/>
              <a:ext cx="5569902" cy="3130693"/>
            </a:xfrm>
            <a:prstGeom prst="rect">
              <a:avLst/>
            </a:prstGeom>
            <a:noFill/>
          </p:spPr>
          <p:txBody>
            <a:bodyPr wrap="square" rtlCol="0">
              <a:spAutoFit/>
            </a:bodyPr>
            <a:lstStyle/>
            <a:p>
              <a:pPr rtl="0">
                <a:spcBef>
                  <a:spcPts val="0"/>
                </a:spcBef>
                <a:spcAft>
                  <a:spcPts val="500"/>
                </a:spcAft>
              </a:pPr>
              <a:r>
                <a:rPr lang="en-US" sz="2800" b="1" i="0" u="none" strike="noStrike" dirty="0">
                  <a:solidFill>
                    <a:srgbClr val="002060"/>
                  </a:solidFill>
                  <a:effectLst/>
                </a:rPr>
                <a:t>Em </a:t>
              </a:r>
              <a:r>
                <a:rPr lang="en-US" sz="2800" b="1" i="0" u="none" strike="noStrike" dirty="0" err="1">
                  <a:solidFill>
                    <a:srgbClr val="002060"/>
                  </a:solidFill>
                  <a:effectLst/>
                </a:rPr>
                <a:t>có</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mình</a:t>
              </a:r>
              <a:r>
                <a:rPr lang="en-US" sz="2800" b="1" i="0" u="none" strike="noStrike" dirty="0">
                  <a:solidFill>
                    <a:srgbClr val="002060"/>
                  </a:solidFill>
                  <a:effectLst/>
                </a:rPr>
                <a:t> </a:t>
              </a:r>
              <a:r>
                <a:rPr lang="en-US" sz="2800" b="1" i="0" u="none" strike="noStrike" dirty="0" err="1">
                  <a:solidFill>
                    <a:srgbClr val="002060"/>
                  </a:solidFill>
                  <a:effectLst/>
                </a:rPr>
                <a:t>trong</a:t>
              </a:r>
              <a:r>
                <a:rPr lang="en-US" sz="2800" b="1" i="0" u="none" strike="noStrike" dirty="0">
                  <a:solidFill>
                    <a:srgbClr val="002060"/>
                  </a:solidFill>
                  <a:effectLst/>
                </a:rPr>
                <a:t> </a:t>
              </a:r>
              <a:r>
                <a:rPr lang="en-US" sz="2800" b="1" i="0" u="none" strike="noStrike" dirty="0" err="1">
                  <a:solidFill>
                    <a:srgbClr val="002060"/>
                  </a:solidFill>
                  <a:effectLst/>
                </a:rPr>
                <a:t>bức</a:t>
              </a:r>
              <a:r>
                <a:rPr lang="en-US" sz="2800" b="1" i="0" u="none" strike="noStrike" dirty="0">
                  <a:solidFill>
                    <a:srgbClr val="002060"/>
                  </a:solidFill>
                  <a:effectLst/>
                </a:rPr>
                <a:t> </a:t>
              </a:r>
              <a:r>
                <a:rPr lang="en-US" sz="2800" b="1" i="0" u="none" strike="noStrike" dirty="0" err="1">
                  <a:solidFill>
                    <a:srgbClr val="002060"/>
                  </a:solidFill>
                  <a:effectLst/>
                </a:rPr>
                <a:t>ảnh</a:t>
              </a:r>
              <a:r>
                <a:rPr lang="en-US" sz="2800" b="1" i="0" u="none" strike="noStrike" dirty="0">
                  <a:solidFill>
                    <a:srgbClr val="002060"/>
                  </a:solidFill>
                  <a:effectLst/>
                </a:rPr>
                <a:t> </a:t>
              </a:r>
              <a:r>
                <a:rPr lang="en-US" sz="2800" b="1" i="0" u="none" strike="noStrike" dirty="0" err="1">
                  <a:solidFill>
                    <a:srgbClr val="002060"/>
                  </a:solidFill>
                  <a:effectLst/>
                </a:rPr>
                <a:t>không</a:t>
              </a:r>
              <a:r>
                <a:rPr lang="en-US" sz="2800" b="1" i="0" u="none" strike="noStrike" dirty="0">
                  <a:solidFill>
                    <a:srgbClr val="002060"/>
                  </a:solidFill>
                  <a:effectLst/>
                </a:rPr>
                <a:t>? Em </a:t>
              </a:r>
              <a:r>
                <a:rPr lang="en-US" sz="2800" b="1" i="0" u="none" strike="noStrike" dirty="0" err="1">
                  <a:solidFill>
                    <a:srgbClr val="002060"/>
                  </a:solidFill>
                  <a:effectLst/>
                </a:rPr>
                <a:t>còn</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những</a:t>
              </a:r>
              <a:r>
                <a:rPr lang="en-US" sz="4400" b="1" dirty="0">
                  <a:solidFill>
                    <a:srgbClr val="002060"/>
                  </a:solidFill>
                </a:rPr>
                <a:t> </a:t>
              </a:r>
              <a:r>
                <a:rPr lang="en-US" sz="2800" b="1" i="0" u="none" strike="noStrike" dirty="0">
                  <a:solidFill>
                    <a:srgbClr val="002060"/>
                  </a:solidFill>
                  <a:effectLst/>
                </a:rPr>
                <a:t>ai </a:t>
              </a:r>
              <a:r>
                <a:rPr lang="en-US" sz="2800" b="1" i="0" u="none" strike="noStrike" dirty="0" err="1">
                  <a:solidFill>
                    <a:srgbClr val="002060"/>
                  </a:solidFill>
                  <a:effectLst/>
                </a:rPr>
                <a:t>nữa</a:t>
              </a:r>
              <a:r>
                <a:rPr lang="en-US" sz="2800" b="1" i="0" u="none" strike="noStrike" dirty="0">
                  <a:solidFill>
                    <a:srgbClr val="002060"/>
                  </a:solidFill>
                  <a:effectLst/>
                </a:rPr>
                <a:t>?</a:t>
              </a:r>
              <a:endParaRPr lang="en-US" sz="4400" b="1" dirty="0">
                <a:solidFill>
                  <a:srgbClr val="002060"/>
                </a:solidFill>
                <a:effectLst/>
              </a:endParaRPr>
            </a:p>
          </p:txBody>
        </p:sp>
      </p:grpSp>
      <p:grpSp>
        <p:nvGrpSpPr>
          <p:cNvPr id="10" name="Group 9">
            <a:extLst>
              <a:ext uri="{FF2B5EF4-FFF2-40B4-BE49-F238E27FC236}">
                <a16:creationId xmlns:a16="http://schemas.microsoft.com/office/drawing/2014/main" id="{C42DF7C8-E2AE-D676-8C74-668FCC5A3B52}"/>
              </a:ext>
            </a:extLst>
          </p:cNvPr>
          <p:cNvGrpSpPr/>
          <p:nvPr/>
        </p:nvGrpSpPr>
        <p:grpSpPr>
          <a:xfrm>
            <a:off x="3490331" y="3458481"/>
            <a:ext cx="7939669" cy="1352624"/>
            <a:chOff x="678853" y="139316"/>
            <a:chExt cx="6022756" cy="2596008"/>
          </a:xfrm>
        </p:grpSpPr>
        <p:sp>
          <p:nvSpPr>
            <p:cNvPr id="11" name="Speech Bubble: Rectangle with Corners Rounded 10">
              <a:extLst>
                <a:ext uri="{FF2B5EF4-FFF2-40B4-BE49-F238E27FC236}">
                  <a16:creationId xmlns:a16="http://schemas.microsoft.com/office/drawing/2014/main" id="{8207B9DE-A844-2260-6286-EBE955430E86}"/>
                </a:ext>
              </a:extLst>
            </p:cNvPr>
            <p:cNvSpPr/>
            <p:nvPr/>
          </p:nvSpPr>
          <p:spPr>
            <a:xfrm>
              <a:off x="678853" y="139316"/>
              <a:ext cx="6022756" cy="2308324"/>
            </a:xfrm>
            <a:prstGeom prst="wedgeRoundRectCallout">
              <a:avLst>
                <a:gd name="adj1" fmla="val -53605"/>
                <a:gd name="adj2" fmla="val 74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D74EEFF6-7D0C-6556-EF78-E483F69B9D34}"/>
                </a:ext>
              </a:extLst>
            </p:cNvPr>
            <p:cNvSpPr txBox="1"/>
            <p:nvPr/>
          </p:nvSpPr>
          <p:spPr>
            <a:xfrm>
              <a:off x="833576" y="431606"/>
              <a:ext cx="5569902" cy="230371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Em thấy mình trong ảnh so với mình bây giờ có gì thay đổi? (cao hơn, tóc dài hơn, nhìn chững chạc hơn,...)</a:t>
              </a:r>
              <a:endParaRPr lang="vi-VN" sz="4000" b="1" dirty="0">
                <a:solidFill>
                  <a:srgbClr val="002060"/>
                </a:solidFill>
                <a:effectLst/>
                <a:latin typeface="Calibri" panose="020F0502020204030204" pitchFamily="34" charset="0"/>
                <a:ea typeface="Cambria" panose="02040503050406030204" pitchFamily="18" charset="0"/>
                <a:cs typeface="Calibri" panose="020F0502020204030204" pitchFamily="34" charset="0"/>
              </a:endParaRPr>
            </a:p>
          </p:txBody>
        </p:sp>
      </p:grpSp>
      <p:grpSp>
        <p:nvGrpSpPr>
          <p:cNvPr id="13" name="Group 12">
            <a:extLst>
              <a:ext uri="{FF2B5EF4-FFF2-40B4-BE49-F238E27FC236}">
                <a16:creationId xmlns:a16="http://schemas.microsoft.com/office/drawing/2014/main" id="{5AC42F50-FD45-4FCF-43DD-F78553A6508A}"/>
              </a:ext>
            </a:extLst>
          </p:cNvPr>
          <p:cNvGrpSpPr/>
          <p:nvPr/>
        </p:nvGrpSpPr>
        <p:grpSpPr>
          <a:xfrm>
            <a:off x="3568390" y="5142316"/>
            <a:ext cx="7939669" cy="1202729"/>
            <a:chOff x="678853" y="139316"/>
            <a:chExt cx="6022756" cy="2308324"/>
          </a:xfrm>
        </p:grpSpPr>
        <p:sp>
          <p:nvSpPr>
            <p:cNvPr id="14" name="Speech Bubble: Rectangle with Corners Rounded 13">
              <a:extLst>
                <a:ext uri="{FF2B5EF4-FFF2-40B4-BE49-F238E27FC236}">
                  <a16:creationId xmlns:a16="http://schemas.microsoft.com/office/drawing/2014/main" id="{49E404F6-1485-7D64-8C8A-5BA8A65D99A9}"/>
                </a:ext>
              </a:extLst>
            </p:cNvPr>
            <p:cNvSpPr/>
            <p:nvPr/>
          </p:nvSpPr>
          <p:spPr>
            <a:xfrm>
              <a:off x="678853" y="139316"/>
              <a:ext cx="6022756" cy="2308324"/>
            </a:xfrm>
            <a:prstGeom prst="wedgeRoundRectCallout">
              <a:avLst>
                <a:gd name="adj1" fmla="val -52763"/>
                <a:gd name="adj2" fmla="val -35166"/>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2241A6BD-8123-6455-9556-366250646B17}"/>
                </a:ext>
              </a:extLst>
            </p:cNvPr>
            <p:cNvSpPr txBox="1"/>
            <p:nvPr/>
          </p:nvSpPr>
          <p:spPr>
            <a:xfrm>
              <a:off x="833576" y="431606"/>
              <a:ext cx="5569902" cy="1594881"/>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Những thay đổi nào tích cực Những thay đổi tích cực được gọi là gì? (sự tiến bộ).</a:t>
              </a:r>
            </a:p>
          </p:txBody>
        </p:sp>
      </p:grpSp>
    </p:spTree>
    <p:extLst>
      <p:ext uri="{BB962C8B-B14F-4D97-AF65-F5344CB8AC3E}">
        <p14:creationId xmlns:p14="http://schemas.microsoft.com/office/powerpoint/2010/main" val="2825114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750" fill="hold"/>
                                        <p:tgtEl>
                                          <p:spTgt spid="13"/>
                                        </p:tgtEl>
                                        <p:attrNameLst>
                                          <p:attrName>ppt_w</p:attrName>
                                        </p:attrNameLst>
                                      </p:cBhvr>
                                      <p:tavLst>
                                        <p:tav tm="0">
                                          <p:val>
                                            <p:fltVal val="0"/>
                                          </p:val>
                                        </p:tav>
                                        <p:tav tm="100000">
                                          <p:val>
                                            <p:strVal val="#ppt_w"/>
                                          </p:val>
                                        </p:tav>
                                      </p:tavLst>
                                    </p:anim>
                                    <p:anim calcmode="lin" valueType="num">
                                      <p:cBhvr>
                                        <p:cTn id="29" dur="750" fill="hold"/>
                                        <p:tgtEl>
                                          <p:spTgt spid="13"/>
                                        </p:tgtEl>
                                        <p:attrNameLst>
                                          <p:attrName>ppt_h</p:attrName>
                                        </p:attrNameLst>
                                      </p:cBhvr>
                                      <p:tavLst>
                                        <p:tav tm="0">
                                          <p:val>
                                            <p:fltVal val="0"/>
                                          </p:val>
                                        </p:tav>
                                        <p:tav tm="100000">
                                          <p:val>
                                            <p:strVal val="#ppt_h"/>
                                          </p:val>
                                        </p:tav>
                                      </p:tavLst>
                                    </p:anim>
                                    <p:animEffect transition="in" filter="fade">
                                      <p:cBhvr>
                                        <p:cTn id="30"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6" name="Picture 5">
            <a:extLst>
              <a:ext uri="{FF2B5EF4-FFF2-40B4-BE49-F238E27FC236}">
                <a16:creationId xmlns:a16="http://schemas.microsoft.com/office/drawing/2014/main" id="{A0EA86E0-B8C1-CDA6-05AC-7EA99724BA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6309" y="-85724"/>
            <a:ext cx="6136046" cy="558974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6592" y="4144091"/>
            <a:ext cx="1969421" cy="1224605"/>
          </a:xfrm>
          <a:prstGeom prst="rect">
            <a:avLst/>
          </a:prstGeom>
        </p:spPr>
      </p:pic>
      <p:pic>
        <p:nvPicPr>
          <p:cNvPr id="4" name="Picture 3">
            <a:extLst>
              <a:ext uri="{FF2B5EF4-FFF2-40B4-BE49-F238E27FC236}">
                <a16:creationId xmlns:a16="http://schemas.microsoft.com/office/drawing/2014/main" id="{8C45E73F-4258-309B-99EC-020235F207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6013" y="602583"/>
            <a:ext cx="1662158" cy="3751494"/>
          </a:xfrm>
          <a:prstGeom prst="rect">
            <a:avLst/>
          </a:prstGeom>
        </p:spPr>
      </p:pic>
      <p:pic>
        <p:nvPicPr>
          <p:cNvPr id="5" name="Picture 4">
            <a:extLst>
              <a:ext uri="{FF2B5EF4-FFF2-40B4-BE49-F238E27FC236}">
                <a16:creationId xmlns:a16="http://schemas.microsoft.com/office/drawing/2014/main" id="{F240D2A2-2919-0812-37AE-C6F29E1BAF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368990" y="3428999"/>
            <a:ext cx="3976382" cy="4630331"/>
          </a:xfrm>
          <a:prstGeom prst="rect">
            <a:avLst/>
          </a:prstGeom>
        </p:spPr>
      </p:pic>
      <p:pic>
        <p:nvPicPr>
          <p:cNvPr id="12" name="Picture 11">
            <a:extLst>
              <a:ext uri="{FF2B5EF4-FFF2-40B4-BE49-F238E27FC236}">
                <a16:creationId xmlns:a16="http://schemas.microsoft.com/office/drawing/2014/main" id="{A8B1606B-CC7D-C9B3-8E6D-3AE6B9E9D2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705" y="4388550"/>
            <a:ext cx="3216059" cy="3775046"/>
          </a:xfrm>
          <a:prstGeom prst="rect">
            <a:avLst/>
          </a:prstGeom>
        </p:spPr>
      </p:pic>
      <p:pic>
        <p:nvPicPr>
          <p:cNvPr id="8" name="Picture 7">
            <a:extLst>
              <a:ext uri="{FF2B5EF4-FFF2-40B4-BE49-F238E27FC236}">
                <a16:creationId xmlns:a16="http://schemas.microsoft.com/office/drawing/2014/main" id="{96F526AA-6C3C-21F8-E8EF-498DAFEBEF71}"/>
              </a:ext>
            </a:extLst>
          </p:cNvPr>
          <p:cNvPicPr>
            <a:picLocks noChangeAspect="1"/>
          </p:cNvPicPr>
          <p:nvPr/>
        </p:nvPicPr>
        <p:blipFill>
          <a:blip r:embed="rId8"/>
          <a:stretch>
            <a:fillRect/>
          </a:stretch>
        </p:blipFill>
        <p:spPr>
          <a:xfrm>
            <a:off x="3087356" y="745486"/>
            <a:ext cx="6169687" cy="3023878"/>
          </a:xfrm>
          <a:prstGeom prst="rect">
            <a:avLst/>
          </a:prstGeom>
        </p:spPr>
      </p:pic>
      <p:pic>
        <p:nvPicPr>
          <p:cNvPr id="9" name="Picture 2">
            <a:extLst>
              <a:ext uri="{FF2B5EF4-FFF2-40B4-BE49-F238E27FC236}">
                <a16:creationId xmlns:a16="http://schemas.microsoft.com/office/drawing/2014/main" id="{045860EE-ECDE-97A0-3F5F-16E8AD38ED9D}"/>
              </a:ext>
            </a:extLst>
          </p:cNvPr>
          <p:cNvPicPr>
            <a:picLocks noChangeAspect="1"/>
          </p:cNvPicPr>
          <p:nvPr/>
        </p:nvPicPr>
        <p:blipFill>
          <a:blip r:embed="rId9"/>
          <a:srcRect/>
          <a:stretch>
            <a:fillRect/>
          </a:stretch>
        </p:blipFill>
        <p:spPr>
          <a:xfrm>
            <a:off x="-95250" y="2498407"/>
            <a:ext cx="4381500" cy="4359593"/>
          </a:xfrm>
          <a:prstGeom prst="rect">
            <a:avLst/>
          </a:prstGeom>
        </p:spPr>
      </p:pic>
    </p:spTree>
    <p:extLst>
      <p:ext uri="{BB962C8B-B14F-4D97-AF65-F5344CB8AC3E}">
        <p14:creationId xmlns:p14="http://schemas.microsoft.com/office/powerpoint/2010/main" val="2334992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2FACCC34-1855-B231-1D10-885D671C5A6A}"/>
              </a:ext>
            </a:extLst>
          </p:cNvPr>
          <p:cNvPicPr>
            <a:picLocks noChangeAspect="1"/>
          </p:cNvPicPr>
          <p:nvPr/>
        </p:nvPicPr>
        <p:blipFill>
          <a:blip r:embed="rId6"/>
          <a:stretch>
            <a:fillRect/>
          </a:stretch>
        </p:blipFill>
        <p:spPr>
          <a:xfrm>
            <a:off x="2796736" y="844769"/>
            <a:ext cx="6620830" cy="2804403"/>
          </a:xfrm>
          <a:prstGeom prst="rect">
            <a:avLst/>
          </a:prstGeom>
        </p:spPr>
      </p:pic>
    </p:spTree>
    <p:extLst>
      <p:ext uri="{BB962C8B-B14F-4D97-AF65-F5344CB8AC3E}">
        <p14:creationId xmlns:p14="http://schemas.microsoft.com/office/powerpoint/2010/main" val="597313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760927" cy="2694771"/>
            <a:chOff x="4353057" y="1937803"/>
            <a:chExt cx="10760927" cy="2694771"/>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556596" cy="2554545"/>
            </a:xfrm>
            <a:custGeom>
              <a:avLst/>
              <a:gdLst>
                <a:gd name="connsiteX0" fmla="*/ 0 w 7233544"/>
                <a:gd name="connsiteY0" fmla="*/ 0 h 1077218"/>
                <a:gd name="connsiteX1" fmla="*/ 512924 w 7233544"/>
                <a:gd name="connsiteY1" fmla="*/ 0 h 1077218"/>
                <a:gd name="connsiteX2" fmla="*/ 953513 w 7233544"/>
                <a:gd name="connsiteY2" fmla="*/ 0 h 1077218"/>
                <a:gd name="connsiteX3" fmla="*/ 1538772 w 7233544"/>
                <a:gd name="connsiteY3" fmla="*/ 0 h 1077218"/>
                <a:gd name="connsiteX4" fmla="*/ 2051696 w 7233544"/>
                <a:gd name="connsiteY4" fmla="*/ 0 h 1077218"/>
                <a:gd name="connsiteX5" fmla="*/ 2853962 w 7233544"/>
                <a:gd name="connsiteY5" fmla="*/ 0 h 1077218"/>
                <a:gd name="connsiteX6" fmla="*/ 3583892 w 7233544"/>
                <a:gd name="connsiteY6" fmla="*/ 0 h 1077218"/>
                <a:gd name="connsiteX7" fmla="*/ 4313823 w 7233544"/>
                <a:gd name="connsiteY7" fmla="*/ 0 h 1077218"/>
                <a:gd name="connsiteX8" fmla="*/ 4899082 w 7233544"/>
                <a:gd name="connsiteY8" fmla="*/ 0 h 1077218"/>
                <a:gd name="connsiteX9" fmla="*/ 5556677 w 7233544"/>
                <a:gd name="connsiteY9" fmla="*/ 0 h 1077218"/>
                <a:gd name="connsiteX10" fmla="*/ 6141936 w 7233544"/>
                <a:gd name="connsiteY10" fmla="*/ 0 h 1077218"/>
                <a:gd name="connsiteX11" fmla="*/ 7233544 w 7233544"/>
                <a:gd name="connsiteY11" fmla="*/ 0 h 1077218"/>
                <a:gd name="connsiteX12" fmla="*/ 7233544 w 7233544"/>
                <a:gd name="connsiteY12" fmla="*/ 549381 h 1077218"/>
                <a:gd name="connsiteX13" fmla="*/ 7233544 w 7233544"/>
                <a:gd name="connsiteY13" fmla="*/ 1077218 h 1077218"/>
                <a:gd name="connsiteX14" fmla="*/ 6720620 w 7233544"/>
                <a:gd name="connsiteY14" fmla="*/ 1077218 h 1077218"/>
                <a:gd name="connsiteX15" fmla="*/ 5990690 w 7233544"/>
                <a:gd name="connsiteY15" fmla="*/ 1077218 h 1077218"/>
                <a:gd name="connsiteX16" fmla="*/ 5260759 w 7233544"/>
                <a:gd name="connsiteY16" fmla="*/ 1077218 h 1077218"/>
                <a:gd name="connsiteX17" fmla="*/ 4603164 w 7233544"/>
                <a:gd name="connsiteY17" fmla="*/ 1077218 h 1077218"/>
                <a:gd name="connsiteX18" fmla="*/ 3800899 w 7233544"/>
                <a:gd name="connsiteY18" fmla="*/ 1077218 h 1077218"/>
                <a:gd name="connsiteX19" fmla="*/ 3143304 w 7233544"/>
                <a:gd name="connsiteY19" fmla="*/ 1077218 h 1077218"/>
                <a:gd name="connsiteX20" fmla="*/ 2341038 w 7233544"/>
                <a:gd name="connsiteY20" fmla="*/ 1077218 h 1077218"/>
                <a:gd name="connsiteX21" fmla="*/ 1755778 w 7233544"/>
                <a:gd name="connsiteY21" fmla="*/ 1077218 h 1077218"/>
                <a:gd name="connsiteX22" fmla="*/ 1025848 w 7233544"/>
                <a:gd name="connsiteY22" fmla="*/ 1077218 h 1077218"/>
                <a:gd name="connsiteX23" fmla="*/ 585259 w 7233544"/>
                <a:gd name="connsiteY23" fmla="*/ 1077218 h 1077218"/>
                <a:gd name="connsiteX24" fmla="*/ 0 w 7233544"/>
                <a:gd name="connsiteY24" fmla="*/ 1077218 h 1077218"/>
                <a:gd name="connsiteX25" fmla="*/ 0 w 7233544"/>
                <a:gd name="connsiteY25" fmla="*/ 560153 h 1077218"/>
                <a:gd name="connsiteX26" fmla="*/ 0 w 7233544"/>
                <a:gd name="connsiteY26"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33544" h="1077218" fill="none" extrusionOk="0">
                  <a:moveTo>
                    <a:pt x="0" y="0"/>
                  </a:moveTo>
                  <a:cubicBezTo>
                    <a:pt x="209702" y="16972"/>
                    <a:pt x="346084" y="10560"/>
                    <a:pt x="512924" y="0"/>
                  </a:cubicBezTo>
                  <a:cubicBezTo>
                    <a:pt x="679764" y="-10560"/>
                    <a:pt x="806962" y="1992"/>
                    <a:pt x="953513" y="0"/>
                  </a:cubicBezTo>
                  <a:cubicBezTo>
                    <a:pt x="1100064" y="-1992"/>
                    <a:pt x="1280207" y="-14739"/>
                    <a:pt x="1538772" y="0"/>
                  </a:cubicBezTo>
                  <a:cubicBezTo>
                    <a:pt x="1797337" y="14739"/>
                    <a:pt x="1925600" y="17178"/>
                    <a:pt x="2051696" y="0"/>
                  </a:cubicBezTo>
                  <a:cubicBezTo>
                    <a:pt x="2177792" y="-17178"/>
                    <a:pt x="2626046" y="28647"/>
                    <a:pt x="2853962" y="0"/>
                  </a:cubicBezTo>
                  <a:cubicBezTo>
                    <a:pt x="3081878" y="-28647"/>
                    <a:pt x="3403218" y="1069"/>
                    <a:pt x="3583892" y="0"/>
                  </a:cubicBezTo>
                  <a:cubicBezTo>
                    <a:pt x="3764566" y="-1069"/>
                    <a:pt x="4049211" y="-30317"/>
                    <a:pt x="4313823" y="0"/>
                  </a:cubicBezTo>
                  <a:cubicBezTo>
                    <a:pt x="4578435" y="30317"/>
                    <a:pt x="4635083" y="28704"/>
                    <a:pt x="4899082" y="0"/>
                  </a:cubicBezTo>
                  <a:cubicBezTo>
                    <a:pt x="5163081" y="-28704"/>
                    <a:pt x="5418536" y="1990"/>
                    <a:pt x="5556677" y="0"/>
                  </a:cubicBezTo>
                  <a:cubicBezTo>
                    <a:pt x="5694818" y="-1990"/>
                    <a:pt x="5894920" y="11707"/>
                    <a:pt x="6141936" y="0"/>
                  </a:cubicBezTo>
                  <a:cubicBezTo>
                    <a:pt x="6388952" y="-11707"/>
                    <a:pt x="6758571" y="15033"/>
                    <a:pt x="7233544" y="0"/>
                  </a:cubicBezTo>
                  <a:cubicBezTo>
                    <a:pt x="7209156" y="162827"/>
                    <a:pt x="7252164" y="350056"/>
                    <a:pt x="7233544" y="549381"/>
                  </a:cubicBezTo>
                  <a:cubicBezTo>
                    <a:pt x="7214924" y="748706"/>
                    <a:pt x="7222989" y="949324"/>
                    <a:pt x="7233544" y="1077218"/>
                  </a:cubicBezTo>
                  <a:cubicBezTo>
                    <a:pt x="7028213" y="1091547"/>
                    <a:pt x="6899663" y="1068662"/>
                    <a:pt x="6720620" y="1077218"/>
                  </a:cubicBezTo>
                  <a:cubicBezTo>
                    <a:pt x="6541577" y="1085774"/>
                    <a:pt x="6315373" y="1042626"/>
                    <a:pt x="5990690" y="1077218"/>
                  </a:cubicBezTo>
                  <a:cubicBezTo>
                    <a:pt x="5666007" y="1111811"/>
                    <a:pt x="5469663" y="1089901"/>
                    <a:pt x="5260759" y="1077218"/>
                  </a:cubicBezTo>
                  <a:cubicBezTo>
                    <a:pt x="5051855" y="1064535"/>
                    <a:pt x="4797833" y="1069616"/>
                    <a:pt x="4603164" y="1077218"/>
                  </a:cubicBezTo>
                  <a:cubicBezTo>
                    <a:pt x="4408496" y="1084820"/>
                    <a:pt x="4105451" y="1081128"/>
                    <a:pt x="3800899" y="1077218"/>
                  </a:cubicBezTo>
                  <a:cubicBezTo>
                    <a:pt x="3496347" y="1073308"/>
                    <a:pt x="3428605" y="1083606"/>
                    <a:pt x="3143304" y="1077218"/>
                  </a:cubicBezTo>
                  <a:cubicBezTo>
                    <a:pt x="2858003" y="1070830"/>
                    <a:pt x="2596030" y="1081504"/>
                    <a:pt x="2341038" y="1077218"/>
                  </a:cubicBezTo>
                  <a:cubicBezTo>
                    <a:pt x="2086046" y="1072932"/>
                    <a:pt x="1958549" y="1091558"/>
                    <a:pt x="1755778" y="1077218"/>
                  </a:cubicBezTo>
                  <a:cubicBezTo>
                    <a:pt x="1553007" y="1062878"/>
                    <a:pt x="1335385" y="1046899"/>
                    <a:pt x="1025848" y="1077218"/>
                  </a:cubicBezTo>
                  <a:cubicBezTo>
                    <a:pt x="716311" y="1107538"/>
                    <a:pt x="761552" y="1060923"/>
                    <a:pt x="585259" y="1077218"/>
                  </a:cubicBezTo>
                  <a:cubicBezTo>
                    <a:pt x="408966" y="1093513"/>
                    <a:pt x="117950" y="1065132"/>
                    <a:pt x="0" y="1077218"/>
                  </a:cubicBezTo>
                  <a:cubicBezTo>
                    <a:pt x="-13674" y="866273"/>
                    <a:pt x="-18266" y="798398"/>
                    <a:pt x="0" y="560153"/>
                  </a:cubicBezTo>
                  <a:cubicBezTo>
                    <a:pt x="18266" y="321909"/>
                    <a:pt x="-14958" y="249648"/>
                    <a:pt x="0" y="0"/>
                  </a:cubicBezTo>
                  <a:close/>
                </a:path>
                <a:path w="7233544" h="1077218" stroke="0" extrusionOk="0">
                  <a:moveTo>
                    <a:pt x="0" y="0"/>
                  </a:moveTo>
                  <a:cubicBezTo>
                    <a:pt x="130372" y="-26802"/>
                    <a:pt x="401876" y="20911"/>
                    <a:pt x="585259" y="0"/>
                  </a:cubicBezTo>
                  <a:cubicBezTo>
                    <a:pt x="768642" y="-20911"/>
                    <a:pt x="968153" y="-14736"/>
                    <a:pt x="1315190" y="0"/>
                  </a:cubicBezTo>
                  <a:cubicBezTo>
                    <a:pt x="1662227" y="14736"/>
                    <a:pt x="1648820" y="-20759"/>
                    <a:pt x="1828114" y="0"/>
                  </a:cubicBezTo>
                  <a:cubicBezTo>
                    <a:pt x="2007408" y="20759"/>
                    <a:pt x="2348003" y="-20197"/>
                    <a:pt x="2485709" y="0"/>
                  </a:cubicBezTo>
                  <a:cubicBezTo>
                    <a:pt x="2623416" y="20197"/>
                    <a:pt x="3031468" y="34101"/>
                    <a:pt x="3215639" y="0"/>
                  </a:cubicBezTo>
                  <a:cubicBezTo>
                    <a:pt x="3399810" y="-34101"/>
                    <a:pt x="3566494" y="-24057"/>
                    <a:pt x="3728563" y="0"/>
                  </a:cubicBezTo>
                  <a:cubicBezTo>
                    <a:pt x="3890632" y="24057"/>
                    <a:pt x="4043035" y="22931"/>
                    <a:pt x="4313823" y="0"/>
                  </a:cubicBezTo>
                  <a:cubicBezTo>
                    <a:pt x="4584611" y="-22931"/>
                    <a:pt x="4676275" y="-20929"/>
                    <a:pt x="4826747" y="0"/>
                  </a:cubicBezTo>
                  <a:cubicBezTo>
                    <a:pt x="4977219" y="20929"/>
                    <a:pt x="5405401" y="35871"/>
                    <a:pt x="5556677" y="0"/>
                  </a:cubicBezTo>
                  <a:cubicBezTo>
                    <a:pt x="5707953" y="-35871"/>
                    <a:pt x="6078594" y="10363"/>
                    <a:pt x="6286607" y="0"/>
                  </a:cubicBezTo>
                  <a:cubicBezTo>
                    <a:pt x="6494620" y="-10363"/>
                    <a:pt x="6988646" y="-19741"/>
                    <a:pt x="7233544" y="0"/>
                  </a:cubicBezTo>
                  <a:cubicBezTo>
                    <a:pt x="7240535" y="199766"/>
                    <a:pt x="7237519" y="394281"/>
                    <a:pt x="7233544" y="527837"/>
                  </a:cubicBezTo>
                  <a:cubicBezTo>
                    <a:pt x="7229569" y="661393"/>
                    <a:pt x="7231520" y="857053"/>
                    <a:pt x="7233544" y="1077218"/>
                  </a:cubicBezTo>
                  <a:cubicBezTo>
                    <a:pt x="6950924" y="1037710"/>
                    <a:pt x="6708594" y="1113584"/>
                    <a:pt x="6431278" y="1077218"/>
                  </a:cubicBezTo>
                  <a:cubicBezTo>
                    <a:pt x="6153962" y="1040852"/>
                    <a:pt x="5965246" y="1077804"/>
                    <a:pt x="5773683" y="1077218"/>
                  </a:cubicBezTo>
                  <a:cubicBezTo>
                    <a:pt x="5582121" y="1076632"/>
                    <a:pt x="5381552" y="1057550"/>
                    <a:pt x="5043753" y="1077218"/>
                  </a:cubicBezTo>
                  <a:cubicBezTo>
                    <a:pt x="4705954" y="1096887"/>
                    <a:pt x="4560482" y="1083942"/>
                    <a:pt x="4386158" y="1077218"/>
                  </a:cubicBezTo>
                  <a:cubicBezTo>
                    <a:pt x="4211835" y="1070494"/>
                    <a:pt x="3937884" y="1081686"/>
                    <a:pt x="3728563" y="1077218"/>
                  </a:cubicBezTo>
                  <a:cubicBezTo>
                    <a:pt x="3519242" y="1072750"/>
                    <a:pt x="3340464" y="1087487"/>
                    <a:pt x="3070968" y="1077218"/>
                  </a:cubicBezTo>
                  <a:cubicBezTo>
                    <a:pt x="2801473" y="1066949"/>
                    <a:pt x="2809072" y="1063956"/>
                    <a:pt x="2558044" y="1077218"/>
                  </a:cubicBezTo>
                  <a:cubicBezTo>
                    <a:pt x="2307016" y="1090480"/>
                    <a:pt x="2123489" y="1046839"/>
                    <a:pt x="1828114" y="1077218"/>
                  </a:cubicBezTo>
                  <a:cubicBezTo>
                    <a:pt x="1532739" y="1107598"/>
                    <a:pt x="1418021" y="1058977"/>
                    <a:pt x="1315190" y="1077218"/>
                  </a:cubicBezTo>
                  <a:cubicBezTo>
                    <a:pt x="1212359" y="1095459"/>
                    <a:pt x="1008569" y="1093444"/>
                    <a:pt x="874601" y="1077218"/>
                  </a:cubicBezTo>
                  <a:cubicBezTo>
                    <a:pt x="740633" y="1060992"/>
                    <a:pt x="414729" y="1069347"/>
                    <a:pt x="0" y="1077218"/>
                  </a:cubicBezTo>
                  <a:cubicBezTo>
                    <a:pt x="-11767" y="839332"/>
                    <a:pt x="10233" y="805693"/>
                    <a:pt x="0" y="570926"/>
                  </a:cubicBezTo>
                  <a:cubicBezTo>
                    <a:pt x="-10233" y="336159"/>
                    <a:pt x="-21591" y="233425"/>
                    <a:pt x="0" y="0"/>
                  </a:cubicBezTo>
                  <a:close/>
                </a:path>
              </a:pathLst>
            </a:custGeom>
            <a:solidFill>
              <a:schemeClr val="bg1"/>
            </a:solidFill>
            <a:ln w="28575">
              <a:solidFill>
                <a:srgbClr val="00B050"/>
              </a:solidFill>
              <a:extLst>
                <a:ext uri="{C807C97D-BFC1-408E-A445-0C87EB9F89A2}">
                  <ask:lineSketchStyleProps xmlns="" xmlns:ask="http://schemas.microsoft.com/office/drawing/2018/sketchyshapes" sd="31825359">
                    <a:custGeom>
                      <a:avLst/>
                      <a:gdLst>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 name="connsiteX0" fmla="*/ 0 w 9556596"/>
                        <a:gd name="connsiteY0" fmla="*/ 0 h 2554545"/>
                        <a:gd name="connsiteX1" fmla="*/ 773214 w 9556596"/>
                        <a:gd name="connsiteY1" fmla="*/ 0 h 2554545"/>
                        <a:gd name="connsiteX2" fmla="*/ 1737563 w 9556596"/>
                        <a:gd name="connsiteY2" fmla="*/ 0 h 2554545"/>
                        <a:gd name="connsiteX3" fmla="*/ 2415212 w 9556596"/>
                        <a:gd name="connsiteY3" fmla="*/ 0 h 2554545"/>
                        <a:gd name="connsiteX4" fmla="*/ 3283994 w 9556596"/>
                        <a:gd name="connsiteY4" fmla="*/ 0 h 2554545"/>
                        <a:gd name="connsiteX5" fmla="*/ 4248341 w 9556596"/>
                        <a:gd name="connsiteY5" fmla="*/ 0 h 2554545"/>
                        <a:gd name="connsiteX6" fmla="*/ 4925990 w 9556596"/>
                        <a:gd name="connsiteY6" fmla="*/ 0 h 2554545"/>
                        <a:gd name="connsiteX7" fmla="*/ 5699206 w 9556596"/>
                        <a:gd name="connsiteY7" fmla="*/ 0 h 2554545"/>
                        <a:gd name="connsiteX8" fmla="*/ 6376856 w 9556596"/>
                        <a:gd name="connsiteY8" fmla="*/ 0 h 2554545"/>
                        <a:gd name="connsiteX9" fmla="*/ 7341203 w 9556596"/>
                        <a:gd name="connsiteY9" fmla="*/ 0 h 2554545"/>
                        <a:gd name="connsiteX10" fmla="*/ 8305550 w 9556596"/>
                        <a:gd name="connsiteY10" fmla="*/ 0 h 2554545"/>
                        <a:gd name="connsiteX11" fmla="*/ 9556596 w 9556596"/>
                        <a:gd name="connsiteY11" fmla="*/ 0 h 2554545"/>
                        <a:gd name="connsiteX12" fmla="*/ 9556596 w 9556596"/>
                        <a:gd name="connsiteY12" fmla="*/ 1251727 h 2554545"/>
                        <a:gd name="connsiteX13" fmla="*/ 9556596 w 9556596"/>
                        <a:gd name="connsiteY13" fmla="*/ 2554545 h 2554545"/>
                        <a:gd name="connsiteX14" fmla="*/ 8496682 w 9556596"/>
                        <a:gd name="connsiteY14" fmla="*/ 2554545 h 2554545"/>
                        <a:gd name="connsiteX15" fmla="*/ 7627900 w 9556596"/>
                        <a:gd name="connsiteY15" fmla="*/ 2554545 h 2554545"/>
                        <a:gd name="connsiteX16" fmla="*/ 6663553 w 9556596"/>
                        <a:gd name="connsiteY16" fmla="*/ 2554545 h 2554545"/>
                        <a:gd name="connsiteX17" fmla="*/ 5794772 w 9556596"/>
                        <a:gd name="connsiteY17" fmla="*/ 2554545 h 2554545"/>
                        <a:gd name="connsiteX18" fmla="*/ 4925990 w 9556596"/>
                        <a:gd name="connsiteY18" fmla="*/ 2554545 h 2554545"/>
                        <a:gd name="connsiteX19" fmla="*/ 4057209 w 9556596"/>
                        <a:gd name="connsiteY19" fmla="*/ 2554545 h 2554545"/>
                        <a:gd name="connsiteX20" fmla="*/ 3379559 w 9556596"/>
                        <a:gd name="connsiteY20" fmla="*/ 2554545 h 2554545"/>
                        <a:gd name="connsiteX21" fmla="*/ 2415212 w 9556596"/>
                        <a:gd name="connsiteY21" fmla="*/ 2554545 h 2554545"/>
                        <a:gd name="connsiteX22" fmla="*/ 1737563 w 9556596"/>
                        <a:gd name="connsiteY22" fmla="*/ 2554545 h 2554545"/>
                        <a:gd name="connsiteX23" fmla="*/ 1155479 w 9556596"/>
                        <a:gd name="connsiteY23" fmla="*/ 2554545 h 2554545"/>
                        <a:gd name="connsiteX24" fmla="*/ 0 w 9556596"/>
                        <a:gd name="connsiteY24" fmla="*/ 2554545 h 2554545"/>
                        <a:gd name="connsiteX25" fmla="*/ 0 w 9556596"/>
                        <a:gd name="connsiteY25" fmla="*/ 1353909 h 2554545"/>
                        <a:gd name="connsiteX26" fmla="*/ 0 w 9556596"/>
                        <a:gd name="connsiteY26"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6596" h="2554545" fill="none" extrusionOk="0">
                          <a:moveTo>
                            <a:pt x="0" y="0"/>
                          </a:moveTo>
                          <a:cubicBezTo>
                            <a:pt x="298563" y="39484"/>
                            <a:pt x="451868" y="23932"/>
                            <a:pt x="677649" y="0"/>
                          </a:cubicBezTo>
                          <a:cubicBezTo>
                            <a:pt x="873836" y="-37440"/>
                            <a:pt x="1042397" y="13514"/>
                            <a:pt x="1259733" y="0"/>
                          </a:cubicBezTo>
                          <a:cubicBezTo>
                            <a:pt x="1499861" y="6537"/>
                            <a:pt x="1684076" y="8476"/>
                            <a:pt x="2032948" y="0"/>
                          </a:cubicBezTo>
                          <a:cubicBezTo>
                            <a:pt x="2364910" y="68477"/>
                            <a:pt x="2553676" y="25033"/>
                            <a:pt x="2710597" y="0"/>
                          </a:cubicBezTo>
                          <a:cubicBezTo>
                            <a:pt x="2868286" y="-42338"/>
                            <a:pt x="3493626" y="125342"/>
                            <a:pt x="3770511" y="0"/>
                          </a:cubicBezTo>
                          <a:cubicBezTo>
                            <a:pt x="4058396" y="-68293"/>
                            <a:pt x="4493184" y="43773"/>
                            <a:pt x="4734858" y="0"/>
                          </a:cubicBezTo>
                          <a:cubicBezTo>
                            <a:pt x="4992259" y="29705"/>
                            <a:pt x="5358122" y="-122492"/>
                            <a:pt x="5699206" y="0"/>
                          </a:cubicBezTo>
                          <a:cubicBezTo>
                            <a:pt x="6039456" y="77682"/>
                            <a:pt x="6112283" y="67644"/>
                            <a:pt x="6472421" y="0"/>
                          </a:cubicBezTo>
                          <a:cubicBezTo>
                            <a:pt x="6789762" y="-39361"/>
                            <a:pt x="7198751" y="-2635"/>
                            <a:pt x="7341203" y="0"/>
                          </a:cubicBezTo>
                          <a:cubicBezTo>
                            <a:pt x="7562687" y="20876"/>
                            <a:pt x="7779459" y="20489"/>
                            <a:pt x="8114418" y="0"/>
                          </a:cubicBezTo>
                          <a:cubicBezTo>
                            <a:pt x="8524506" y="38289"/>
                            <a:pt x="8912040" y="47300"/>
                            <a:pt x="9556596" y="0"/>
                          </a:cubicBezTo>
                          <a:cubicBezTo>
                            <a:pt x="9543372" y="463887"/>
                            <a:pt x="9590690" y="777308"/>
                            <a:pt x="9556596" y="1302817"/>
                          </a:cubicBezTo>
                          <a:cubicBezTo>
                            <a:pt x="9600862" y="1792127"/>
                            <a:pt x="9538911" y="2190405"/>
                            <a:pt x="9556596" y="2554545"/>
                          </a:cubicBezTo>
                          <a:cubicBezTo>
                            <a:pt x="9289163" y="2578655"/>
                            <a:pt x="9123792" y="2497107"/>
                            <a:pt x="8878946" y="2554545"/>
                          </a:cubicBezTo>
                          <a:cubicBezTo>
                            <a:pt x="8624620" y="2571876"/>
                            <a:pt x="8314225" y="2428487"/>
                            <a:pt x="7914599" y="2554545"/>
                          </a:cubicBezTo>
                          <a:cubicBezTo>
                            <a:pt x="7444804" y="2648999"/>
                            <a:pt x="7216980" y="2578610"/>
                            <a:pt x="6950251" y="2554545"/>
                          </a:cubicBezTo>
                          <a:cubicBezTo>
                            <a:pt x="6647776" y="2550140"/>
                            <a:pt x="6318401" y="2529020"/>
                            <a:pt x="6081469" y="2554545"/>
                          </a:cubicBezTo>
                          <a:cubicBezTo>
                            <a:pt x="5846514" y="2581579"/>
                            <a:pt x="5459182" y="2583293"/>
                            <a:pt x="5021557" y="2554545"/>
                          </a:cubicBezTo>
                          <a:cubicBezTo>
                            <a:pt x="4617053" y="2562656"/>
                            <a:pt x="4547579" y="2562562"/>
                            <a:pt x="4152775" y="2554545"/>
                          </a:cubicBezTo>
                          <a:cubicBezTo>
                            <a:pt x="3769082" y="2606092"/>
                            <a:pt x="3470428" y="2624654"/>
                            <a:pt x="3092862" y="2554545"/>
                          </a:cubicBezTo>
                          <a:cubicBezTo>
                            <a:pt x="2727224" y="2568935"/>
                            <a:pt x="2592812" y="2602015"/>
                            <a:pt x="2319645" y="2554545"/>
                          </a:cubicBezTo>
                          <a:cubicBezTo>
                            <a:pt x="2069865" y="2588855"/>
                            <a:pt x="1745877" y="2476289"/>
                            <a:pt x="1355298" y="2554545"/>
                          </a:cubicBezTo>
                          <a:cubicBezTo>
                            <a:pt x="953557" y="2635681"/>
                            <a:pt x="996992" y="2519012"/>
                            <a:pt x="773214" y="2554545"/>
                          </a:cubicBezTo>
                          <a:cubicBezTo>
                            <a:pt x="555678" y="2584139"/>
                            <a:pt x="176442" y="2555310"/>
                            <a:pt x="0" y="2554545"/>
                          </a:cubicBezTo>
                          <a:cubicBezTo>
                            <a:pt x="5303" y="2033417"/>
                            <a:pt x="-63060" y="1901899"/>
                            <a:pt x="0" y="1328362"/>
                          </a:cubicBezTo>
                          <a:cubicBezTo>
                            <a:pt x="29942" y="755099"/>
                            <a:pt x="-53674" y="589589"/>
                            <a:pt x="0" y="0"/>
                          </a:cubicBezTo>
                          <a:close/>
                        </a:path>
                        <a:path w="9556596" h="2554545" stroke="0" extrusionOk="0">
                          <a:moveTo>
                            <a:pt x="0" y="0"/>
                          </a:moveTo>
                          <a:cubicBezTo>
                            <a:pt x="142753" y="-72235"/>
                            <a:pt x="543083" y="49035"/>
                            <a:pt x="773214" y="0"/>
                          </a:cubicBezTo>
                          <a:cubicBezTo>
                            <a:pt x="1027544" y="-22811"/>
                            <a:pt x="1246069" y="17133"/>
                            <a:pt x="1737563" y="0"/>
                          </a:cubicBezTo>
                          <a:cubicBezTo>
                            <a:pt x="2187879" y="21290"/>
                            <a:pt x="2181720" y="-44187"/>
                            <a:pt x="2415212" y="0"/>
                          </a:cubicBezTo>
                          <a:cubicBezTo>
                            <a:pt x="2685346" y="33423"/>
                            <a:pt x="3104773" y="-69319"/>
                            <a:pt x="3283994" y="0"/>
                          </a:cubicBezTo>
                          <a:cubicBezTo>
                            <a:pt x="3453682" y="23678"/>
                            <a:pt x="4055008" y="106267"/>
                            <a:pt x="4248341" y="0"/>
                          </a:cubicBezTo>
                          <a:cubicBezTo>
                            <a:pt x="4498126" y="-77836"/>
                            <a:pt x="4737688" y="-53274"/>
                            <a:pt x="4925990" y="0"/>
                          </a:cubicBezTo>
                          <a:cubicBezTo>
                            <a:pt x="5134681" y="59624"/>
                            <a:pt x="5389022" y="63702"/>
                            <a:pt x="5699206" y="0"/>
                          </a:cubicBezTo>
                          <a:cubicBezTo>
                            <a:pt x="6069622" y="-66161"/>
                            <a:pt x="6169032" y="-67317"/>
                            <a:pt x="6376856" y="0"/>
                          </a:cubicBezTo>
                          <a:cubicBezTo>
                            <a:pt x="6570478" y="50012"/>
                            <a:pt x="7171499" y="125562"/>
                            <a:pt x="7341203" y="0"/>
                          </a:cubicBezTo>
                          <a:cubicBezTo>
                            <a:pt x="7595482" y="-79854"/>
                            <a:pt x="8066936" y="46660"/>
                            <a:pt x="8305550" y="0"/>
                          </a:cubicBezTo>
                          <a:cubicBezTo>
                            <a:pt x="8631363" y="13396"/>
                            <a:pt x="9297510" y="-19368"/>
                            <a:pt x="9556596" y="0"/>
                          </a:cubicBezTo>
                          <a:cubicBezTo>
                            <a:pt x="9614715" y="490368"/>
                            <a:pt x="9554324" y="901620"/>
                            <a:pt x="9556596" y="1251727"/>
                          </a:cubicBezTo>
                          <a:cubicBezTo>
                            <a:pt x="9479379" y="1530985"/>
                            <a:pt x="9593398" y="2086923"/>
                            <a:pt x="9556596" y="2554545"/>
                          </a:cubicBezTo>
                          <a:cubicBezTo>
                            <a:pt x="9183236" y="2492720"/>
                            <a:pt x="8927253" y="2595297"/>
                            <a:pt x="8496682" y="2554545"/>
                          </a:cubicBezTo>
                          <a:cubicBezTo>
                            <a:pt x="8140274" y="2460286"/>
                            <a:pt x="7891723" y="2569356"/>
                            <a:pt x="7627900" y="2554545"/>
                          </a:cubicBezTo>
                          <a:cubicBezTo>
                            <a:pt x="7364988" y="2569298"/>
                            <a:pt x="7058011" y="2518366"/>
                            <a:pt x="6663553" y="2554545"/>
                          </a:cubicBezTo>
                          <a:cubicBezTo>
                            <a:pt x="6217270" y="2568645"/>
                            <a:pt x="6035417" y="2555058"/>
                            <a:pt x="5794772" y="2554545"/>
                          </a:cubicBezTo>
                          <a:cubicBezTo>
                            <a:pt x="5531610" y="2547302"/>
                            <a:pt x="5212322" y="2599459"/>
                            <a:pt x="4925990" y="2554545"/>
                          </a:cubicBezTo>
                          <a:cubicBezTo>
                            <a:pt x="4660725" y="2531302"/>
                            <a:pt x="4390957" y="2552112"/>
                            <a:pt x="4057209" y="2554545"/>
                          </a:cubicBezTo>
                          <a:cubicBezTo>
                            <a:pt x="3703536" y="2530035"/>
                            <a:pt x="3710776" y="2523457"/>
                            <a:pt x="3379559" y="2554545"/>
                          </a:cubicBezTo>
                          <a:cubicBezTo>
                            <a:pt x="3007107" y="2546002"/>
                            <a:pt x="2835428" y="2502749"/>
                            <a:pt x="2415212" y="2554545"/>
                          </a:cubicBezTo>
                          <a:cubicBezTo>
                            <a:pt x="2017135" y="2600524"/>
                            <a:pt x="1842891" y="2510297"/>
                            <a:pt x="1737563" y="2554545"/>
                          </a:cubicBezTo>
                          <a:cubicBezTo>
                            <a:pt x="1640038" y="2592007"/>
                            <a:pt x="1366242" y="2578629"/>
                            <a:pt x="1155479" y="2554545"/>
                          </a:cubicBezTo>
                          <a:cubicBezTo>
                            <a:pt x="958236" y="2574614"/>
                            <a:pt x="587455" y="2515343"/>
                            <a:pt x="0" y="2554545"/>
                          </a:cubicBezTo>
                          <a:cubicBezTo>
                            <a:pt x="-21079" y="1991581"/>
                            <a:pt x="585" y="1908062"/>
                            <a:pt x="0" y="1353909"/>
                          </a:cubicBezTo>
                          <a:cubicBezTo>
                            <a:pt x="-2518" y="793494"/>
                            <a:pt x="-17727" y="604867"/>
                            <a:pt x="0" y="0"/>
                          </a:cubicBezTo>
                          <a:close/>
                        </a:path>
                        <a:path w="9556596" h="2554545" fill="none" stroke="0" extrusionOk="0">
                          <a:moveTo>
                            <a:pt x="0" y="0"/>
                          </a:moveTo>
                          <a:cubicBezTo>
                            <a:pt x="272890" y="30111"/>
                            <a:pt x="431181" y="25282"/>
                            <a:pt x="677649" y="0"/>
                          </a:cubicBezTo>
                          <a:cubicBezTo>
                            <a:pt x="901073" y="-3578"/>
                            <a:pt x="1056038" y="-4723"/>
                            <a:pt x="1259733" y="0"/>
                          </a:cubicBezTo>
                          <a:cubicBezTo>
                            <a:pt x="1434496" y="6000"/>
                            <a:pt x="1683234" y="-62496"/>
                            <a:pt x="2032948" y="0"/>
                          </a:cubicBezTo>
                          <a:cubicBezTo>
                            <a:pt x="2367552" y="28238"/>
                            <a:pt x="2549865" y="77421"/>
                            <a:pt x="2710597" y="0"/>
                          </a:cubicBezTo>
                          <a:cubicBezTo>
                            <a:pt x="2874428" y="-17496"/>
                            <a:pt x="3500125" y="38597"/>
                            <a:pt x="3770511" y="0"/>
                          </a:cubicBezTo>
                          <a:cubicBezTo>
                            <a:pt x="4103219" y="-63999"/>
                            <a:pt x="4474380" y="20153"/>
                            <a:pt x="4734858" y="0"/>
                          </a:cubicBezTo>
                          <a:cubicBezTo>
                            <a:pt x="4916972" y="2360"/>
                            <a:pt x="5341923" y="-81380"/>
                            <a:pt x="5699206" y="0"/>
                          </a:cubicBezTo>
                          <a:cubicBezTo>
                            <a:pt x="6045657" y="72428"/>
                            <a:pt x="6137216" y="73098"/>
                            <a:pt x="6472421" y="0"/>
                          </a:cubicBezTo>
                          <a:cubicBezTo>
                            <a:pt x="6808922" y="-41838"/>
                            <a:pt x="7153970" y="26944"/>
                            <a:pt x="7341203" y="0"/>
                          </a:cubicBezTo>
                          <a:cubicBezTo>
                            <a:pt x="7563455" y="-47046"/>
                            <a:pt x="7758105" y="19433"/>
                            <a:pt x="8114418" y="0"/>
                          </a:cubicBezTo>
                          <a:cubicBezTo>
                            <a:pt x="8506061" y="-102773"/>
                            <a:pt x="8893535" y="73702"/>
                            <a:pt x="9556596" y="0"/>
                          </a:cubicBezTo>
                          <a:cubicBezTo>
                            <a:pt x="9536759" y="363481"/>
                            <a:pt x="9577020" y="773528"/>
                            <a:pt x="9556596" y="1302817"/>
                          </a:cubicBezTo>
                          <a:cubicBezTo>
                            <a:pt x="9484943" y="1824773"/>
                            <a:pt x="9567309" y="2279369"/>
                            <a:pt x="9556596" y="2554545"/>
                          </a:cubicBezTo>
                          <a:cubicBezTo>
                            <a:pt x="9258725" y="2605865"/>
                            <a:pt x="9119573" y="2510431"/>
                            <a:pt x="8878946" y="2554545"/>
                          </a:cubicBezTo>
                          <a:cubicBezTo>
                            <a:pt x="8634948" y="2631557"/>
                            <a:pt x="8275445" y="2435403"/>
                            <a:pt x="7914599" y="2554545"/>
                          </a:cubicBezTo>
                          <a:cubicBezTo>
                            <a:pt x="7467990" y="2630727"/>
                            <a:pt x="7267395" y="2598484"/>
                            <a:pt x="6950251" y="2554545"/>
                          </a:cubicBezTo>
                          <a:cubicBezTo>
                            <a:pt x="6710369" y="2552711"/>
                            <a:pt x="6375192" y="2586477"/>
                            <a:pt x="6081469" y="2554545"/>
                          </a:cubicBezTo>
                          <a:cubicBezTo>
                            <a:pt x="5866336" y="2526987"/>
                            <a:pt x="5494367" y="2493796"/>
                            <a:pt x="5021557" y="2554545"/>
                          </a:cubicBezTo>
                          <a:cubicBezTo>
                            <a:pt x="4618847" y="2549251"/>
                            <a:pt x="4541865" y="2580255"/>
                            <a:pt x="4152775" y="2554545"/>
                          </a:cubicBezTo>
                          <a:cubicBezTo>
                            <a:pt x="3841751" y="2550917"/>
                            <a:pt x="3440998" y="2632990"/>
                            <a:pt x="3092862" y="2554545"/>
                          </a:cubicBezTo>
                          <a:cubicBezTo>
                            <a:pt x="2715444" y="2539520"/>
                            <a:pt x="2587222" y="2565658"/>
                            <a:pt x="2319645" y="2554545"/>
                          </a:cubicBezTo>
                          <a:cubicBezTo>
                            <a:pt x="1992740" y="2545151"/>
                            <a:pt x="1769095" y="2469747"/>
                            <a:pt x="1355298" y="2554545"/>
                          </a:cubicBezTo>
                          <a:cubicBezTo>
                            <a:pt x="931317" y="2643583"/>
                            <a:pt x="985519" y="2509023"/>
                            <a:pt x="773214" y="2554545"/>
                          </a:cubicBezTo>
                          <a:cubicBezTo>
                            <a:pt x="536980" y="2566908"/>
                            <a:pt x="124136" y="2540725"/>
                            <a:pt x="0" y="2554545"/>
                          </a:cubicBezTo>
                          <a:cubicBezTo>
                            <a:pt x="-19263" y="2047854"/>
                            <a:pt x="-51131" y="1921180"/>
                            <a:pt x="0" y="1328362"/>
                          </a:cubicBezTo>
                          <a:cubicBezTo>
                            <a:pt x="5110" y="742777"/>
                            <a:pt x="-15049" y="593347"/>
                            <a:pt x="0" y="0"/>
                          </a:cubicBezTo>
                          <a:close/>
                        </a:path>
                      </a:pathLst>
                    </a:cu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Cùng nhớ lại xem cá nhân 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tập thể lớp có lưu lại những hiện vật, sản phẩm, tư liệu nào gợi nhắc đến thành tích đó không (cúp, huy chương, bằng khen, hình ảnh, nhật kí ghi chép, đoạn phim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ngắn</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phân công nhau tìm lại.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09637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70330" y="845509"/>
              <a:ext cx="5193611" cy="2412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Những thay đổi tích cực – sự tiến bộ thể hiện rằng “Em đã lớn”. Mỗi cá nhân có thể lớn lên về thể</a:t>
              </a:r>
              <a:r>
                <a:rPr kumimoji="0" lang="en-US"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chất và nhận thức. Mỗi tập thể lớp cũng vậy.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1450488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211323C6-1AF4-4467-F126-33BA10512574}"/>
              </a:ext>
            </a:extLst>
          </p:cNvPr>
          <p:cNvPicPr>
            <a:picLocks noChangeAspect="1"/>
          </p:cNvPicPr>
          <p:nvPr/>
        </p:nvPicPr>
        <p:blipFill>
          <a:blip r:embed="rId2"/>
          <a:stretch>
            <a:fillRect/>
          </a:stretch>
        </p:blipFill>
        <p:spPr>
          <a:xfrm>
            <a:off x="2672374" y="1543243"/>
            <a:ext cx="8096190" cy="3682303"/>
          </a:xfrm>
          <a:prstGeom prst="rect">
            <a:avLst/>
          </a:prstGeom>
        </p:spPr>
      </p:pic>
    </p:spTree>
    <p:extLst>
      <p:ext uri="{BB962C8B-B14F-4D97-AF65-F5344CB8AC3E}">
        <p14:creationId xmlns:p14="http://schemas.microsoft.com/office/powerpoint/2010/main" val="2602659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340267" y="1237498"/>
            <a:ext cx="3663021"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27083" y="3263208"/>
            <a:ext cx="4467220" cy="3405221"/>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94130" y="1688319"/>
            <a:ext cx="4465408" cy="1745159"/>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4895385" y="2332013"/>
            <a:ext cx="7114477" cy="389036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Đó là hoạt động gì? Thành tích lớp em đạt được là gì? Vì sao em cảm thấy ấn tượng với hoạt động đó?</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Em đã đóng góp gì vào thành tích ấy?</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Cảm xúc của em khi lớp đoạt giải hoặc đạt thành tích?</a:t>
            </a:r>
          </a:p>
        </p:txBody>
      </p:sp>
      <p:sp>
        <p:nvSpPr>
          <p:cNvPr id="6" name="Rectangle: Rounded Corners 5">
            <a:extLst>
              <a:ext uri="{FF2B5EF4-FFF2-40B4-BE49-F238E27FC236}">
                <a16:creationId xmlns:a16="http://schemas.microsoft.com/office/drawing/2014/main" id="{C087BD6F-CBD7-C780-D6FD-F60B1019556B}"/>
              </a:ext>
            </a:extLst>
          </p:cNvPr>
          <p:cNvSpPr/>
          <p:nvPr/>
        </p:nvSpPr>
        <p:spPr>
          <a:xfrm>
            <a:off x="2583982" y="156050"/>
            <a:ext cx="8626289" cy="1126340"/>
          </a:xfrm>
          <a:prstGeom prst="roundRect">
            <a:avLst/>
          </a:prstGeom>
          <a:solidFill>
            <a:srgbClr val="FFFFFF">
              <a:alpha val="89804"/>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Mỗi</a:t>
            </a:r>
            <a:r>
              <a:rPr lang="en-US" sz="3600" dirty="0">
                <a:solidFill>
                  <a:srgbClr val="002060"/>
                </a:solidFill>
              </a:rPr>
              <a:t> </a:t>
            </a:r>
            <a:r>
              <a:rPr lang="en-US" sz="3600" dirty="0" err="1">
                <a:solidFill>
                  <a:srgbClr val="002060"/>
                </a:solidFill>
              </a:rPr>
              <a:t>nhóm</a:t>
            </a:r>
            <a:r>
              <a:rPr lang="en-US" sz="3600" dirty="0">
                <a:solidFill>
                  <a:srgbClr val="002060"/>
                </a:solidFill>
              </a:rPr>
              <a:t> </a:t>
            </a:r>
            <a:r>
              <a:rPr lang="en-US" sz="3600" dirty="0" err="1">
                <a:solidFill>
                  <a:srgbClr val="002060"/>
                </a:solidFill>
              </a:rPr>
              <a:t>lựa</a:t>
            </a:r>
            <a:r>
              <a:rPr lang="en-US" sz="3600" dirty="0">
                <a:solidFill>
                  <a:srgbClr val="002060"/>
                </a:solidFill>
              </a:rPr>
              <a:t> </a:t>
            </a:r>
            <a:r>
              <a:rPr lang="en-US" sz="3600" dirty="0" err="1">
                <a:solidFill>
                  <a:srgbClr val="002060"/>
                </a:solidFill>
              </a:rPr>
              <a:t>chọn</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kỉ</a:t>
            </a:r>
            <a:r>
              <a:rPr lang="en-US" sz="3600" dirty="0">
                <a:solidFill>
                  <a:srgbClr val="002060"/>
                </a:solidFill>
              </a:rPr>
              <a:t> </a:t>
            </a:r>
            <a:r>
              <a:rPr lang="en-US" sz="3600" dirty="0" err="1">
                <a:solidFill>
                  <a:srgbClr val="002060"/>
                </a:solidFill>
              </a:rPr>
              <a:t>niệm</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thành</a:t>
            </a:r>
            <a:r>
              <a:rPr lang="en-US" sz="3600" dirty="0">
                <a:solidFill>
                  <a:srgbClr val="002060"/>
                </a:solidFill>
              </a:rPr>
              <a:t> </a:t>
            </a:r>
            <a:r>
              <a:rPr lang="en-US" sz="3600" dirty="0" err="1">
                <a:solidFill>
                  <a:srgbClr val="002060"/>
                </a:solidFill>
              </a:rPr>
              <a:t>tích</a:t>
            </a:r>
            <a:r>
              <a:rPr lang="en-US" sz="3600" dirty="0">
                <a:solidFill>
                  <a:srgbClr val="002060"/>
                </a:solidFill>
              </a:rPr>
              <a:t> </a:t>
            </a:r>
            <a:r>
              <a:rPr lang="en-US" sz="3600" dirty="0" err="1">
                <a:solidFill>
                  <a:srgbClr val="002060"/>
                </a:solidFill>
              </a:rPr>
              <a:t>để</a:t>
            </a:r>
            <a:r>
              <a:rPr lang="en-US" sz="3600" dirty="0">
                <a:solidFill>
                  <a:srgbClr val="002060"/>
                </a:solidFill>
              </a:rPr>
              <a:t> </a:t>
            </a:r>
            <a:r>
              <a:rPr lang="en-US" sz="3600" dirty="0" err="1">
                <a:solidFill>
                  <a:srgbClr val="002060"/>
                </a:solidFill>
              </a:rPr>
              <a:t>cùng</a:t>
            </a:r>
            <a:r>
              <a:rPr lang="en-US" sz="3600" dirty="0">
                <a:solidFill>
                  <a:srgbClr val="002060"/>
                </a:solidFill>
              </a:rPr>
              <a:t> </a:t>
            </a:r>
            <a:r>
              <a:rPr lang="en-US" sz="3600" dirty="0" err="1">
                <a:solidFill>
                  <a:srgbClr val="002060"/>
                </a:solidFill>
              </a:rPr>
              <a:t>nhớ</a:t>
            </a:r>
            <a:r>
              <a:rPr lang="en-US" sz="3600" dirty="0">
                <a:solidFill>
                  <a:srgbClr val="002060"/>
                </a:solidFill>
              </a:rPr>
              <a:t> </a:t>
            </a:r>
            <a:r>
              <a:rPr lang="en-US" sz="3600" dirty="0" err="1">
                <a:solidFill>
                  <a:srgbClr val="002060"/>
                </a:solidFill>
              </a:rPr>
              <a:t>và</a:t>
            </a:r>
            <a:r>
              <a:rPr lang="en-US" sz="3600" dirty="0">
                <a:solidFill>
                  <a:srgbClr val="002060"/>
                </a:solidFill>
              </a:rPr>
              <a:t> chia </a:t>
            </a:r>
            <a:r>
              <a:rPr lang="en-US" sz="3600" dirty="0" err="1">
                <a:solidFill>
                  <a:srgbClr val="002060"/>
                </a:solidFill>
              </a:rPr>
              <a:t>sẻ</a:t>
            </a:r>
            <a:r>
              <a:rPr lang="en-US" sz="3600" dirty="0">
                <a:solidFill>
                  <a:srgbClr val="002060"/>
                </a:solidFill>
              </a:rPr>
              <a:t>:</a:t>
            </a:r>
            <a:endParaRPr lang="vi-VN" sz="3600" dirty="0">
              <a:solidFill>
                <a:srgbClr val="002060"/>
              </a:solidFill>
            </a:endParaRPr>
          </a:p>
        </p:txBody>
      </p:sp>
    </p:spTree>
    <p:extLst>
      <p:ext uri="{BB962C8B-B14F-4D97-AF65-F5344CB8AC3E}">
        <p14:creationId xmlns:p14="http://schemas.microsoft.com/office/powerpoint/2010/main" val="1266527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C7C10A9-F702-DC1C-A746-DF029D1EA668}"/>
              </a:ext>
            </a:extLst>
          </p:cNvPr>
          <p:cNvPicPr>
            <a:picLocks noChangeAspect="1"/>
          </p:cNvPicPr>
          <p:nvPr/>
        </p:nvPicPr>
        <p:blipFill>
          <a:blip r:embed="rId3"/>
          <a:stretch>
            <a:fillRect/>
          </a:stretch>
        </p:blipFill>
        <p:spPr>
          <a:xfrm>
            <a:off x="1538868" y="2134023"/>
            <a:ext cx="9266663" cy="4537552"/>
          </a:xfrm>
          <a:prstGeom prst="rect">
            <a:avLst/>
          </a:prstGeom>
        </p:spPr>
      </p:pic>
      <p:pic>
        <p:nvPicPr>
          <p:cNvPr id="7" name="Picture 6">
            <a:extLst>
              <a:ext uri="{FF2B5EF4-FFF2-40B4-BE49-F238E27FC236}">
                <a16:creationId xmlns:a16="http://schemas.microsoft.com/office/drawing/2014/main" id="{EBC91537-91C1-2E4D-1205-7358A943C171}"/>
              </a:ext>
            </a:extLst>
          </p:cNvPr>
          <p:cNvPicPr>
            <a:picLocks noChangeAspect="1"/>
          </p:cNvPicPr>
          <p:nvPr/>
        </p:nvPicPr>
        <p:blipFill>
          <a:blip r:embed="rId4"/>
          <a:stretch>
            <a:fillRect/>
          </a:stretch>
        </p:blipFill>
        <p:spPr>
          <a:xfrm>
            <a:off x="3323064" y="144966"/>
            <a:ext cx="5012834" cy="2123300"/>
          </a:xfrm>
          <a:prstGeom prst="rect">
            <a:avLst/>
          </a:prstGeom>
        </p:spPr>
      </p:pic>
    </p:spTree>
    <p:extLst>
      <p:ext uri="{BB962C8B-B14F-4D97-AF65-F5344CB8AC3E}">
        <p14:creationId xmlns:p14="http://schemas.microsoft.com/office/powerpoint/2010/main" val="3852009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876"/>
        <p:cNvGrpSpPr/>
        <p:nvPr/>
      </p:nvGrpSpPr>
      <p:grpSpPr>
        <a:xfrm>
          <a:off x="0" y="0"/>
          <a:ext cx="0" cy="0"/>
          <a:chOff x="0" y="0"/>
          <a:chExt cx="0" cy="0"/>
        </a:xfrm>
      </p:grpSpPr>
      <p:sp>
        <p:nvSpPr>
          <p:cNvPr id="2" name="Rectangle 1">
            <a:extLst>
              <a:ext uri="{FF2B5EF4-FFF2-40B4-BE49-F238E27FC236}">
                <a16:creationId xmlns:a16="http://schemas.microsoft.com/office/drawing/2014/main" id="{5A558D32-8662-5524-0AD3-92831EBDB319}"/>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337;p3">
            <a:extLst>
              <a:ext uri="{FF2B5EF4-FFF2-40B4-BE49-F238E27FC236}">
                <a16:creationId xmlns:a16="http://schemas.microsoft.com/office/drawing/2014/main" id="{55A398C3-AB1C-EC27-0A7B-81BDFE9B2298}"/>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6131E4A9-4BA7-DA2B-0DE9-28D368BAE147}"/>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39;p3">
              <a:extLst>
                <a:ext uri="{FF2B5EF4-FFF2-40B4-BE49-F238E27FC236}">
                  <a16:creationId xmlns:a16="http://schemas.microsoft.com/office/drawing/2014/main" id="{FB92D22A-1D70-5AFB-2190-5DF056AEA910}"/>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40;p3">
              <a:extLst>
                <a:ext uri="{FF2B5EF4-FFF2-40B4-BE49-F238E27FC236}">
                  <a16:creationId xmlns:a16="http://schemas.microsoft.com/office/drawing/2014/main" id="{F8E6DF40-9A21-4416-2E29-30A76DC59444}"/>
                </a:ext>
              </a:extLst>
            </p:cNvPr>
            <p:cNvGrpSpPr/>
            <p:nvPr/>
          </p:nvGrpSpPr>
          <p:grpSpPr>
            <a:xfrm>
              <a:off x="-3318" y="1880800"/>
              <a:ext cx="831325" cy="1035350"/>
              <a:chOff x="238125" y="2109400"/>
              <a:chExt cx="831325" cy="1035350"/>
            </a:xfrm>
          </p:grpSpPr>
          <p:sp>
            <p:nvSpPr>
              <p:cNvPr id="8904" name="Google Shape;341;p3">
                <a:extLst>
                  <a:ext uri="{FF2B5EF4-FFF2-40B4-BE49-F238E27FC236}">
                    <a16:creationId xmlns:a16="http://schemas.microsoft.com/office/drawing/2014/main" id="{488999F4-700B-3CC2-AABF-3787490E7531}"/>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342;p3">
                <a:extLst>
                  <a:ext uri="{FF2B5EF4-FFF2-40B4-BE49-F238E27FC236}">
                    <a16:creationId xmlns:a16="http://schemas.microsoft.com/office/drawing/2014/main" id="{E3C0704A-44AB-34BB-3B57-BDAC6227FD4F}"/>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343;p3">
                <a:extLst>
                  <a:ext uri="{FF2B5EF4-FFF2-40B4-BE49-F238E27FC236}">
                    <a16:creationId xmlns:a16="http://schemas.microsoft.com/office/drawing/2014/main" id="{C0BE5EE5-E366-BB4C-B1BA-7832A2E55AE4}"/>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344;p3">
                <a:extLst>
                  <a:ext uri="{FF2B5EF4-FFF2-40B4-BE49-F238E27FC236}">
                    <a16:creationId xmlns:a16="http://schemas.microsoft.com/office/drawing/2014/main" id="{8CDF91BE-F0EE-E60A-097E-5532A606CF19}"/>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345;p3">
                <a:extLst>
                  <a:ext uri="{FF2B5EF4-FFF2-40B4-BE49-F238E27FC236}">
                    <a16:creationId xmlns:a16="http://schemas.microsoft.com/office/drawing/2014/main" id="{57F14E6F-CAF2-CFEE-7F11-EC7A7D176FB1}"/>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346;p3">
                <a:extLst>
                  <a:ext uri="{FF2B5EF4-FFF2-40B4-BE49-F238E27FC236}">
                    <a16:creationId xmlns:a16="http://schemas.microsoft.com/office/drawing/2014/main" id="{46F6FEE5-DF59-9516-7DCA-C8078A71A542}"/>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347;p3">
                <a:extLst>
                  <a:ext uri="{FF2B5EF4-FFF2-40B4-BE49-F238E27FC236}">
                    <a16:creationId xmlns:a16="http://schemas.microsoft.com/office/drawing/2014/main" id="{C6C7722E-A39D-0FCA-C0E8-F0563AFD265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348;p3">
                <a:extLst>
                  <a:ext uri="{FF2B5EF4-FFF2-40B4-BE49-F238E27FC236}">
                    <a16:creationId xmlns:a16="http://schemas.microsoft.com/office/drawing/2014/main" id="{73F8E7E8-A5F3-61CB-196A-CFDCB984CB56}"/>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49;p3">
              <a:extLst>
                <a:ext uri="{FF2B5EF4-FFF2-40B4-BE49-F238E27FC236}">
                  <a16:creationId xmlns:a16="http://schemas.microsoft.com/office/drawing/2014/main" id="{D25ABEF8-288B-6B95-861A-0F22E2E37907}"/>
                </a:ext>
              </a:extLst>
            </p:cNvPr>
            <p:cNvGrpSpPr/>
            <p:nvPr/>
          </p:nvGrpSpPr>
          <p:grpSpPr>
            <a:xfrm>
              <a:off x="1609375" y="2486500"/>
              <a:ext cx="1205225" cy="2911950"/>
              <a:chOff x="1456975" y="2715100"/>
              <a:chExt cx="1205225" cy="2911950"/>
            </a:xfrm>
          </p:grpSpPr>
          <p:sp>
            <p:nvSpPr>
              <p:cNvPr id="9023" name="Google Shape;350;p3">
                <a:extLst>
                  <a:ext uri="{FF2B5EF4-FFF2-40B4-BE49-F238E27FC236}">
                    <a16:creationId xmlns:a16="http://schemas.microsoft.com/office/drawing/2014/main" id="{E67E96AC-60BB-F739-B078-809CC2052DD8}"/>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351;p3">
                <a:extLst>
                  <a:ext uri="{FF2B5EF4-FFF2-40B4-BE49-F238E27FC236}">
                    <a16:creationId xmlns:a16="http://schemas.microsoft.com/office/drawing/2014/main" id="{DF7AD44D-2B09-BB89-884C-0A3B5A9B09D0}"/>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352;p3">
                <a:extLst>
                  <a:ext uri="{FF2B5EF4-FFF2-40B4-BE49-F238E27FC236}">
                    <a16:creationId xmlns:a16="http://schemas.microsoft.com/office/drawing/2014/main" id="{E2AF2E80-53C2-4D8A-B32D-ACEAA7591054}"/>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353;p3">
                <a:extLst>
                  <a:ext uri="{FF2B5EF4-FFF2-40B4-BE49-F238E27FC236}">
                    <a16:creationId xmlns:a16="http://schemas.microsoft.com/office/drawing/2014/main" id="{99CAD416-A004-7955-5836-3FB5DA4C92A7}"/>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354;p3">
                <a:extLst>
                  <a:ext uri="{FF2B5EF4-FFF2-40B4-BE49-F238E27FC236}">
                    <a16:creationId xmlns:a16="http://schemas.microsoft.com/office/drawing/2014/main" id="{1E043E02-CEE8-5081-A24A-B75E0361370B}"/>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355;p3">
                <a:extLst>
                  <a:ext uri="{FF2B5EF4-FFF2-40B4-BE49-F238E27FC236}">
                    <a16:creationId xmlns:a16="http://schemas.microsoft.com/office/drawing/2014/main" id="{725AC1A5-7B91-3859-EEC2-3C4D8B4BBFBE}"/>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356;p3">
                <a:extLst>
                  <a:ext uri="{FF2B5EF4-FFF2-40B4-BE49-F238E27FC236}">
                    <a16:creationId xmlns:a16="http://schemas.microsoft.com/office/drawing/2014/main" id="{D706D98B-FDF7-9A47-E742-14614C692745}"/>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357;p3">
                <a:extLst>
                  <a:ext uri="{FF2B5EF4-FFF2-40B4-BE49-F238E27FC236}">
                    <a16:creationId xmlns:a16="http://schemas.microsoft.com/office/drawing/2014/main" id="{7ED0048F-C9B9-AFC5-F7DA-AD397DEEEB82}"/>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358;p3">
                <a:extLst>
                  <a:ext uri="{FF2B5EF4-FFF2-40B4-BE49-F238E27FC236}">
                    <a16:creationId xmlns:a16="http://schemas.microsoft.com/office/drawing/2014/main" id="{B3D91374-6C79-537F-2668-017124AB6FC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59;p3">
              <a:extLst>
                <a:ext uri="{FF2B5EF4-FFF2-40B4-BE49-F238E27FC236}">
                  <a16:creationId xmlns:a16="http://schemas.microsoft.com/office/drawing/2014/main" id="{882C0368-820E-88B6-1E03-CE719B96B1CA}"/>
                </a:ext>
              </a:extLst>
            </p:cNvPr>
            <p:cNvGrpSpPr/>
            <p:nvPr/>
          </p:nvGrpSpPr>
          <p:grpSpPr>
            <a:xfrm>
              <a:off x="360125" y="2047550"/>
              <a:ext cx="1299425" cy="2300975"/>
              <a:chOff x="207725" y="2276150"/>
              <a:chExt cx="1299425" cy="2300975"/>
            </a:xfrm>
          </p:grpSpPr>
          <p:sp>
            <p:nvSpPr>
              <p:cNvPr id="9008" name="Google Shape;360;p3">
                <a:extLst>
                  <a:ext uri="{FF2B5EF4-FFF2-40B4-BE49-F238E27FC236}">
                    <a16:creationId xmlns:a16="http://schemas.microsoft.com/office/drawing/2014/main" id="{0280CE97-666A-F06E-9A3C-9E46636B0DD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361;p3">
                <a:extLst>
                  <a:ext uri="{FF2B5EF4-FFF2-40B4-BE49-F238E27FC236}">
                    <a16:creationId xmlns:a16="http://schemas.microsoft.com/office/drawing/2014/main" id="{D52A2470-FD18-CB45-524A-2DEB26DDA369}"/>
                  </a:ext>
                </a:extLst>
              </p:cNvPr>
              <p:cNvGrpSpPr/>
              <p:nvPr/>
            </p:nvGrpSpPr>
            <p:grpSpPr>
              <a:xfrm>
                <a:off x="207725" y="2276150"/>
                <a:ext cx="1299425" cy="2300975"/>
                <a:chOff x="207725" y="2276150"/>
                <a:chExt cx="1299425" cy="2300975"/>
              </a:xfrm>
            </p:grpSpPr>
            <p:sp>
              <p:nvSpPr>
                <p:cNvPr id="9010" name="Google Shape;362;p3">
                  <a:extLst>
                    <a:ext uri="{FF2B5EF4-FFF2-40B4-BE49-F238E27FC236}">
                      <a16:creationId xmlns:a16="http://schemas.microsoft.com/office/drawing/2014/main" id="{780A8E84-669D-4899-3804-A82E26FAD30F}"/>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363;p3">
                  <a:extLst>
                    <a:ext uri="{FF2B5EF4-FFF2-40B4-BE49-F238E27FC236}">
                      <a16:creationId xmlns:a16="http://schemas.microsoft.com/office/drawing/2014/main" id="{D566ABD2-4FD6-7428-CAB7-B45B200B6B47}"/>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364;p3">
                  <a:extLst>
                    <a:ext uri="{FF2B5EF4-FFF2-40B4-BE49-F238E27FC236}">
                      <a16:creationId xmlns:a16="http://schemas.microsoft.com/office/drawing/2014/main" id="{1A292BC9-7AD3-632B-B385-12FFF5420223}"/>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365;p3">
                  <a:extLst>
                    <a:ext uri="{FF2B5EF4-FFF2-40B4-BE49-F238E27FC236}">
                      <a16:creationId xmlns:a16="http://schemas.microsoft.com/office/drawing/2014/main" id="{8E77F013-F727-FAE0-CA9A-461ADDE3B67A}"/>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366;p3">
                  <a:extLst>
                    <a:ext uri="{FF2B5EF4-FFF2-40B4-BE49-F238E27FC236}">
                      <a16:creationId xmlns:a16="http://schemas.microsoft.com/office/drawing/2014/main" id="{26486D7D-2955-EB1D-4E31-A55CA0258926}"/>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367;p3">
                  <a:extLst>
                    <a:ext uri="{FF2B5EF4-FFF2-40B4-BE49-F238E27FC236}">
                      <a16:creationId xmlns:a16="http://schemas.microsoft.com/office/drawing/2014/main" id="{B26EC86F-D193-BE7A-4DA1-413B4B5831D5}"/>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368;p3">
                  <a:extLst>
                    <a:ext uri="{FF2B5EF4-FFF2-40B4-BE49-F238E27FC236}">
                      <a16:creationId xmlns:a16="http://schemas.microsoft.com/office/drawing/2014/main" id="{57E12D58-B881-11C6-E2AA-8B51D698A836}"/>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369;p3">
                  <a:extLst>
                    <a:ext uri="{FF2B5EF4-FFF2-40B4-BE49-F238E27FC236}">
                      <a16:creationId xmlns:a16="http://schemas.microsoft.com/office/drawing/2014/main" id="{C456808D-CFAA-18D4-7573-846FBD6030A2}"/>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370;p3">
                  <a:extLst>
                    <a:ext uri="{FF2B5EF4-FFF2-40B4-BE49-F238E27FC236}">
                      <a16:creationId xmlns:a16="http://schemas.microsoft.com/office/drawing/2014/main" id="{D8936D5B-E76F-7848-DCE5-EBAFD91307B0}"/>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371;p3">
                  <a:extLst>
                    <a:ext uri="{FF2B5EF4-FFF2-40B4-BE49-F238E27FC236}">
                      <a16:creationId xmlns:a16="http://schemas.microsoft.com/office/drawing/2014/main" id="{D9FEC325-CAF1-656A-2345-42643D34D9FF}"/>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372;p3">
                  <a:extLst>
                    <a:ext uri="{FF2B5EF4-FFF2-40B4-BE49-F238E27FC236}">
                      <a16:creationId xmlns:a16="http://schemas.microsoft.com/office/drawing/2014/main" id="{6AF773A7-CE1B-14F3-F551-14BBF030AAB0}"/>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373;p3">
                  <a:extLst>
                    <a:ext uri="{FF2B5EF4-FFF2-40B4-BE49-F238E27FC236}">
                      <a16:creationId xmlns:a16="http://schemas.microsoft.com/office/drawing/2014/main" id="{10DAA70D-48AE-BB52-E15B-2FAF2A6CA538}"/>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374;p3">
                  <a:extLst>
                    <a:ext uri="{FF2B5EF4-FFF2-40B4-BE49-F238E27FC236}">
                      <a16:creationId xmlns:a16="http://schemas.microsoft.com/office/drawing/2014/main" id="{61C2C418-964D-1910-D8A7-A1CF6A7E8D08}"/>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Google Shape;375;p3">
              <a:extLst>
                <a:ext uri="{FF2B5EF4-FFF2-40B4-BE49-F238E27FC236}">
                  <a16:creationId xmlns:a16="http://schemas.microsoft.com/office/drawing/2014/main" id="{8C3AF074-224F-2664-B812-CB99C37C1F88}"/>
                </a:ext>
              </a:extLst>
            </p:cNvPr>
            <p:cNvGrpSpPr/>
            <p:nvPr/>
          </p:nvGrpSpPr>
          <p:grpSpPr>
            <a:xfrm>
              <a:off x="9800" y="4115075"/>
              <a:ext cx="1219850" cy="1176125"/>
              <a:chOff x="-142600" y="4343675"/>
              <a:chExt cx="1219850" cy="1176125"/>
            </a:xfrm>
          </p:grpSpPr>
          <p:sp>
            <p:nvSpPr>
              <p:cNvPr id="9002" name="Google Shape;376;p3">
                <a:extLst>
                  <a:ext uri="{FF2B5EF4-FFF2-40B4-BE49-F238E27FC236}">
                    <a16:creationId xmlns:a16="http://schemas.microsoft.com/office/drawing/2014/main" id="{7FC4C967-B558-AEE3-8259-0A025736D219}"/>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377;p3">
                <a:extLst>
                  <a:ext uri="{FF2B5EF4-FFF2-40B4-BE49-F238E27FC236}">
                    <a16:creationId xmlns:a16="http://schemas.microsoft.com/office/drawing/2014/main" id="{C8718154-888A-3FBE-7FD5-5106E435E055}"/>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378;p3">
                <a:extLst>
                  <a:ext uri="{FF2B5EF4-FFF2-40B4-BE49-F238E27FC236}">
                    <a16:creationId xmlns:a16="http://schemas.microsoft.com/office/drawing/2014/main" id="{891B7EE8-239F-A3D1-2B7F-457FD4963D52}"/>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379;p3">
                <a:extLst>
                  <a:ext uri="{FF2B5EF4-FFF2-40B4-BE49-F238E27FC236}">
                    <a16:creationId xmlns:a16="http://schemas.microsoft.com/office/drawing/2014/main" id="{0827EFC5-8A69-6C2D-57FF-053E67C25381}"/>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380;p3">
                <a:extLst>
                  <a:ext uri="{FF2B5EF4-FFF2-40B4-BE49-F238E27FC236}">
                    <a16:creationId xmlns:a16="http://schemas.microsoft.com/office/drawing/2014/main" id="{A80ABC09-7B2E-770F-6B03-D4BE8990E50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381;p3">
                <a:extLst>
                  <a:ext uri="{FF2B5EF4-FFF2-40B4-BE49-F238E27FC236}">
                    <a16:creationId xmlns:a16="http://schemas.microsoft.com/office/drawing/2014/main" id="{EE59DE7C-3CA0-B9A8-C460-96297DB90F2D}"/>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2;p3">
              <a:extLst>
                <a:ext uri="{FF2B5EF4-FFF2-40B4-BE49-F238E27FC236}">
                  <a16:creationId xmlns:a16="http://schemas.microsoft.com/office/drawing/2014/main" id="{708DE9CC-74E0-1868-66F7-C8AF147C5F37}"/>
                </a:ext>
              </a:extLst>
            </p:cNvPr>
            <p:cNvGrpSpPr/>
            <p:nvPr/>
          </p:nvGrpSpPr>
          <p:grpSpPr>
            <a:xfrm>
              <a:off x="598500" y="3971650"/>
              <a:ext cx="1720650" cy="1263675"/>
              <a:chOff x="446100" y="4200250"/>
              <a:chExt cx="1720650" cy="1263675"/>
            </a:xfrm>
          </p:grpSpPr>
          <p:sp>
            <p:nvSpPr>
              <p:cNvPr id="61" name="Google Shape;383;p3">
                <a:extLst>
                  <a:ext uri="{FF2B5EF4-FFF2-40B4-BE49-F238E27FC236}">
                    <a16:creationId xmlns:a16="http://schemas.microsoft.com/office/drawing/2014/main" id="{741307A9-C383-DBF1-A8A9-019322A88C31}"/>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4;p3">
                <a:extLst>
                  <a:ext uri="{FF2B5EF4-FFF2-40B4-BE49-F238E27FC236}">
                    <a16:creationId xmlns:a16="http://schemas.microsoft.com/office/drawing/2014/main" id="{CC1717C7-25C6-FF6B-1F76-6C050561C74F}"/>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85;p3">
                <a:extLst>
                  <a:ext uri="{FF2B5EF4-FFF2-40B4-BE49-F238E27FC236}">
                    <a16:creationId xmlns:a16="http://schemas.microsoft.com/office/drawing/2014/main" id="{DE60AEDC-EC69-ED00-FA18-13DF626C7790}"/>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386;p3">
                <a:extLst>
                  <a:ext uri="{FF2B5EF4-FFF2-40B4-BE49-F238E27FC236}">
                    <a16:creationId xmlns:a16="http://schemas.microsoft.com/office/drawing/2014/main" id="{CB879205-73F4-243C-C997-43F1FF31AB06}"/>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387;p3">
                <a:extLst>
                  <a:ext uri="{FF2B5EF4-FFF2-40B4-BE49-F238E27FC236}">
                    <a16:creationId xmlns:a16="http://schemas.microsoft.com/office/drawing/2014/main" id="{DE4F88DB-C995-A958-6C44-E30CB79BB281}"/>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388;p3">
                <a:extLst>
                  <a:ext uri="{FF2B5EF4-FFF2-40B4-BE49-F238E27FC236}">
                    <a16:creationId xmlns:a16="http://schemas.microsoft.com/office/drawing/2014/main" id="{81ED720A-765B-4519-CEB5-3A7DE768F6E9}"/>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389;p3">
                <a:extLst>
                  <a:ext uri="{FF2B5EF4-FFF2-40B4-BE49-F238E27FC236}">
                    <a16:creationId xmlns:a16="http://schemas.microsoft.com/office/drawing/2014/main" id="{4B52B53C-9B5C-60E8-A5F8-A13D06E8D57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390;p3">
                <a:extLst>
                  <a:ext uri="{FF2B5EF4-FFF2-40B4-BE49-F238E27FC236}">
                    <a16:creationId xmlns:a16="http://schemas.microsoft.com/office/drawing/2014/main" id="{6CAF9419-389D-6495-B110-08B4ABCEE194}"/>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391;p3">
                <a:extLst>
                  <a:ext uri="{FF2B5EF4-FFF2-40B4-BE49-F238E27FC236}">
                    <a16:creationId xmlns:a16="http://schemas.microsoft.com/office/drawing/2014/main" id="{4B0FFF50-E6AC-737C-AF64-6130BAD334CF}"/>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392;p3">
                <a:extLst>
                  <a:ext uri="{FF2B5EF4-FFF2-40B4-BE49-F238E27FC236}">
                    <a16:creationId xmlns:a16="http://schemas.microsoft.com/office/drawing/2014/main" id="{B35D3271-5717-C64E-D355-91E57C3CCD9C}"/>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393;p3">
                <a:extLst>
                  <a:ext uri="{FF2B5EF4-FFF2-40B4-BE49-F238E27FC236}">
                    <a16:creationId xmlns:a16="http://schemas.microsoft.com/office/drawing/2014/main" id="{440881B2-CAD3-F14F-5E73-926B7AEDD2BC}"/>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394;p3">
                <a:extLst>
                  <a:ext uri="{FF2B5EF4-FFF2-40B4-BE49-F238E27FC236}">
                    <a16:creationId xmlns:a16="http://schemas.microsoft.com/office/drawing/2014/main" id="{1386BCDC-48B5-C98B-FD20-535E99571BED}"/>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395;p3">
                <a:extLst>
                  <a:ext uri="{FF2B5EF4-FFF2-40B4-BE49-F238E27FC236}">
                    <a16:creationId xmlns:a16="http://schemas.microsoft.com/office/drawing/2014/main" id="{E5C4DE52-B77E-9F2E-6930-CCA12A6ED08A}"/>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396;p3">
                <a:extLst>
                  <a:ext uri="{FF2B5EF4-FFF2-40B4-BE49-F238E27FC236}">
                    <a16:creationId xmlns:a16="http://schemas.microsoft.com/office/drawing/2014/main" id="{FA94CEA7-1DAA-1B3D-CE9B-3528EE375B95}"/>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397;p3">
                <a:extLst>
                  <a:ext uri="{FF2B5EF4-FFF2-40B4-BE49-F238E27FC236}">
                    <a16:creationId xmlns:a16="http://schemas.microsoft.com/office/drawing/2014/main" id="{7F1B8167-10A6-28E7-BA1D-3138AFD78614}"/>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398;p3">
                <a:extLst>
                  <a:ext uri="{FF2B5EF4-FFF2-40B4-BE49-F238E27FC236}">
                    <a16:creationId xmlns:a16="http://schemas.microsoft.com/office/drawing/2014/main" id="{D52039D9-A48D-A8B5-DC3E-7F1D688D97BE}"/>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399;p3">
                <a:extLst>
                  <a:ext uri="{FF2B5EF4-FFF2-40B4-BE49-F238E27FC236}">
                    <a16:creationId xmlns:a16="http://schemas.microsoft.com/office/drawing/2014/main" id="{80E55F2B-0D48-BCF1-856F-177DFDD60671}"/>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400;p3">
                <a:extLst>
                  <a:ext uri="{FF2B5EF4-FFF2-40B4-BE49-F238E27FC236}">
                    <a16:creationId xmlns:a16="http://schemas.microsoft.com/office/drawing/2014/main" id="{CDB637E6-2721-869C-A2DB-8257CB948B2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401;p3">
                <a:extLst>
                  <a:ext uri="{FF2B5EF4-FFF2-40B4-BE49-F238E27FC236}">
                    <a16:creationId xmlns:a16="http://schemas.microsoft.com/office/drawing/2014/main" id="{928E326F-59CB-2678-9399-2FC807BFBA57}"/>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402;p3">
                <a:extLst>
                  <a:ext uri="{FF2B5EF4-FFF2-40B4-BE49-F238E27FC236}">
                    <a16:creationId xmlns:a16="http://schemas.microsoft.com/office/drawing/2014/main" id="{986D1DEE-CC47-B8E3-BB59-5D0CC19AB2CB}"/>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403;p3">
                <a:extLst>
                  <a:ext uri="{FF2B5EF4-FFF2-40B4-BE49-F238E27FC236}">
                    <a16:creationId xmlns:a16="http://schemas.microsoft.com/office/drawing/2014/main" id="{FBDEF15B-3BF7-1254-51F8-374269B8345E}"/>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404;p3">
                <a:extLst>
                  <a:ext uri="{FF2B5EF4-FFF2-40B4-BE49-F238E27FC236}">
                    <a16:creationId xmlns:a16="http://schemas.microsoft.com/office/drawing/2014/main" id="{8E08CEED-888F-8FFE-EBF3-13660FA2064F}"/>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405;p3">
                <a:extLst>
                  <a:ext uri="{FF2B5EF4-FFF2-40B4-BE49-F238E27FC236}">
                    <a16:creationId xmlns:a16="http://schemas.microsoft.com/office/drawing/2014/main" id="{F25AEEF3-A6CB-BF91-6AB9-D09078DEFF6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406;p3">
                <a:extLst>
                  <a:ext uri="{FF2B5EF4-FFF2-40B4-BE49-F238E27FC236}">
                    <a16:creationId xmlns:a16="http://schemas.microsoft.com/office/drawing/2014/main" id="{C5977F6A-5D8A-F097-249A-E59DE1F8B1E3}"/>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407;p3">
                <a:extLst>
                  <a:ext uri="{FF2B5EF4-FFF2-40B4-BE49-F238E27FC236}">
                    <a16:creationId xmlns:a16="http://schemas.microsoft.com/office/drawing/2014/main" id="{0B0AC5A9-521C-ED75-56EE-AD4D256E4DDC}"/>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408;p3">
                <a:extLst>
                  <a:ext uri="{FF2B5EF4-FFF2-40B4-BE49-F238E27FC236}">
                    <a16:creationId xmlns:a16="http://schemas.microsoft.com/office/drawing/2014/main" id="{B762B4DB-70AC-2D82-36DB-BF16E131A685}"/>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409;p3">
                <a:extLst>
                  <a:ext uri="{FF2B5EF4-FFF2-40B4-BE49-F238E27FC236}">
                    <a16:creationId xmlns:a16="http://schemas.microsoft.com/office/drawing/2014/main" id="{2AA021AA-472B-DFA1-1FE8-8F3B185876CA}"/>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410;p3">
                <a:extLst>
                  <a:ext uri="{FF2B5EF4-FFF2-40B4-BE49-F238E27FC236}">
                    <a16:creationId xmlns:a16="http://schemas.microsoft.com/office/drawing/2014/main" id="{3B31D771-A886-776D-418B-88E90A5497C4}"/>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411;p3">
                <a:extLst>
                  <a:ext uri="{FF2B5EF4-FFF2-40B4-BE49-F238E27FC236}">
                    <a16:creationId xmlns:a16="http://schemas.microsoft.com/office/drawing/2014/main" id="{8C8B5B6D-A3E4-D624-B678-E4C95FDA2FC0}"/>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412;p3">
                <a:extLst>
                  <a:ext uri="{FF2B5EF4-FFF2-40B4-BE49-F238E27FC236}">
                    <a16:creationId xmlns:a16="http://schemas.microsoft.com/office/drawing/2014/main" id="{147D75E0-DA25-EFDD-51A8-7EDDDFF31153}"/>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413;p3">
                <a:extLst>
                  <a:ext uri="{FF2B5EF4-FFF2-40B4-BE49-F238E27FC236}">
                    <a16:creationId xmlns:a16="http://schemas.microsoft.com/office/drawing/2014/main" id="{E44159FB-694C-0EB8-31FC-1F374A849AE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414;p3">
                <a:extLst>
                  <a:ext uri="{FF2B5EF4-FFF2-40B4-BE49-F238E27FC236}">
                    <a16:creationId xmlns:a16="http://schemas.microsoft.com/office/drawing/2014/main" id="{68DB09F9-9C37-766D-D0ED-A63D20A2803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415;p3">
              <a:extLst>
                <a:ext uri="{FF2B5EF4-FFF2-40B4-BE49-F238E27FC236}">
                  <a16:creationId xmlns:a16="http://schemas.microsoft.com/office/drawing/2014/main" id="{CA31A587-0F68-25B4-95FC-FD6CEB0AB900}"/>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6;p3">
              <a:extLst>
                <a:ext uri="{FF2B5EF4-FFF2-40B4-BE49-F238E27FC236}">
                  <a16:creationId xmlns:a16="http://schemas.microsoft.com/office/drawing/2014/main" id="{82C536A6-67F2-4CBE-C5AF-FCE99A3D527F}"/>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7;p3">
              <a:extLst>
                <a:ext uri="{FF2B5EF4-FFF2-40B4-BE49-F238E27FC236}">
                  <a16:creationId xmlns:a16="http://schemas.microsoft.com/office/drawing/2014/main" id="{5D364F77-4C87-FD72-9C4D-84784F1092DE}"/>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418;p3">
              <a:extLst>
                <a:ext uri="{FF2B5EF4-FFF2-40B4-BE49-F238E27FC236}">
                  <a16:creationId xmlns:a16="http://schemas.microsoft.com/office/drawing/2014/main" id="{E837766B-3E89-731B-D0BB-CCEDA5C08866}"/>
                </a:ext>
              </a:extLst>
            </p:cNvPr>
            <p:cNvGrpSpPr/>
            <p:nvPr/>
          </p:nvGrpSpPr>
          <p:grpSpPr>
            <a:xfrm>
              <a:off x="7033800" y="4497475"/>
              <a:ext cx="1664950" cy="852975"/>
              <a:chOff x="4976050" y="4611525"/>
              <a:chExt cx="1664950" cy="852975"/>
            </a:xfrm>
          </p:grpSpPr>
          <p:sp>
            <p:nvSpPr>
              <p:cNvPr id="59" name="Google Shape;419;p3">
                <a:extLst>
                  <a:ext uri="{FF2B5EF4-FFF2-40B4-BE49-F238E27FC236}">
                    <a16:creationId xmlns:a16="http://schemas.microsoft.com/office/drawing/2014/main" id="{54832925-483E-8166-F083-DC4D8287A006}"/>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0;p3">
                <a:extLst>
                  <a:ext uri="{FF2B5EF4-FFF2-40B4-BE49-F238E27FC236}">
                    <a16:creationId xmlns:a16="http://schemas.microsoft.com/office/drawing/2014/main" id="{950A1C78-BC67-ECC1-E70E-2CEF54026148}"/>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421;p3">
              <a:extLst>
                <a:ext uri="{FF2B5EF4-FFF2-40B4-BE49-F238E27FC236}">
                  <a16:creationId xmlns:a16="http://schemas.microsoft.com/office/drawing/2014/main" id="{3633AEF1-C8F6-CF31-62A3-87E5BF00C176}"/>
                </a:ext>
              </a:extLst>
            </p:cNvPr>
            <p:cNvGrpSpPr/>
            <p:nvPr/>
          </p:nvGrpSpPr>
          <p:grpSpPr>
            <a:xfrm>
              <a:off x="8333450" y="3500163"/>
              <a:ext cx="997000" cy="1029175"/>
              <a:chOff x="6240500" y="3229575"/>
              <a:chExt cx="997000" cy="1029175"/>
            </a:xfrm>
          </p:grpSpPr>
          <p:sp>
            <p:nvSpPr>
              <p:cNvPr id="49" name="Google Shape;422;p3">
                <a:extLst>
                  <a:ext uri="{FF2B5EF4-FFF2-40B4-BE49-F238E27FC236}">
                    <a16:creationId xmlns:a16="http://schemas.microsoft.com/office/drawing/2014/main" id="{19D7466A-05D0-C53D-7F32-6B180DE213CB}"/>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3;p3">
                <a:extLst>
                  <a:ext uri="{FF2B5EF4-FFF2-40B4-BE49-F238E27FC236}">
                    <a16:creationId xmlns:a16="http://schemas.microsoft.com/office/drawing/2014/main" id="{0B653B14-8BFB-05F5-573C-4D653AE341E5}"/>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4;p3">
                <a:extLst>
                  <a:ext uri="{FF2B5EF4-FFF2-40B4-BE49-F238E27FC236}">
                    <a16:creationId xmlns:a16="http://schemas.microsoft.com/office/drawing/2014/main" id="{70CD1C6B-B950-F230-B1F0-54C9F36675E7}"/>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5;p3">
                <a:extLst>
                  <a:ext uri="{FF2B5EF4-FFF2-40B4-BE49-F238E27FC236}">
                    <a16:creationId xmlns:a16="http://schemas.microsoft.com/office/drawing/2014/main" id="{ED58C621-D30F-E496-A05E-2C4400A6FC33}"/>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6;p3">
                <a:extLst>
                  <a:ext uri="{FF2B5EF4-FFF2-40B4-BE49-F238E27FC236}">
                    <a16:creationId xmlns:a16="http://schemas.microsoft.com/office/drawing/2014/main" id="{7CD74208-8A9E-9A3F-2465-C592EEE26262}"/>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7;p3">
                <a:extLst>
                  <a:ext uri="{FF2B5EF4-FFF2-40B4-BE49-F238E27FC236}">
                    <a16:creationId xmlns:a16="http://schemas.microsoft.com/office/drawing/2014/main" id="{A57B0650-AD41-7332-CD25-B7143543761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8;p3">
                <a:extLst>
                  <a:ext uri="{FF2B5EF4-FFF2-40B4-BE49-F238E27FC236}">
                    <a16:creationId xmlns:a16="http://schemas.microsoft.com/office/drawing/2014/main" id="{ACA65DFE-0725-6CFE-3077-63CA59528BFA}"/>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9;p3">
                <a:extLst>
                  <a:ext uri="{FF2B5EF4-FFF2-40B4-BE49-F238E27FC236}">
                    <a16:creationId xmlns:a16="http://schemas.microsoft.com/office/drawing/2014/main" id="{D687A92C-894E-0D38-F191-F6C1CBE486E3}"/>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30;p3">
                <a:extLst>
                  <a:ext uri="{FF2B5EF4-FFF2-40B4-BE49-F238E27FC236}">
                    <a16:creationId xmlns:a16="http://schemas.microsoft.com/office/drawing/2014/main" id="{6644F01E-D754-0700-7C58-57EF8025D3CF}"/>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31;p3">
                <a:extLst>
                  <a:ext uri="{FF2B5EF4-FFF2-40B4-BE49-F238E27FC236}">
                    <a16:creationId xmlns:a16="http://schemas.microsoft.com/office/drawing/2014/main" id="{B4D5A63B-9782-116E-9C4A-41E8538988CA}"/>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432;p3">
              <a:extLst>
                <a:ext uri="{FF2B5EF4-FFF2-40B4-BE49-F238E27FC236}">
                  <a16:creationId xmlns:a16="http://schemas.microsoft.com/office/drawing/2014/main" id="{34C8831A-BE54-8CCC-7E3F-7B76252DE610}"/>
                </a:ext>
              </a:extLst>
            </p:cNvPr>
            <p:cNvGrpSpPr/>
            <p:nvPr/>
          </p:nvGrpSpPr>
          <p:grpSpPr>
            <a:xfrm>
              <a:off x="8022250" y="4124225"/>
              <a:ext cx="1350350" cy="1386925"/>
              <a:chOff x="582350" y="682150"/>
              <a:chExt cx="1350350" cy="1386925"/>
            </a:xfrm>
          </p:grpSpPr>
          <p:sp>
            <p:nvSpPr>
              <p:cNvPr id="21" name="Google Shape;433;p3">
                <a:extLst>
                  <a:ext uri="{FF2B5EF4-FFF2-40B4-BE49-F238E27FC236}">
                    <a16:creationId xmlns:a16="http://schemas.microsoft.com/office/drawing/2014/main" id="{C911EBCD-E585-6D3F-3BFC-A6AEA8704E1E}"/>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4;p3">
                <a:extLst>
                  <a:ext uri="{FF2B5EF4-FFF2-40B4-BE49-F238E27FC236}">
                    <a16:creationId xmlns:a16="http://schemas.microsoft.com/office/drawing/2014/main" id="{08265A0A-636B-AED6-A97C-F0216C7EE6DA}"/>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5;p3">
                <a:extLst>
                  <a:ext uri="{FF2B5EF4-FFF2-40B4-BE49-F238E27FC236}">
                    <a16:creationId xmlns:a16="http://schemas.microsoft.com/office/drawing/2014/main" id="{6E68C9C2-FCBA-EF2B-7249-74813FE6767A}"/>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6;p3">
                <a:extLst>
                  <a:ext uri="{FF2B5EF4-FFF2-40B4-BE49-F238E27FC236}">
                    <a16:creationId xmlns:a16="http://schemas.microsoft.com/office/drawing/2014/main" id="{3B63F5B0-37A2-3F08-1BA4-D9F4E7353A08}"/>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7;p3">
                <a:extLst>
                  <a:ext uri="{FF2B5EF4-FFF2-40B4-BE49-F238E27FC236}">
                    <a16:creationId xmlns:a16="http://schemas.microsoft.com/office/drawing/2014/main" id="{DBFAFD5C-26F8-B2EE-22BB-62BA06F83071}"/>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8;p3">
                <a:extLst>
                  <a:ext uri="{FF2B5EF4-FFF2-40B4-BE49-F238E27FC236}">
                    <a16:creationId xmlns:a16="http://schemas.microsoft.com/office/drawing/2014/main" id="{DB85343A-7542-D3F7-AAAD-8F5C857D225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9;p3">
                <a:extLst>
                  <a:ext uri="{FF2B5EF4-FFF2-40B4-BE49-F238E27FC236}">
                    <a16:creationId xmlns:a16="http://schemas.microsoft.com/office/drawing/2014/main" id="{5F328F3F-E6E4-1801-9FBE-DB7B1624A60C}"/>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0;p3">
                <a:extLst>
                  <a:ext uri="{FF2B5EF4-FFF2-40B4-BE49-F238E27FC236}">
                    <a16:creationId xmlns:a16="http://schemas.microsoft.com/office/drawing/2014/main" id="{64308A64-8143-3FD4-0416-82A093D97641}"/>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1;p3">
                <a:extLst>
                  <a:ext uri="{FF2B5EF4-FFF2-40B4-BE49-F238E27FC236}">
                    <a16:creationId xmlns:a16="http://schemas.microsoft.com/office/drawing/2014/main" id="{E9A262A9-559B-8563-53DC-C1AED9F3A184}"/>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42;p3">
                <a:extLst>
                  <a:ext uri="{FF2B5EF4-FFF2-40B4-BE49-F238E27FC236}">
                    <a16:creationId xmlns:a16="http://schemas.microsoft.com/office/drawing/2014/main" id="{0AC20201-B0EE-8758-46AD-35A9EE2E99F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43;p3">
                <a:extLst>
                  <a:ext uri="{FF2B5EF4-FFF2-40B4-BE49-F238E27FC236}">
                    <a16:creationId xmlns:a16="http://schemas.microsoft.com/office/drawing/2014/main" id="{34D63622-05AE-E621-75A6-C219F1D23F02}"/>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44;p3">
                <a:extLst>
                  <a:ext uri="{FF2B5EF4-FFF2-40B4-BE49-F238E27FC236}">
                    <a16:creationId xmlns:a16="http://schemas.microsoft.com/office/drawing/2014/main" id="{BB6504BD-E6BA-F4AA-5350-145A5DF23EB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45;p3">
                <a:extLst>
                  <a:ext uri="{FF2B5EF4-FFF2-40B4-BE49-F238E27FC236}">
                    <a16:creationId xmlns:a16="http://schemas.microsoft.com/office/drawing/2014/main" id="{8A47D100-1621-8872-38FF-AF3BB0E90D8F}"/>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46;p3">
                <a:extLst>
                  <a:ext uri="{FF2B5EF4-FFF2-40B4-BE49-F238E27FC236}">
                    <a16:creationId xmlns:a16="http://schemas.microsoft.com/office/drawing/2014/main" id="{76C2155D-3B1E-2B0B-183B-4C665A223829}"/>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7;p3">
                <a:extLst>
                  <a:ext uri="{FF2B5EF4-FFF2-40B4-BE49-F238E27FC236}">
                    <a16:creationId xmlns:a16="http://schemas.microsoft.com/office/drawing/2014/main" id="{D6DFDE89-F073-32F0-9A3A-84B181C2F03F}"/>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8;p3">
                <a:extLst>
                  <a:ext uri="{FF2B5EF4-FFF2-40B4-BE49-F238E27FC236}">
                    <a16:creationId xmlns:a16="http://schemas.microsoft.com/office/drawing/2014/main" id="{8FF44F06-0A89-5346-6D0D-617C4DCF0906}"/>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9;p3">
                <a:extLst>
                  <a:ext uri="{FF2B5EF4-FFF2-40B4-BE49-F238E27FC236}">
                    <a16:creationId xmlns:a16="http://schemas.microsoft.com/office/drawing/2014/main" id="{ED196E71-EDFF-EEE6-1E58-6182F308BEA5}"/>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0;p3">
                <a:extLst>
                  <a:ext uri="{FF2B5EF4-FFF2-40B4-BE49-F238E27FC236}">
                    <a16:creationId xmlns:a16="http://schemas.microsoft.com/office/drawing/2014/main" id="{78A220F8-6A52-FDD7-541C-3BB4838EC604}"/>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1;p3">
                <a:extLst>
                  <a:ext uri="{FF2B5EF4-FFF2-40B4-BE49-F238E27FC236}">
                    <a16:creationId xmlns:a16="http://schemas.microsoft.com/office/drawing/2014/main" id="{800115DD-04ED-A399-5C6F-B486BE7F754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2;p3">
                <a:extLst>
                  <a:ext uri="{FF2B5EF4-FFF2-40B4-BE49-F238E27FC236}">
                    <a16:creationId xmlns:a16="http://schemas.microsoft.com/office/drawing/2014/main" id="{4E793769-E517-CD8C-A0B4-DD0E46342F49}"/>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3;p3">
                <a:extLst>
                  <a:ext uri="{FF2B5EF4-FFF2-40B4-BE49-F238E27FC236}">
                    <a16:creationId xmlns:a16="http://schemas.microsoft.com/office/drawing/2014/main" id="{5CDF827D-6204-251F-7130-ADE19E6F6CDB}"/>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4;p3">
                <a:extLst>
                  <a:ext uri="{FF2B5EF4-FFF2-40B4-BE49-F238E27FC236}">
                    <a16:creationId xmlns:a16="http://schemas.microsoft.com/office/drawing/2014/main" id="{81331912-3E56-7241-51DA-09E4FE537009}"/>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5;p3">
                <a:extLst>
                  <a:ext uri="{FF2B5EF4-FFF2-40B4-BE49-F238E27FC236}">
                    <a16:creationId xmlns:a16="http://schemas.microsoft.com/office/drawing/2014/main" id="{0BFB2E32-3114-054D-9AC7-A7B3FA55AF0C}"/>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6;p3">
                <a:extLst>
                  <a:ext uri="{FF2B5EF4-FFF2-40B4-BE49-F238E27FC236}">
                    <a16:creationId xmlns:a16="http://schemas.microsoft.com/office/drawing/2014/main" id="{ED26D7FA-1572-F76E-E151-96707101E2F6}"/>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7;p3">
                <a:extLst>
                  <a:ext uri="{FF2B5EF4-FFF2-40B4-BE49-F238E27FC236}">
                    <a16:creationId xmlns:a16="http://schemas.microsoft.com/office/drawing/2014/main" id="{C245927B-A0B8-4536-A459-074D10BE955E}"/>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58;p3">
                <a:extLst>
                  <a:ext uri="{FF2B5EF4-FFF2-40B4-BE49-F238E27FC236}">
                    <a16:creationId xmlns:a16="http://schemas.microsoft.com/office/drawing/2014/main" id="{0544DD2E-33FC-4379-9ACA-2B28C3F468F6}"/>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59;p3">
                <a:extLst>
                  <a:ext uri="{FF2B5EF4-FFF2-40B4-BE49-F238E27FC236}">
                    <a16:creationId xmlns:a16="http://schemas.microsoft.com/office/drawing/2014/main" id="{77D7B597-7642-7BCF-C5F2-D8A004A71A35}"/>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0;p3">
                <a:extLst>
                  <a:ext uri="{FF2B5EF4-FFF2-40B4-BE49-F238E27FC236}">
                    <a16:creationId xmlns:a16="http://schemas.microsoft.com/office/drawing/2014/main" id="{D5B65EA1-8DAD-444B-DBB4-8F4C7D54B63D}"/>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461;p3">
              <a:extLst>
                <a:ext uri="{FF2B5EF4-FFF2-40B4-BE49-F238E27FC236}">
                  <a16:creationId xmlns:a16="http://schemas.microsoft.com/office/drawing/2014/main" id="{97BC8E37-B6BE-28B6-7FF4-AD6C8C18A1E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2;p3">
              <a:extLst>
                <a:ext uri="{FF2B5EF4-FFF2-40B4-BE49-F238E27FC236}">
                  <a16:creationId xmlns:a16="http://schemas.microsoft.com/office/drawing/2014/main" id="{90DEE8D6-5F60-6CEE-5490-740CC7C91672}"/>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9" name="Google Shape;8919;p66"/>
          <p:cNvGrpSpPr/>
          <p:nvPr/>
        </p:nvGrpSpPr>
        <p:grpSpPr>
          <a:xfrm flipH="1">
            <a:off x="251996" y="4299627"/>
            <a:ext cx="1167184" cy="971596"/>
            <a:chOff x="348525" y="8752625"/>
            <a:chExt cx="1114150" cy="927450"/>
          </a:xfrm>
        </p:grpSpPr>
        <p:sp>
          <p:nvSpPr>
            <p:cNvPr id="8920" name="Google Shape;8920;p66"/>
            <p:cNvSpPr/>
            <p:nvPr/>
          </p:nvSpPr>
          <p:spPr>
            <a:xfrm>
              <a:off x="348525" y="8752625"/>
              <a:ext cx="1114150" cy="927450"/>
            </a:xfrm>
            <a:custGeom>
              <a:avLst/>
              <a:gdLst/>
              <a:ahLst/>
              <a:cxnLst/>
              <a:rect l="l" t="t" r="r" b="b"/>
              <a:pathLst>
                <a:path w="44566" h="37098" extrusionOk="0">
                  <a:moveTo>
                    <a:pt x="13303" y="0"/>
                  </a:moveTo>
                  <a:cubicBezTo>
                    <a:pt x="11884" y="0"/>
                    <a:pt x="10573" y="643"/>
                    <a:pt x="9663" y="1767"/>
                  </a:cubicBezTo>
                  <a:cubicBezTo>
                    <a:pt x="9502" y="2008"/>
                    <a:pt x="9342" y="2248"/>
                    <a:pt x="9208" y="2516"/>
                  </a:cubicBezTo>
                  <a:cubicBezTo>
                    <a:pt x="8887" y="1981"/>
                    <a:pt x="8485" y="1499"/>
                    <a:pt x="8003" y="1098"/>
                  </a:cubicBezTo>
                  <a:cubicBezTo>
                    <a:pt x="7200" y="455"/>
                    <a:pt x="6183" y="134"/>
                    <a:pt x="5193" y="134"/>
                  </a:cubicBezTo>
                  <a:cubicBezTo>
                    <a:pt x="3748" y="134"/>
                    <a:pt x="2436" y="776"/>
                    <a:pt x="1526" y="1901"/>
                  </a:cubicBezTo>
                  <a:cubicBezTo>
                    <a:pt x="0" y="3908"/>
                    <a:pt x="322" y="6799"/>
                    <a:pt x="2329" y="8351"/>
                  </a:cubicBezTo>
                  <a:cubicBezTo>
                    <a:pt x="2704" y="8672"/>
                    <a:pt x="3132" y="8886"/>
                    <a:pt x="3587" y="9074"/>
                  </a:cubicBezTo>
                  <a:cubicBezTo>
                    <a:pt x="2463" y="10305"/>
                    <a:pt x="1874" y="11938"/>
                    <a:pt x="1874" y="13784"/>
                  </a:cubicBezTo>
                  <a:cubicBezTo>
                    <a:pt x="1874" y="16354"/>
                    <a:pt x="3052" y="19031"/>
                    <a:pt x="4925" y="20744"/>
                  </a:cubicBezTo>
                  <a:cubicBezTo>
                    <a:pt x="6424" y="22109"/>
                    <a:pt x="6424" y="25320"/>
                    <a:pt x="6424" y="27033"/>
                  </a:cubicBezTo>
                  <a:cubicBezTo>
                    <a:pt x="6424" y="28211"/>
                    <a:pt x="6611" y="30513"/>
                    <a:pt x="7869" y="32654"/>
                  </a:cubicBezTo>
                  <a:cubicBezTo>
                    <a:pt x="9234" y="34983"/>
                    <a:pt x="11483" y="36375"/>
                    <a:pt x="14159" y="36482"/>
                  </a:cubicBezTo>
                  <a:cubicBezTo>
                    <a:pt x="14481" y="36482"/>
                    <a:pt x="14775" y="36535"/>
                    <a:pt x="15123" y="36535"/>
                  </a:cubicBezTo>
                  <a:cubicBezTo>
                    <a:pt x="17773" y="36535"/>
                    <a:pt x="19593" y="35946"/>
                    <a:pt x="20797" y="35598"/>
                  </a:cubicBezTo>
                  <a:cubicBezTo>
                    <a:pt x="21172" y="35491"/>
                    <a:pt x="21573" y="35358"/>
                    <a:pt x="21814" y="35331"/>
                  </a:cubicBezTo>
                  <a:cubicBezTo>
                    <a:pt x="22002" y="35384"/>
                    <a:pt x="22457" y="35625"/>
                    <a:pt x="22724" y="35786"/>
                  </a:cubicBezTo>
                  <a:cubicBezTo>
                    <a:pt x="23688" y="36321"/>
                    <a:pt x="25026" y="37097"/>
                    <a:pt x="26686" y="37097"/>
                  </a:cubicBezTo>
                  <a:cubicBezTo>
                    <a:pt x="28399" y="37097"/>
                    <a:pt x="29683" y="36455"/>
                    <a:pt x="30567" y="36027"/>
                  </a:cubicBezTo>
                  <a:cubicBezTo>
                    <a:pt x="31022" y="35813"/>
                    <a:pt x="31370" y="35625"/>
                    <a:pt x="31637" y="35598"/>
                  </a:cubicBezTo>
                  <a:cubicBezTo>
                    <a:pt x="31691" y="35598"/>
                    <a:pt x="31771" y="35572"/>
                    <a:pt x="31905" y="35572"/>
                  </a:cubicBezTo>
                  <a:cubicBezTo>
                    <a:pt x="32306" y="35572"/>
                    <a:pt x="32815" y="35625"/>
                    <a:pt x="33350" y="35732"/>
                  </a:cubicBezTo>
                  <a:cubicBezTo>
                    <a:pt x="34019" y="35813"/>
                    <a:pt x="34715" y="35973"/>
                    <a:pt x="35465" y="35973"/>
                  </a:cubicBezTo>
                  <a:cubicBezTo>
                    <a:pt x="35759" y="35973"/>
                    <a:pt x="36054" y="35920"/>
                    <a:pt x="36321" y="35893"/>
                  </a:cubicBezTo>
                  <a:cubicBezTo>
                    <a:pt x="38409" y="35598"/>
                    <a:pt x="39399" y="33885"/>
                    <a:pt x="39935" y="32975"/>
                  </a:cubicBezTo>
                  <a:cubicBezTo>
                    <a:pt x="40015" y="32842"/>
                    <a:pt x="40122" y="32681"/>
                    <a:pt x="40202" y="32547"/>
                  </a:cubicBezTo>
                  <a:cubicBezTo>
                    <a:pt x="41755" y="31584"/>
                    <a:pt x="44565" y="29416"/>
                    <a:pt x="43816" y="26659"/>
                  </a:cubicBezTo>
                  <a:cubicBezTo>
                    <a:pt x="43521" y="25535"/>
                    <a:pt x="42772" y="24865"/>
                    <a:pt x="41889" y="24410"/>
                  </a:cubicBezTo>
                  <a:cubicBezTo>
                    <a:pt x="42397" y="22885"/>
                    <a:pt x="42558" y="21279"/>
                    <a:pt x="42397" y="19646"/>
                  </a:cubicBezTo>
                  <a:cubicBezTo>
                    <a:pt x="41674" y="12205"/>
                    <a:pt x="35518" y="6611"/>
                    <a:pt x="28104" y="6611"/>
                  </a:cubicBezTo>
                  <a:cubicBezTo>
                    <a:pt x="27622" y="6611"/>
                    <a:pt x="27167" y="6665"/>
                    <a:pt x="26686" y="6692"/>
                  </a:cubicBezTo>
                  <a:cubicBezTo>
                    <a:pt x="23313" y="7013"/>
                    <a:pt x="20182" y="8324"/>
                    <a:pt x="17585" y="10439"/>
                  </a:cubicBezTo>
                  <a:cubicBezTo>
                    <a:pt x="17452" y="10171"/>
                    <a:pt x="17291" y="9930"/>
                    <a:pt x="17130" y="9689"/>
                  </a:cubicBezTo>
                  <a:cubicBezTo>
                    <a:pt x="16756" y="9208"/>
                    <a:pt x="16354" y="8753"/>
                    <a:pt x="15926" y="8351"/>
                  </a:cubicBezTo>
                  <a:cubicBezTo>
                    <a:pt x="16301" y="8083"/>
                    <a:pt x="16649" y="7762"/>
                    <a:pt x="16916" y="7387"/>
                  </a:cubicBezTo>
                  <a:cubicBezTo>
                    <a:pt x="17692" y="6424"/>
                    <a:pt x="17987" y="5219"/>
                    <a:pt x="17853" y="4015"/>
                  </a:cubicBezTo>
                  <a:cubicBezTo>
                    <a:pt x="17692" y="2811"/>
                    <a:pt x="17104" y="1713"/>
                    <a:pt x="16113" y="964"/>
                  </a:cubicBezTo>
                  <a:cubicBezTo>
                    <a:pt x="15310" y="321"/>
                    <a:pt x="14320" y="0"/>
                    <a:pt x="1330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21" name="Google Shape;8921;p66"/>
            <p:cNvSpPr/>
            <p:nvPr/>
          </p:nvSpPr>
          <p:spPr>
            <a:xfrm>
              <a:off x="432825" y="8832250"/>
              <a:ext cx="79000" cy="78300"/>
            </a:xfrm>
            <a:custGeom>
              <a:avLst/>
              <a:gdLst/>
              <a:ahLst/>
              <a:cxnLst/>
              <a:rect l="l" t="t" r="r" b="b"/>
              <a:pathLst>
                <a:path w="3160" h="3132" extrusionOk="0">
                  <a:moveTo>
                    <a:pt x="1580" y="0"/>
                  </a:moveTo>
                  <a:cubicBezTo>
                    <a:pt x="723" y="0"/>
                    <a:pt x="1" y="696"/>
                    <a:pt x="1" y="1553"/>
                  </a:cubicBezTo>
                  <a:cubicBezTo>
                    <a:pt x="1" y="2436"/>
                    <a:pt x="723" y="3132"/>
                    <a:pt x="1580" y="3132"/>
                  </a:cubicBezTo>
                  <a:cubicBezTo>
                    <a:pt x="2436" y="3132"/>
                    <a:pt x="3159" y="2436"/>
                    <a:pt x="3159" y="1553"/>
                  </a:cubicBezTo>
                  <a:cubicBezTo>
                    <a:pt x="3159"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2" name="Google Shape;8922;p66"/>
            <p:cNvSpPr/>
            <p:nvPr/>
          </p:nvSpPr>
          <p:spPr>
            <a:xfrm>
              <a:off x="636250" y="8832250"/>
              <a:ext cx="78325" cy="78300"/>
            </a:xfrm>
            <a:custGeom>
              <a:avLst/>
              <a:gdLst/>
              <a:ahLst/>
              <a:cxnLst/>
              <a:rect l="l" t="t" r="r" b="b"/>
              <a:pathLst>
                <a:path w="3133" h="3132" extrusionOk="0">
                  <a:moveTo>
                    <a:pt x="1580" y="0"/>
                  </a:moveTo>
                  <a:cubicBezTo>
                    <a:pt x="696" y="0"/>
                    <a:pt x="1" y="696"/>
                    <a:pt x="1" y="1553"/>
                  </a:cubicBezTo>
                  <a:cubicBezTo>
                    <a:pt x="1" y="2436"/>
                    <a:pt x="696" y="3132"/>
                    <a:pt x="1580" y="3132"/>
                  </a:cubicBezTo>
                  <a:cubicBezTo>
                    <a:pt x="2436" y="3132"/>
                    <a:pt x="3132" y="2436"/>
                    <a:pt x="3132" y="1553"/>
                  </a:cubicBezTo>
                  <a:cubicBezTo>
                    <a:pt x="3132"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3" name="Google Shape;8923;p66"/>
            <p:cNvSpPr/>
            <p:nvPr/>
          </p:nvSpPr>
          <p:spPr>
            <a:xfrm>
              <a:off x="422125" y="8818650"/>
              <a:ext cx="1026675" cy="793825"/>
            </a:xfrm>
            <a:custGeom>
              <a:avLst/>
              <a:gdLst/>
              <a:ahLst/>
              <a:cxnLst/>
              <a:rect l="l" t="t" r="r" b="b"/>
              <a:pathLst>
                <a:path w="41067" h="31753" extrusionOk="0">
                  <a:moveTo>
                    <a:pt x="10169" y="896"/>
                  </a:moveTo>
                  <a:cubicBezTo>
                    <a:pt x="10432" y="896"/>
                    <a:pt x="10697" y="981"/>
                    <a:pt x="10921" y="1160"/>
                  </a:cubicBezTo>
                  <a:cubicBezTo>
                    <a:pt x="11456" y="1561"/>
                    <a:pt x="11537" y="2338"/>
                    <a:pt x="11108" y="2873"/>
                  </a:cubicBezTo>
                  <a:cubicBezTo>
                    <a:pt x="10872" y="3172"/>
                    <a:pt x="10507" y="3332"/>
                    <a:pt x="10138" y="3332"/>
                  </a:cubicBezTo>
                  <a:cubicBezTo>
                    <a:pt x="9878" y="3332"/>
                    <a:pt x="9616" y="3253"/>
                    <a:pt x="9395" y="3087"/>
                  </a:cubicBezTo>
                  <a:cubicBezTo>
                    <a:pt x="8860" y="2686"/>
                    <a:pt x="8780" y="1909"/>
                    <a:pt x="9208" y="1374"/>
                  </a:cubicBezTo>
                  <a:cubicBezTo>
                    <a:pt x="9442" y="1062"/>
                    <a:pt x="9803" y="896"/>
                    <a:pt x="10169" y="896"/>
                  </a:cubicBezTo>
                  <a:close/>
                  <a:moveTo>
                    <a:pt x="2033" y="1029"/>
                  </a:moveTo>
                  <a:cubicBezTo>
                    <a:pt x="2295" y="1029"/>
                    <a:pt x="2561" y="1115"/>
                    <a:pt x="2784" y="1294"/>
                  </a:cubicBezTo>
                  <a:cubicBezTo>
                    <a:pt x="3319" y="1695"/>
                    <a:pt x="3400" y="2471"/>
                    <a:pt x="2972" y="3007"/>
                  </a:cubicBezTo>
                  <a:cubicBezTo>
                    <a:pt x="2738" y="3319"/>
                    <a:pt x="2386" y="3485"/>
                    <a:pt x="2027" y="3485"/>
                  </a:cubicBezTo>
                  <a:cubicBezTo>
                    <a:pt x="1770" y="3485"/>
                    <a:pt x="1509" y="3400"/>
                    <a:pt x="1285" y="3221"/>
                  </a:cubicBezTo>
                  <a:cubicBezTo>
                    <a:pt x="750" y="2819"/>
                    <a:pt x="643" y="2043"/>
                    <a:pt x="1071" y="1508"/>
                  </a:cubicBezTo>
                  <a:cubicBezTo>
                    <a:pt x="1305" y="1196"/>
                    <a:pt x="1666" y="1029"/>
                    <a:pt x="2033" y="1029"/>
                  </a:cubicBezTo>
                  <a:close/>
                  <a:moveTo>
                    <a:pt x="10343" y="1"/>
                  </a:moveTo>
                  <a:cubicBezTo>
                    <a:pt x="9769" y="1"/>
                    <a:pt x="9197" y="248"/>
                    <a:pt x="8806" y="732"/>
                  </a:cubicBezTo>
                  <a:cubicBezTo>
                    <a:pt x="8164" y="1561"/>
                    <a:pt x="8298" y="2766"/>
                    <a:pt x="9128" y="3435"/>
                  </a:cubicBezTo>
                  <a:cubicBezTo>
                    <a:pt x="8673" y="4184"/>
                    <a:pt x="8191" y="5175"/>
                    <a:pt x="7977" y="6379"/>
                  </a:cubicBezTo>
                  <a:cubicBezTo>
                    <a:pt x="7762" y="6362"/>
                    <a:pt x="7546" y="6354"/>
                    <a:pt x="7330" y="6354"/>
                  </a:cubicBezTo>
                  <a:cubicBezTo>
                    <a:pt x="6524" y="6354"/>
                    <a:pt x="5718" y="6474"/>
                    <a:pt x="4979" y="6727"/>
                  </a:cubicBezTo>
                  <a:cubicBezTo>
                    <a:pt x="4765" y="5282"/>
                    <a:pt x="4176" y="4104"/>
                    <a:pt x="3641" y="3274"/>
                  </a:cubicBezTo>
                  <a:lnTo>
                    <a:pt x="3694" y="3248"/>
                  </a:lnTo>
                  <a:cubicBezTo>
                    <a:pt x="4310" y="2391"/>
                    <a:pt x="4176" y="1187"/>
                    <a:pt x="3346" y="518"/>
                  </a:cubicBezTo>
                  <a:cubicBezTo>
                    <a:pt x="3000" y="261"/>
                    <a:pt x="2589" y="134"/>
                    <a:pt x="2179" y="134"/>
                  </a:cubicBezTo>
                  <a:cubicBezTo>
                    <a:pt x="1605" y="134"/>
                    <a:pt x="1033" y="382"/>
                    <a:pt x="643" y="865"/>
                  </a:cubicBezTo>
                  <a:cubicBezTo>
                    <a:pt x="1" y="1695"/>
                    <a:pt x="134" y="2900"/>
                    <a:pt x="964" y="3569"/>
                  </a:cubicBezTo>
                  <a:cubicBezTo>
                    <a:pt x="1320" y="3850"/>
                    <a:pt x="1732" y="3984"/>
                    <a:pt x="2144" y="3984"/>
                  </a:cubicBezTo>
                  <a:cubicBezTo>
                    <a:pt x="2475" y="3984"/>
                    <a:pt x="2806" y="3897"/>
                    <a:pt x="3105" y="3729"/>
                  </a:cubicBezTo>
                  <a:cubicBezTo>
                    <a:pt x="3748" y="4827"/>
                    <a:pt x="4122" y="6058"/>
                    <a:pt x="4310" y="6995"/>
                  </a:cubicBezTo>
                  <a:cubicBezTo>
                    <a:pt x="3748" y="7236"/>
                    <a:pt x="3239" y="7557"/>
                    <a:pt x="2838" y="7932"/>
                  </a:cubicBezTo>
                  <a:cubicBezTo>
                    <a:pt x="670" y="9885"/>
                    <a:pt x="1473" y="14034"/>
                    <a:pt x="3748" y="16095"/>
                  </a:cubicBezTo>
                  <a:cubicBezTo>
                    <a:pt x="6023" y="18156"/>
                    <a:pt x="6130" y="21796"/>
                    <a:pt x="6130" y="24366"/>
                  </a:cubicBezTo>
                  <a:cubicBezTo>
                    <a:pt x="6130" y="26935"/>
                    <a:pt x="7227" y="30950"/>
                    <a:pt x="11322" y="31137"/>
                  </a:cubicBezTo>
                  <a:cubicBezTo>
                    <a:pt x="11634" y="31154"/>
                    <a:pt x="11933" y="31161"/>
                    <a:pt x="12220" y="31161"/>
                  </a:cubicBezTo>
                  <a:cubicBezTo>
                    <a:pt x="15676" y="31161"/>
                    <a:pt x="17383" y="30059"/>
                    <a:pt x="18817" y="29960"/>
                  </a:cubicBezTo>
                  <a:cubicBezTo>
                    <a:pt x="18848" y="29958"/>
                    <a:pt x="18880" y="29957"/>
                    <a:pt x="18911" y="29957"/>
                  </a:cubicBezTo>
                  <a:cubicBezTo>
                    <a:pt x="20382" y="29957"/>
                    <a:pt x="21934" y="31753"/>
                    <a:pt x="23768" y="31753"/>
                  </a:cubicBezTo>
                  <a:cubicBezTo>
                    <a:pt x="25642" y="31753"/>
                    <a:pt x="26632" y="30575"/>
                    <a:pt x="28212" y="30281"/>
                  </a:cubicBezTo>
                  <a:cubicBezTo>
                    <a:pt x="28480" y="30226"/>
                    <a:pt x="28758" y="30204"/>
                    <a:pt x="29041" y="30204"/>
                  </a:cubicBezTo>
                  <a:cubicBezTo>
                    <a:pt x="30243" y="30204"/>
                    <a:pt x="31535" y="30604"/>
                    <a:pt x="32583" y="30604"/>
                  </a:cubicBezTo>
                  <a:cubicBezTo>
                    <a:pt x="32737" y="30604"/>
                    <a:pt x="32886" y="30595"/>
                    <a:pt x="33029" y="30575"/>
                  </a:cubicBezTo>
                  <a:cubicBezTo>
                    <a:pt x="34394" y="30361"/>
                    <a:pt x="34742" y="28300"/>
                    <a:pt x="35679" y="27738"/>
                  </a:cubicBezTo>
                  <a:cubicBezTo>
                    <a:pt x="37186" y="26840"/>
                    <a:pt x="41066" y="23775"/>
                    <a:pt x="35161" y="23775"/>
                  </a:cubicBezTo>
                  <a:cubicBezTo>
                    <a:pt x="35086" y="23775"/>
                    <a:pt x="35009" y="23776"/>
                    <a:pt x="34930" y="23777"/>
                  </a:cubicBezTo>
                  <a:cubicBezTo>
                    <a:pt x="32263" y="23816"/>
                    <a:pt x="29003" y="24163"/>
                    <a:pt x="25808" y="24163"/>
                  </a:cubicBezTo>
                  <a:cubicBezTo>
                    <a:pt x="20313" y="24163"/>
                    <a:pt x="15010" y="23137"/>
                    <a:pt x="13250" y="17755"/>
                  </a:cubicBezTo>
                  <a:cubicBezTo>
                    <a:pt x="13250" y="17755"/>
                    <a:pt x="14213" y="11652"/>
                    <a:pt x="12018" y="8601"/>
                  </a:cubicBezTo>
                  <a:cubicBezTo>
                    <a:pt x="11189" y="7450"/>
                    <a:pt x="10011" y="6781"/>
                    <a:pt x="8726" y="6513"/>
                  </a:cubicBezTo>
                  <a:cubicBezTo>
                    <a:pt x="8940" y="5657"/>
                    <a:pt x="9261" y="4639"/>
                    <a:pt x="9797" y="3783"/>
                  </a:cubicBezTo>
                  <a:cubicBezTo>
                    <a:pt x="9963" y="3824"/>
                    <a:pt x="10133" y="3845"/>
                    <a:pt x="10303" y="3845"/>
                  </a:cubicBezTo>
                  <a:cubicBezTo>
                    <a:pt x="10897" y="3845"/>
                    <a:pt x="11483" y="3593"/>
                    <a:pt x="11858" y="3114"/>
                  </a:cubicBezTo>
                  <a:cubicBezTo>
                    <a:pt x="12473" y="2284"/>
                    <a:pt x="12340" y="1053"/>
                    <a:pt x="11510" y="384"/>
                  </a:cubicBezTo>
                  <a:cubicBezTo>
                    <a:pt x="11164" y="127"/>
                    <a:pt x="10753" y="1"/>
                    <a:pt x="103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24" name="Google Shape;8924;p66"/>
            <p:cNvSpPr/>
            <p:nvPr/>
          </p:nvSpPr>
          <p:spPr>
            <a:xfrm>
              <a:off x="683750" y="8983575"/>
              <a:ext cx="670525" cy="520750"/>
            </a:xfrm>
            <a:custGeom>
              <a:avLst/>
              <a:gdLst/>
              <a:ahLst/>
              <a:cxnLst/>
              <a:rect l="l" t="t" r="r" b="b"/>
              <a:pathLst>
                <a:path w="26821" h="20830" extrusionOk="0">
                  <a:moveTo>
                    <a:pt x="14659" y="0"/>
                  </a:moveTo>
                  <a:cubicBezTo>
                    <a:pt x="14299" y="0"/>
                    <a:pt x="13936" y="16"/>
                    <a:pt x="13571" y="50"/>
                  </a:cubicBezTo>
                  <a:cubicBezTo>
                    <a:pt x="5541" y="826"/>
                    <a:pt x="1" y="7946"/>
                    <a:pt x="402" y="16029"/>
                  </a:cubicBezTo>
                  <a:cubicBezTo>
                    <a:pt x="590" y="19535"/>
                    <a:pt x="7038" y="20044"/>
                    <a:pt x="13835" y="20044"/>
                  </a:cubicBezTo>
                  <a:lnTo>
                    <a:pt x="13835" y="20044"/>
                  </a:lnTo>
                  <a:cubicBezTo>
                    <a:pt x="14844" y="20548"/>
                    <a:pt x="15978" y="20829"/>
                    <a:pt x="17168" y="20829"/>
                  </a:cubicBezTo>
                  <a:cubicBezTo>
                    <a:pt x="17412" y="20829"/>
                    <a:pt x="17659" y="20817"/>
                    <a:pt x="17907" y="20793"/>
                  </a:cubicBezTo>
                  <a:cubicBezTo>
                    <a:pt x="23073" y="20311"/>
                    <a:pt x="26820" y="15708"/>
                    <a:pt x="26338" y="10596"/>
                  </a:cubicBezTo>
                  <a:cubicBezTo>
                    <a:pt x="25732" y="4536"/>
                    <a:pt x="20648" y="0"/>
                    <a:pt x="14659" y="0"/>
                  </a:cubicBez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8925" name="Google Shape;8925;p66"/>
            <p:cNvSpPr/>
            <p:nvPr/>
          </p:nvSpPr>
          <p:spPr>
            <a:xfrm>
              <a:off x="692450" y="9384950"/>
              <a:ext cx="335950" cy="115375"/>
            </a:xfrm>
            <a:custGeom>
              <a:avLst/>
              <a:gdLst/>
              <a:ahLst/>
              <a:cxnLst/>
              <a:rect l="l" t="t" r="r" b="b"/>
              <a:pathLst>
                <a:path w="13438" h="4615" extrusionOk="0">
                  <a:moveTo>
                    <a:pt x="54" y="1"/>
                  </a:moveTo>
                  <a:cubicBezTo>
                    <a:pt x="1" y="322"/>
                    <a:pt x="1" y="670"/>
                    <a:pt x="28" y="991"/>
                  </a:cubicBezTo>
                  <a:cubicBezTo>
                    <a:pt x="108" y="1339"/>
                    <a:pt x="269" y="1660"/>
                    <a:pt x="456" y="1981"/>
                  </a:cubicBezTo>
                  <a:cubicBezTo>
                    <a:pt x="911" y="2543"/>
                    <a:pt x="1473" y="2972"/>
                    <a:pt x="2062" y="3320"/>
                  </a:cubicBezTo>
                  <a:cubicBezTo>
                    <a:pt x="3266" y="3935"/>
                    <a:pt x="4578" y="4256"/>
                    <a:pt x="5863" y="4444"/>
                  </a:cubicBezTo>
                  <a:cubicBezTo>
                    <a:pt x="6731" y="4555"/>
                    <a:pt x="7612" y="4615"/>
                    <a:pt x="8489" y="4615"/>
                  </a:cubicBezTo>
                  <a:cubicBezTo>
                    <a:pt x="8882" y="4615"/>
                    <a:pt x="9274" y="4602"/>
                    <a:pt x="9663" y="4578"/>
                  </a:cubicBezTo>
                  <a:cubicBezTo>
                    <a:pt x="10948" y="4524"/>
                    <a:pt x="12206" y="4337"/>
                    <a:pt x="13437" y="3989"/>
                  </a:cubicBezTo>
                  <a:cubicBezTo>
                    <a:pt x="12206" y="3614"/>
                    <a:pt x="10975" y="3400"/>
                    <a:pt x="9744" y="3239"/>
                  </a:cubicBezTo>
                  <a:cubicBezTo>
                    <a:pt x="8486" y="3052"/>
                    <a:pt x="7281" y="2918"/>
                    <a:pt x="6077" y="2731"/>
                  </a:cubicBezTo>
                  <a:cubicBezTo>
                    <a:pt x="4872" y="2570"/>
                    <a:pt x="3695" y="2410"/>
                    <a:pt x="2597" y="2062"/>
                  </a:cubicBezTo>
                  <a:cubicBezTo>
                    <a:pt x="2062" y="1901"/>
                    <a:pt x="1553" y="1660"/>
                    <a:pt x="1098" y="1366"/>
                  </a:cubicBezTo>
                  <a:cubicBezTo>
                    <a:pt x="911" y="1232"/>
                    <a:pt x="670" y="1045"/>
                    <a:pt x="509" y="804"/>
                  </a:cubicBezTo>
                  <a:cubicBezTo>
                    <a:pt x="322" y="563"/>
                    <a:pt x="161" y="295"/>
                    <a:pt x="5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6" name="Google Shape;8926;p66"/>
            <p:cNvSpPr/>
            <p:nvPr/>
          </p:nvSpPr>
          <p:spPr>
            <a:xfrm>
              <a:off x="1000275" y="9235600"/>
              <a:ext cx="198075" cy="169625"/>
            </a:xfrm>
            <a:custGeom>
              <a:avLst/>
              <a:gdLst/>
              <a:ahLst/>
              <a:cxnLst/>
              <a:rect l="l" t="t" r="r" b="b"/>
              <a:pathLst>
                <a:path w="7923" h="6785" extrusionOk="0">
                  <a:moveTo>
                    <a:pt x="2867" y="1"/>
                  </a:moveTo>
                  <a:cubicBezTo>
                    <a:pt x="2812" y="1"/>
                    <a:pt x="2757" y="3"/>
                    <a:pt x="2703" y="6"/>
                  </a:cubicBezTo>
                  <a:cubicBezTo>
                    <a:pt x="2222" y="59"/>
                    <a:pt x="1793" y="220"/>
                    <a:pt x="1392" y="488"/>
                  </a:cubicBezTo>
                  <a:cubicBezTo>
                    <a:pt x="589" y="1023"/>
                    <a:pt x="54" y="1960"/>
                    <a:pt x="27" y="2923"/>
                  </a:cubicBezTo>
                  <a:cubicBezTo>
                    <a:pt x="0" y="3887"/>
                    <a:pt x="348" y="4824"/>
                    <a:pt x="990" y="5546"/>
                  </a:cubicBezTo>
                  <a:cubicBezTo>
                    <a:pt x="1633" y="6242"/>
                    <a:pt x="2543" y="6697"/>
                    <a:pt x="3480" y="6778"/>
                  </a:cubicBezTo>
                  <a:cubicBezTo>
                    <a:pt x="3567" y="6782"/>
                    <a:pt x="3652" y="6784"/>
                    <a:pt x="3735" y="6784"/>
                  </a:cubicBezTo>
                  <a:cubicBezTo>
                    <a:pt x="4135" y="6784"/>
                    <a:pt x="4490" y="6733"/>
                    <a:pt x="4845" y="6644"/>
                  </a:cubicBezTo>
                  <a:cubicBezTo>
                    <a:pt x="5273" y="6537"/>
                    <a:pt x="5674" y="6349"/>
                    <a:pt x="6049" y="6109"/>
                  </a:cubicBezTo>
                  <a:cubicBezTo>
                    <a:pt x="6799" y="5627"/>
                    <a:pt x="7307" y="4931"/>
                    <a:pt x="7628" y="4155"/>
                  </a:cubicBezTo>
                  <a:cubicBezTo>
                    <a:pt x="7923" y="3405"/>
                    <a:pt x="7923" y="2549"/>
                    <a:pt x="7682" y="1826"/>
                  </a:cubicBezTo>
                  <a:lnTo>
                    <a:pt x="7682" y="1826"/>
                  </a:lnTo>
                  <a:cubicBezTo>
                    <a:pt x="7494" y="3352"/>
                    <a:pt x="6558" y="4503"/>
                    <a:pt x="5407" y="4958"/>
                  </a:cubicBezTo>
                  <a:cubicBezTo>
                    <a:pt x="5139" y="5065"/>
                    <a:pt x="4845" y="5172"/>
                    <a:pt x="4550" y="5198"/>
                  </a:cubicBezTo>
                  <a:cubicBezTo>
                    <a:pt x="4403" y="5212"/>
                    <a:pt x="4262" y="5219"/>
                    <a:pt x="4125" y="5219"/>
                  </a:cubicBezTo>
                  <a:cubicBezTo>
                    <a:pt x="3988" y="5219"/>
                    <a:pt x="3854" y="5212"/>
                    <a:pt x="3720" y="5198"/>
                  </a:cubicBezTo>
                  <a:cubicBezTo>
                    <a:pt x="3132" y="5091"/>
                    <a:pt x="2677" y="4824"/>
                    <a:pt x="2302" y="4422"/>
                  </a:cubicBezTo>
                  <a:cubicBezTo>
                    <a:pt x="1981" y="4074"/>
                    <a:pt x="1740" y="3485"/>
                    <a:pt x="1713" y="3004"/>
                  </a:cubicBezTo>
                  <a:cubicBezTo>
                    <a:pt x="1660" y="2495"/>
                    <a:pt x="1874" y="1960"/>
                    <a:pt x="2275" y="1585"/>
                  </a:cubicBezTo>
                  <a:cubicBezTo>
                    <a:pt x="2590" y="1248"/>
                    <a:pt x="3055" y="1024"/>
                    <a:pt x="3529" y="1024"/>
                  </a:cubicBezTo>
                  <a:cubicBezTo>
                    <a:pt x="3619" y="1024"/>
                    <a:pt x="3710" y="1033"/>
                    <a:pt x="3801" y="1050"/>
                  </a:cubicBezTo>
                  <a:cubicBezTo>
                    <a:pt x="4416" y="1157"/>
                    <a:pt x="4978" y="1585"/>
                    <a:pt x="5246" y="2335"/>
                  </a:cubicBezTo>
                  <a:cubicBezTo>
                    <a:pt x="5380" y="1558"/>
                    <a:pt x="4925" y="648"/>
                    <a:pt x="4042" y="247"/>
                  </a:cubicBezTo>
                  <a:cubicBezTo>
                    <a:pt x="3690" y="83"/>
                    <a:pt x="3257" y="1"/>
                    <a:pt x="286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7" name="Google Shape;8927;p66"/>
            <p:cNvSpPr/>
            <p:nvPr/>
          </p:nvSpPr>
          <p:spPr>
            <a:xfrm>
              <a:off x="901225" y="9171700"/>
              <a:ext cx="226200" cy="339475"/>
            </a:xfrm>
            <a:custGeom>
              <a:avLst/>
              <a:gdLst/>
              <a:ahLst/>
              <a:cxnLst/>
              <a:rect l="l" t="t" r="r" b="b"/>
              <a:pathLst>
                <a:path w="9048" h="13579" extrusionOk="0">
                  <a:moveTo>
                    <a:pt x="5847" y="1"/>
                  </a:moveTo>
                  <a:cubicBezTo>
                    <a:pt x="5070" y="1"/>
                    <a:pt x="4287" y="187"/>
                    <a:pt x="3561" y="528"/>
                  </a:cubicBezTo>
                  <a:cubicBezTo>
                    <a:pt x="2677" y="902"/>
                    <a:pt x="1928" y="1545"/>
                    <a:pt x="1312" y="2294"/>
                  </a:cubicBezTo>
                  <a:cubicBezTo>
                    <a:pt x="750" y="3097"/>
                    <a:pt x="322" y="4034"/>
                    <a:pt x="135" y="5024"/>
                  </a:cubicBezTo>
                  <a:cubicBezTo>
                    <a:pt x="81" y="5239"/>
                    <a:pt x="81" y="5506"/>
                    <a:pt x="54" y="5747"/>
                  </a:cubicBezTo>
                  <a:cubicBezTo>
                    <a:pt x="1" y="5988"/>
                    <a:pt x="54" y="6229"/>
                    <a:pt x="54" y="6497"/>
                  </a:cubicBezTo>
                  <a:cubicBezTo>
                    <a:pt x="54" y="6764"/>
                    <a:pt x="108" y="6978"/>
                    <a:pt x="135" y="7219"/>
                  </a:cubicBezTo>
                  <a:cubicBezTo>
                    <a:pt x="135" y="7487"/>
                    <a:pt x="215" y="7728"/>
                    <a:pt x="268" y="7969"/>
                  </a:cubicBezTo>
                  <a:cubicBezTo>
                    <a:pt x="750" y="9869"/>
                    <a:pt x="1981" y="11582"/>
                    <a:pt x="3668" y="12546"/>
                  </a:cubicBezTo>
                  <a:cubicBezTo>
                    <a:pt x="4771" y="13215"/>
                    <a:pt x="6046" y="13579"/>
                    <a:pt x="7294" y="13579"/>
                  </a:cubicBezTo>
                  <a:cubicBezTo>
                    <a:pt x="7892" y="13579"/>
                    <a:pt x="8484" y="13495"/>
                    <a:pt x="9048" y="13322"/>
                  </a:cubicBezTo>
                  <a:cubicBezTo>
                    <a:pt x="7281" y="13108"/>
                    <a:pt x="5675" y="12465"/>
                    <a:pt x="4417" y="11448"/>
                  </a:cubicBezTo>
                  <a:cubicBezTo>
                    <a:pt x="3186" y="10431"/>
                    <a:pt x="2329" y="9039"/>
                    <a:pt x="1928" y="7514"/>
                  </a:cubicBezTo>
                  <a:cubicBezTo>
                    <a:pt x="1848" y="7326"/>
                    <a:pt x="1821" y="7166"/>
                    <a:pt x="1794" y="6952"/>
                  </a:cubicBezTo>
                  <a:cubicBezTo>
                    <a:pt x="1794" y="6791"/>
                    <a:pt x="1714" y="6577"/>
                    <a:pt x="1714" y="6389"/>
                  </a:cubicBezTo>
                  <a:cubicBezTo>
                    <a:pt x="1687" y="6015"/>
                    <a:pt x="1687" y="5613"/>
                    <a:pt x="1714" y="5239"/>
                  </a:cubicBezTo>
                  <a:cubicBezTo>
                    <a:pt x="1794" y="4489"/>
                    <a:pt x="2062" y="3740"/>
                    <a:pt x="2410" y="3044"/>
                  </a:cubicBezTo>
                  <a:cubicBezTo>
                    <a:pt x="3186" y="1679"/>
                    <a:pt x="4551" y="555"/>
                    <a:pt x="6264" y="19"/>
                  </a:cubicBezTo>
                  <a:cubicBezTo>
                    <a:pt x="6125" y="7"/>
                    <a:pt x="5986" y="1"/>
                    <a:pt x="584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8" name="Google Shape;8928;p66"/>
            <p:cNvSpPr/>
            <p:nvPr/>
          </p:nvSpPr>
          <p:spPr>
            <a:xfrm>
              <a:off x="545250" y="9141800"/>
              <a:ext cx="49550" cy="30100"/>
            </a:xfrm>
            <a:custGeom>
              <a:avLst/>
              <a:gdLst/>
              <a:ahLst/>
              <a:cxnLst/>
              <a:rect l="l" t="t" r="r" b="b"/>
              <a:pathLst>
                <a:path w="1982" h="1204" extrusionOk="0">
                  <a:moveTo>
                    <a:pt x="927" y="1"/>
                  </a:moveTo>
                  <a:cubicBezTo>
                    <a:pt x="765" y="1"/>
                    <a:pt x="629" y="31"/>
                    <a:pt x="509" y="91"/>
                  </a:cubicBezTo>
                  <a:cubicBezTo>
                    <a:pt x="375" y="118"/>
                    <a:pt x="241" y="225"/>
                    <a:pt x="134" y="332"/>
                  </a:cubicBezTo>
                  <a:cubicBezTo>
                    <a:pt x="107" y="359"/>
                    <a:pt x="107" y="385"/>
                    <a:pt x="54" y="412"/>
                  </a:cubicBezTo>
                  <a:cubicBezTo>
                    <a:pt x="54" y="466"/>
                    <a:pt x="27" y="493"/>
                    <a:pt x="27" y="519"/>
                  </a:cubicBezTo>
                  <a:cubicBezTo>
                    <a:pt x="0" y="600"/>
                    <a:pt x="0" y="653"/>
                    <a:pt x="0" y="733"/>
                  </a:cubicBezTo>
                  <a:cubicBezTo>
                    <a:pt x="27" y="787"/>
                    <a:pt x="54" y="867"/>
                    <a:pt x="107" y="894"/>
                  </a:cubicBezTo>
                  <a:cubicBezTo>
                    <a:pt x="134" y="948"/>
                    <a:pt x="161" y="1001"/>
                    <a:pt x="241" y="1028"/>
                  </a:cubicBezTo>
                  <a:cubicBezTo>
                    <a:pt x="268" y="1028"/>
                    <a:pt x="268" y="1055"/>
                    <a:pt x="295" y="1055"/>
                  </a:cubicBezTo>
                  <a:cubicBezTo>
                    <a:pt x="402" y="1135"/>
                    <a:pt x="536" y="1162"/>
                    <a:pt x="643" y="1188"/>
                  </a:cubicBezTo>
                  <a:cubicBezTo>
                    <a:pt x="699" y="1199"/>
                    <a:pt x="755" y="1204"/>
                    <a:pt x="809" y="1204"/>
                  </a:cubicBezTo>
                  <a:cubicBezTo>
                    <a:pt x="1326" y="1204"/>
                    <a:pt x="1758" y="768"/>
                    <a:pt x="1928" y="332"/>
                  </a:cubicBezTo>
                  <a:cubicBezTo>
                    <a:pt x="1981" y="252"/>
                    <a:pt x="1928" y="225"/>
                    <a:pt x="1901" y="198"/>
                  </a:cubicBezTo>
                  <a:lnTo>
                    <a:pt x="1740" y="198"/>
                  </a:lnTo>
                  <a:cubicBezTo>
                    <a:pt x="1633" y="118"/>
                    <a:pt x="1499" y="91"/>
                    <a:pt x="1365" y="64"/>
                  </a:cubicBezTo>
                  <a:cubicBezTo>
                    <a:pt x="1258" y="64"/>
                    <a:pt x="1205" y="11"/>
                    <a:pt x="1098" y="11"/>
                  </a:cubicBezTo>
                  <a:cubicBezTo>
                    <a:pt x="1038" y="4"/>
                    <a:pt x="981" y="1"/>
                    <a:pt x="927"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8929" name="Google Shape;8929;p66"/>
            <p:cNvSpPr/>
            <p:nvPr/>
          </p:nvSpPr>
          <p:spPr>
            <a:xfrm>
              <a:off x="539225" y="9113275"/>
              <a:ext cx="64925" cy="58925"/>
            </a:xfrm>
            <a:custGeom>
              <a:avLst/>
              <a:gdLst/>
              <a:ahLst/>
              <a:cxnLst/>
              <a:rect l="l" t="t" r="r" b="b"/>
              <a:pathLst>
                <a:path w="2597" h="2357" extrusionOk="0">
                  <a:moveTo>
                    <a:pt x="1446" y="1205"/>
                  </a:moveTo>
                  <a:cubicBezTo>
                    <a:pt x="1580" y="1232"/>
                    <a:pt x="1687" y="1259"/>
                    <a:pt x="1821" y="1286"/>
                  </a:cubicBezTo>
                  <a:cubicBezTo>
                    <a:pt x="1874" y="1339"/>
                    <a:pt x="1981" y="1366"/>
                    <a:pt x="2088" y="1419"/>
                  </a:cubicBezTo>
                  <a:cubicBezTo>
                    <a:pt x="2035" y="1553"/>
                    <a:pt x="1981" y="1634"/>
                    <a:pt x="1901" y="1741"/>
                  </a:cubicBezTo>
                  <a:cubicBezTo>
                    <a:pt x="1847" y="1874"/>
                    <a:pt x="1740" y="1955"/>
                    <a:pt x="1633" y="2035"/>
                  </a:cubicBezTo>
                  <a:cubicBezTo>
                    <a:pt x="1580" y="2089"/>
                    <a:pt x="1473" y="2142"/>
                    <a:pt x="1419" y="2169"/>
                  </a:cubicBezTo>
                  <a:cubicBezTo>
                    <a:pt x="1312" y="2196"/>
                    <a:pt x="1232" y="2222"/>
                    <a:pt x="1178" y="2222"/>
                  </a:cubicBezTo>
                  <a:lnTo>
                    <a:pt x="937" y="2222"/>
                  </a:lnTo>
                  <a:cubicBezTo>
                    <a:pt x="830" y="2196"/>
                    <a:pt x="777" y="2196"/>
                    <a:pt x="696" y="2169"/>
                  </a:cubicBezTo>
                  <a:cubicBezTo>
                    <a:pt x="670" y="2169"/>
                    <a:pt x="670" y="2142"/>
                    <a:pt x="643" y="2142"/>
                  </a:cubicBezTo>
                  <a:cubicBezTo>
                    <a:pt x="616" y="2089"/>
                    <a:pt x="563" y="2089"/>
                    <a:pt x="536" y="2062"/>
                  </a:cubicBezTo>
                  <a:cubicBezTo>
                    <a:pt x="482" y="2008"/>
                    <a:pt x="402" y="1955"/>
                    <a:pt x="375" y="1901"/>
                  </a:cubicBezTo>
                  <a:cubicBezTo>
                    <a:pt x="375" y="1874"/>
                    <a:pt x="348" y="1874"/>
                    <a:pt x="348" y="1821"/>
                  </a:cubicBezTo>
                  <a:lnTo>
                    <a:pt x="348" y="1794"/>
                  </a:lnTo>
                  <a:lnTo>
                    <a:pt x="375" y="1741"/>
                  </a:lnTo>
                  <a:lnTo>
                    <a:pt x="402" y="1660"/>
                  </a:lnTo>
                  <a:lnTo>
                    <a:pt x="402" y="1687"/>
                  </a:lnTo>
                  <a:cubicBezTo>
                    <a:pt x="482" y="1607"/>
                    <a:pt x="536" y="1500"/>
                    <a:pt x="643" y="1419"/>
                  </a:cubicBezTo>
                  <a:cubicBezTo>
                    <a:pt x="696" y="1366"/>
                    <a:pt x="777" y="1286"/>
                    <a:pt x="884" y="1259"/>
                  </a:cubicBezTo>
                  <a:cubicBezTo>
                    <a:pt x="964" y="1232"/>
                    <a:pt x="1044" y="1232"/>
                    <a:pt x="1151" y="1205"/>
                  </a:cubicBezTo>
                  <a:close/>
                  <a:moveTo>
                    <a:pt x="108" y="1"/>
                  </a:moveTo>
                  <a:lnTo>
                    <a:pt x="54" y="54"/>
                  </a:lnTo>
                  <a:cubicBezTo>
                    <a:pt x="54" y="161"/>
                    <a:pt x="27" y="269"/>
                    <a:pt x="27" y="349"/>
                  </a:cubicBezTo>
                  <a:cubicBezTo>
                    <a:pt x="1" y="483"/>
                    <a:pt x="1" y="590"/>
                    <a:pt x="1" y="697"/>
                  </a:cubicBezTo>
                  <a:cubicBezTo>
                    <a:pt x="1" y="884"/>
                    <a:pt x="1" y="1098"/>
                    <a:pt x="27" y="1259"/>
                  </a:cubicBezTo>
                  <a:cubicBezTo>
                    <a:pt x="54" y="1393"/>
                    <a:pt x="54" y="1473"/>
                    <a:pt x="108" y="1553"/>
                  </a:cubicBezTo>
                  <a:cubicBezTo>
                    <a:pt x="134" y="1660"/>
                    <a:pt x="161" y="1767"/>
                    <a:pt x="188" y="1821"/>
                  </a:cubicBezTo>
                  <a:cubicBezTo>
                    <a:pt x="295" y="2035"/>
                    <a:pt x="429" y="2169"/>
                    <a:pt x="563" y="2222"/>
                  </a:cubicBezTo>
                  <a:cubicBezTo>
                    <a:pt x="670" y="2303"/>
                    <a:pt x="830" y="2356"/>
                    <a:pt x="964" y="2356"/>
                  </a:cubicBezTo>
                  <a:cubicBezTo>
                    <a:pt x="1098" y="2356"/>
                    <a:pt x="1232" y="2356"/>
                    <a:pt x="1339" y="2329"/>
                  </a:cubicBezTo>
                  <a:cubicBezTo>
                    <a:pt x="1473" y="2303"/>
                    <a:pt x="1580" y="2222"/>
                    <a:pt x="1687" y="2169"/>
                  </a:cubicBezTo>
                  <a:cubicBezTo>
                    <a:pt x="1767" y="2089"/>
                    <a:pt x="1874" y="2035"/>
                    <a:pt x="1954" y="1928"/>
                  </a:cubicBezTo>
                  <a:cubicBezTo>
                    <a:pt x="2115" y="1741"/>
                    <a:pt x="2249" y="1526"/>
                    <a:pt x="2356" y="1259"/>
                  </a:cubicBezTo>
                  <a:cubicBezTo>
                    <a:pt x="2436" y="1018"/>
                    <a:pt x="2517" y="804"/>
                    <a:pt x="2597" y="590"/>
                  </a:cubicBezTo>
                  <a:lnTo>
                    <a:pt x="2035" y="590"/>
                  </a:lnTo>
                  <a:cubicBezTo>
                    <a:pt x="1767" y="590"/>
                    <a:pt x="1526" y="563"/>
                    <a:pt x="1259" y="483"/>
                  </a:cubicBezTo>
                  <a:cubicBezTo>
                    <a:pt x="1044" y="429"/>
                    <a:pt x="777" y="349"/>
                    <a:pt x="563" y="269"/>
                  </a:cubicBezTo>
                  <a:cubicBezTo>
                    <a:pt x="456" y="215"/>
                    <a:pt x="375" y="161"/>
                    <a:pt x="295" y="135"/>
                  </a:cubicBezTo>
                  <a:cubicBezTo>
                    <a:pt x="268" y="81"/>
                    <a:pt x="241" y="81"/>
                    <a:pt x="188" y="54"/>
                  </a:cubicBezTo>
                  <a:cubicBezTo>
                    <a:pt x="161" y="28"/>
                    <a:pt x="134" y="28"/>
                    <a:pt x="10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0" name="Google Shape;8930;p66"/>
            <p:cNvSpPr/>
            <p:nvPr/>
          </p:nvSpPr>
          <p:spPr>
            <a:xfrm>
              <a:off x="454250" y="8854200"/>
              <a:ext cx="27450" cy="42475"/>
            </a:xfrm>
            <a:custGeom>
              <a:avLst/>
              <a:gdLst/>
              <a:ahLst/>
              <a:cxnLst/>
              <a:rect l="l" t="t" r="r" b="b"/>
              <a:pathLst>
                <a:path w="1098" h="1699" extrusionOk="0">
                  <a:moveTo>
                    <a:pt x="698" y="0"/>
                  </a:moveTo>
                  <a:cubicBezTo>
                    <a:pt x="581" y="0"/>
                    <a:pt x="465" y="76"/>
                    <a:pt x="348" y="193"/>
                  </a:cubicBezTo>
                  <a:cubicBezTo>
                    <a:pt x="214" y="327"/>
                    <a:pt x="134" y="514"/>
                    <a:pt x="81" y="755"/>
                  </a:cubicBezTo>
                  <a:cubicBezTo>
                    <a:pt x="0" y="1156"/>
                    <a:pt x="81" y="1531"/>
                    <a:pt x="295" y="1665"/>
                  </a:cubicBezTo>
                  <a:cubicBezTo>
                    <a:pt x="295" y="1665"/>
                    <a:pt x="321" y="1692"/>
                    <a:pt x="348" y="1692"/>
                  </a:cubicBezTo>
                  <a:cubicBezTo>
                    <a:pt x="371" y="1696"/>
                    <a:pt x="393" y="1698"/>
                    <a:pt x="415" y="1698"/>
                  </a:cubicBezTo>
                  <a:cubicBezTo>
                    <a:pt x="527" y="1698"/>
                    <a:pt x="638" y="1643"/>
                    <a:pt x="750" y="1531"/>
                  </a:cubicBezTo>
                  <a:cubicBezTo>
                    <a:pt x="884" y="1397"/>
                    <a:pt x="991" y="1183"/>
                    <a:pt x="1017" y="942"/>
                  </a:cubicBezTo>
                  <a:cubicBezTo>
                    <a:pt x="1098" y="514"/>
                    <a:pt x="1017" y="139"/>
                    <a:pt x="830" y="59"/>
                  </a:cubicBezTo>
                  <a:cubicBezTo>
                    <a:pt x="830" y="59"/>
                    <a:pt x="803" y="6"/>
                    <a:pt x="750" y="6"/>
                  </a:cubicBezTo>
                  <a:cubicBezTo>
                    <a:pt x="732" y="2"/>
                    <a:pt x="715" y="0"/>
                    <a:pt x="69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1" name="Google Shape;8931;p66"/>
            <p:cNvSpPr/>
            <p:nvPr/>
          </p:nvSpPr>
          <p:spPr>
            <a:xfrm>
              <a:off x="662350" y="8853500"/>
              <a:ext cx="27450" cy="42475"/>
            </a:xfrm>
            <a:custGeom>
              <a:avLst/>
              <a:gdLst/>
              <a:ahLst/>
              <a:cxnLst/>
              <a:rect l="l" t="t" r="r" b="b"/>
              <a:pathLst>
                <a:path w="1098" h="1699" extrusionOk="0">
                  <a:moveTo>
                    <a:pt x="683" y="0"/>
                  </a:moveTo>
                  <a:cubicBezTo>
                    <a:pt x="571" y="0"/>
                    <a:pt x="460" y="56"/>
                    <a:pt x="348" y="167"/>
                  </a:cubicBezTo>
                  <a:cubicBezTo>
                    <a:pt x="215" y="301"/>
                    <a:pt x="134" y="515"/>
                    <a:pt x="81" y="756"/>
                  </a:cubicBezTo>
                  <a:cubicBezTo>
                    <a:pt x="0" y="1158"/>
                    <a:pt x="81" y="1506"/>
                    <a:pt x="295" y="1639"/>
                  </a:cubicBezTo>
                  <a:cubicBezTo>
                    <a:pt x="295" y="1639"/>
                    <a:pt x="322" y="1693"/>
                    <a:pt x="375" y="1693"/>
                  </a:cubicBezTo>
                  <a:cubicBezTo>
                    <a:pt x="392" y="1696"/>
                    <a:pt x="410" y="1698"/>
                    <a:pt x="427" y="1698"/>
                  </a:cubicBezTo>
                  <a:cubicBezTo>
                    <a:pt x="544" y="1698"/>
                    <a:pt x="660" y="1622"/>
                    <a:pt x="777" y="1506"/>
                  </a:cubicBezTo>
                  <a:cubicBezTo>
                    <a:pt x="910" y="1372"/>
                    <a:pt x="991" y="1184"/>
                    <a:pt x="1044" y="944"/>
                  </a:cubicBezTo>
                  <a:cubicBezTo>
                    <a:pt x="1098" y="542"/>
                    <a:pt x="991" y="141"/>
                    <a:pt x="830" y="34"/>
                  </a:cubicBezTo>
                  <a:cubicBezTo>
                    <a:pt x="830" y="34"/>
                    <a:pt x="803" y="7"/>
                    <a:pt x="750" y="7"/>
                  </a:cubicBezTo>
                  <a:cubicBezTo>
                    <a:pt x="728" y="2"/>
                    <a:pt x="705" y="0"/>
                    <a:pt x="683"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grpSp>
        <p:nvGrpSpPr>
          <p:cNvPr id="8932" name="Google Shape;8932;p66"/>
          <p:cNvGrpSpPr/>
          <p:nvPr/>
        </p:nvGrpSpPr>
        <p:grpSpPr>
          <a:xfrm>
            <a:off x="10922912" y="817495"/>
            <a:ext cx="737203" cy="784612"/>
            <a:chOff x="2115362" y="3328908"/>
            <a:chExt cx="552902" cy="588459"/>
          </a:xfrm>
        </p:grpSpPr>
        <p:sp>
          <p:nvSpPr>
            <p:cNvPr id="8933" name="Google Shape;8933;p66"/>
            <p:cNvSpPr/>
            <p:nvPr/>
          </p:nvSpPr>
          <p:spPr>
            <a:xfrm>
              <a:off x="2115362" y="3328908"/>
              <a:ext cx="552902" cy="588459"/>
            </a:xfrm>
            <a:custGeom>
              <a:avLst/>
              <a:gdLst/>
              <a:ahLst/>
              <a:cxnLst/>
              <a:rect l="l" t="t" r="r" b="b"/>
              <a:pathLst>
                <a:path w="24973" h="26579" extrusionOk="0">
                  <a:moveTo>
                    <a:pt x="19272" y="0"/>
                  </a:moveTo>
                  <a:cubicBezTo>
                    <a:pt x="18335" y="0"/>
                    <a:pt x="17398" y="348"/>
                    <a:pt x="16702" y="991"/>
                  </a:cubicBezTo>
                  <a:cubicBezTo>
                    <a:pt x="15418" y="2088"/>
                    <a:pt x="13651" y="4069"/>
                    <a:pt x="12554" y="7147"/>
                  </a:cubicBezTo>
                  <a:cubicBezTo>
                    <a:pt x="12447" y="7414"/>
                    <a:pt x="12339" y="7682"/>
                    <a:pt x="12286" y="7977"/>
                  </a:cubicBezTo>
                  <a:lnTo>
                    <a:pt x="11992" y="7869"/>
                  </a:lnTo>
                  <a:cubicBezTo>
                    <a:pt x="11911" y="7843"/>
                    <a:pt x="11858" y="7843"/>
                    <a:pt x="11777" y="7816"/>
                  </a:cubicBezTo>
                  <a:cubicBezTo>
                    <a:pt x="11269" y="6371"/>
                    <a:pt x="10305" y="4684"/>
                    <a:pt x="8458" y="3560"/>
                  </a:cubicBezTo>
                  <a:cubicBezTo>
                    <a:pt x="8325" y="3400"/>
                    <a:pt x="8164" y="3185"/>
                    <a:pt x="7896" y="2945"/>
                  </a:cubicBezTo>
                  <a:cubicBezTo>
                    <a:pt x="7227" y="2409"/>
                    <a:pt x="6505" y="2115"/>
                    <a:pt x="5728" y="2115"/>
                  </a:cubicBezTo>
                  <a:cubicBezTo>
                    <a:pt x="4577" y="2115"/>
                    <a:pt x="3560" y="2757"/>
                    <a:pt x="3052" y="3801"/>
                  </a:cubicBezTo>
                  <a:cubicBezTo>
                    <a:pt x="2891" y="4122"/>
                    <a:pt x="2784" y="4524"/>
                    <a:pt x="2757" y="4898"/>
                  </a:cubicBezTo>
                  <a:cubicBezTo>
                    <a:pt x="2008" y="5006"/>
                    <a:pt x="1366" y="5300"/>
                    <a:pt x="884" y="5835"/>
                  </a:cubicBezTo>
                  <a:cubicBezTo>
                    <a:pt x="295" y="6424"/>
                    <a:pt x="1" y="7200"/>
                    <a:pt x="81" y="8030"/>
                  </a:cubicBezTo>
                  <a:cubicBezTo>
                    <a:pt x="134" y="9690"/>
                    <a:pt x="1473" y="10921"/>
                    <a:pt x="3186" y="10921"/>
                  </a:cubicBezTo>
                  <a:cubicBezTo>
                    <a:pt x="3427" y="10921"/>
                    <a:pt x="3694" y="10894"/>
                    <a:pt x="3908" y="10840"/>
                  </a:cubicBezTo>
                  <a:lnTo>
                    <a:pt x="4952" y="11483"/>
                  </a:lnTo>
                  <a:cubicBezTo>
                    <a:pt x="4551" y="12553"/>
                    <a:pt x="4310" y="13918"/>
                    <a:pt x="4417" y="15658"/>
                  </a:cubicBezTo>
                  <a:cubicBezTo>
                    <a:pt x="3962" y="16327"/>
                    <a:pt x="3721" y="17130"/>
                    <a:pt x="3774" y="17987"/>
                  </a:cubicBezTo>
                  <a:cubicBezTo>
                    <a:pt x="3882" y="19111"/>
                    <a:pt x="4497" y="20128"/>
                    <a:pt x="5380" y="20690"/>
                  </a:cubicBezTo>
                  <a:cubicBezTo>
                    <a:pt x="5514" y="21065"/>
                    <a:pt x="5702" y="21386"/>
                    <a:pt x="5862" y="21681"/>
                  </a:cubicBezTo>
                  <a:cubicBezTo>
                    <a:pt x="5862" y="21681"/>
                    <a:pt x="5889" y="21734"/>
                    <a:pt x="5889" y="21761"/>
                  </a:cubicBezTo>
                  <a:cubicBezTo>
                    <a:pt x="5996" y="21921"/>
                    <a:pt x="6103" y="22055"/>
                    <a:pt x="6183" y="22216"/>
                  </a:cubicBezTo>
                  <a:cubicBezTo>
                    <a:pt x="6906" y="23286"/>
                    <a:pt x="7843" y="24063"/>
                    <a:pt x="8994" y="24598"/>
                  </a:cubicBezTo>
                  <a:lnTo>
                    <a:pt x="9047" y="24598"/>
                  </a:lnTo>
                  <a:cubicBezTo>
                    <a:pt x="9743" y="24892"/>
                    <a:pt x="10412" y="25080"/>
                    <a:pt x="10921" y="25214"/>
                  </a:cubicBezTo>
                  <a:cubicBezTo>
                    <a:pt x="11135" y="25267"/>
                    <a:pt x="11269" y="25294"/>
                    <a:pt x="11349" y="25347"/>
                  </a:cubicBezTo>
                  <a:lnTo>
                    <a:pt x="11376" y="25374"/>
                  </a:lnTo>
                  <a:lnTo>
                    <a:pt x="11403" y="25401"/>
                  </a:lnTo>
                  <a:cubicBezTo>
                    <a:pt x="11911" y="26150"/>
                    <a:pt x="12741" y="26579"/>
                    <a:pt x="13624" y="26579"/>
                  </a:cubicBezTo>
                  <a:cubicBezTo>
                    <a:pt x="13892" y="26579"/>
                    <a:pt x="14160" y="26552"/>
                    <a:pt x="14427" y="26445"/>
                  </a:cubicBezTo>
                  <a:cubicBezTo>
                    <a:pt x="15551" y="26070"/>
                    <a:pt x="16328" y="25026"/>
                    <a:pt x="16301" y="23875"/>
                  </a:cubicBezTo>
                  <a:lnTo>
                    <a:pt x="16301" y="23795"/>
                  </a:lnTo>
                  <a:cubicBezTo>
                    <a:pt x="16301" y="23768"/>
                    <a:pt x="16328" y="23688"/>
                    <a:pt x="16435" y="23608"/>
                  </a:cubicBezTo>
                  <a:cubicBezTo>
                    <a:pt x="16461" y="23527"/>
                    <a:pt x="16542" y="23474"/>
                    <a:pt x="16595" y="23394"/>
                  </a:cubicBezTo>
                  <a:cubicBezTo>
                    <a:pt x="16702" y="23286"/>
                    <a:pt x="16809" y="23153"/>
                    <a:pt x="16890" y="23072"/>
                  </a:cubicBezTo>
                  <a:cubicBezTo>
                    <a:pt x="16943" y="23019"/>
                    <a:pt x="17077" y="22858"/>
                    <a:pt x="17077" y="22858"/>
                  </a:cubicBezTo>
                  <a:cubicBezTo>
                    <a:pt x="17104" y="22805"/>
                    <a:pt x="17157" y="22751"/>
                    <a:pt x="17184" y="22698"/>
                  </a:cubicBezTo>
                  <a:cubicBezTo>
                    <a:pt x="17264" y="22617"/>
                    <a:pt x="17291" y="22564"/>
                    <a:pt x="17371" y="22483"/>
                  </a:cubicBezTo>
                  <a:lnTo>
                    <a:pt x="17398" y="22457"/>
                  </a:lnTo>
                  <a:cubicBezTo>
                    <a:pt x="17425" y="22403"/>
                    <a:pt x="17478" y="22350"/>
                    <a:pt x="17505" y="22296"/>
                  </a:cubicBezTo>
                  <a:cubicBezTo>
                    <a:pt x="17559" y="22216"/>
                    <a:pt x="17612" y="22162"/>
                    <a:pt x="17639" y="22055"/>
                  </a:cubicBezTo>
                  <a:lnTo>
                    <a:pt x="17666" y="22028"/>
                  </a:lnTo>
                  <a:cubicBezTo>
                    <a:pt x="17693" y="21948"/>
                    <a:pt x="17773" y="21895"/>
                    <a:pt x="17800" y="21814"/>
                  </a:cubicBezTo>
                  <a:cubicBezTo>
                    <a:pt x="18228" y="21092"/>
                    <a:pt x="18522" y="20315"/>
                    <a:pt x="18683" y="19486"/>
                  </a:cubicBezTo>
                  <a:cubicBezTo>
                    <a:pt x="18683" y="19432"/>
                    <a:pt x="18683" y="19379"/>
                    <a:pt x="18710" y="19352"/>
                  </a:cubicBezTo>
                  <a:cubicBezTo>
                    <a:pt x="18710" y="19245"/>
                    <a:pt x="18736" y="19138"/>
                    <a:pt x="18736" y="19057"/>
                  </a:cubicBezTo>
                  <a:lnTo>
                    <a:pt x="18736" y="19004"/>
                  </a:lnTo>
                  <a:cubicBezTo>
                    <a:pt x="18736" y="18924"/>
                    <a:pt x="18763" y="18790"/>
                    <a:pt x="18763" y="18683"/>
                  </a:cubicBezTo>
                  <a:lnTo>
                    <a:pt x="18763" y="18174"/>
                  </a:lnTo>
                  <a:lnTo>
                    <a:pt x="18763" y="17933"/>
                  </a:lnTo>
                  <a:cubicBezTo>
                    <a:pt x="18763" y="17800"/>
                    <a:pt x="18736" y="17666"/>
                    <a:pt x="18736" y="17532"/>
                  </a:cubicBezTo>
                  <a:cubicBezTo>
                    <a:pt x="18736" y="17478"/>
                    <a:pt x="18710" y="17371"/>
                    <a:pt x="18710" y="17318"/>
                  </a:cubicBezTo>
                  <a:cubicBezTo>
                    <a:pt x="18710" y="17237"/>
                    <a:pt x="18710" y="17184"/>
                    <a:pt x="18683" y="17104"/>
                  </a:cubicBezTo>
                  <a:cubicBezTo>
                    <a:pt x="18683" y="17050"/>
                    <a:pt x="18629" y="16970"/>
                    <a:pt x="18629" y="16916"/>
                  </a:cubicBezTo>
                  <a:cubicBezTo>
                    <a:pt x="18603" y="16782"/>
                    <a:pt x="18603" y="16675"/>
                    <a:pt x="18576" y="16542"/>
                  </a:cubicBezTo>
                  <a:cubicBezTo>
                    <a:pt x="18603" y="16461"/>
                    <a:pt x="18603" y="16434"/>
                    <a:pt x="18629" y="16354"/>
                  </a:cubicBezTo>
                  <a:cubicBezTo>
                    <a:pt x="20931" y="15631"/>
                    <a:pt x="22537" y="14534"/>
                    <a:pt x="23447" y="13089"/>
                  </a:cubicBezTo>
                  <a:cubicBezTo>
                    <a:pt x="24973" y="10653"/>
                    <a:pt x="24438" y="8351"/>
                    <a:pt x="23367" y="6799"/>
                  </a:cubicBezTo>
                  <a:cubicBezTo>
                    <a:pt x="23554" y="5353"/>
                    <a:pt x="23420" y="3962"/>
                    <a:pt x="23019" y="2730"/>
                  </a:cubicBezTo>
                  <a:cubicBezTo>
                    <a:pt x="22484" y="1125"/>
                    <a:pt x="20985" y="0"/>
                    <a:pt x="19272"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34" name="Google Shape;8934;p66"/>
            <p:cNvSpPr/>
            <p:nvPr/>
          </p:nvSpPr>
          <p:spPr>
            <a:xfrm>
              <a:off x="2426200" y="3357225"/>
              <a:ext cx="219500" cy="296575"/>
            </a:xfrm>
            <a:custGeom>
              <a:avLst/>
              <a:gdLst/>
              <a:ahLst/>
              <a:cxnLst/>
              <a:rect l="l" t="t" r="r" b="b"/>
              <a:pathLst>
                <a:path w="8780" h="11863" extrusionOk="0">
                  <a:moveTo>
                    <a:pt x="5403" y="0"/>
                  </a:moveTo>
                  <a:cubicBezTo>
                    <a:pt x="5113" y="0"/>
                    <a:pt x="4819" y="104"/>
                    <a:pt x="4578" y="326"/>
                  </a:cubicBezTo>
                  <a:cubicBezTo>
                    <a:pt x="3560" y="1183"/>
                    <a:pt x="2115" y="2789"/>
                    <a:pt x="1205" y="5331"/>
                  </a:cubicBezTo>
                  <a:cubicBezTo>
                    <a:pt x="1" y="8623"/>
                    <a:pt x="295" y="11862"/>
                    <a:pt x="295" y="11862"/>
                  </a:cubicBezTo>
                  <a:cubicBezTo>
                    <a:pt x="295" y="11862"/>
                    <a:pt x="5755" y="11354"/>
                    <a:pt x="7308" y="8971"/>
                  </a:cubicBezTo>
                  <a:cubicBezTo>
                    <a:pt x="8780" y="6563"/>
                    <a:pt x="6585" y="4903"/>
                    <a:pt x="6585" y="4903"/>
                  </a:cubicBezTo>
                  <a:cubicBezTo>
                    <a:pt x="7067" y="3163"/>
                    <a:pt x="6906" y="1825"/>
                    <a:pt x="6585" y="888"/>
                  </a:cubicBezTo>
                  <a:cubicBezTo>
                    <a:pt x="6414" y="324"/>
                    <a:pt x="5915" y="0"/>
                    <a:pt x="5403"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8935" name="Google Shape;8935;p66"/>
            <p:cNvSpPr/>
            <p:nvPr/>
          </p:nvSpPr>
          <p:spPr>
            <a:xfrm>
              <a:off x="2244875" y="3429600"/>
              <a:ext cx="76300" cy="127175"/>
            </a:xfrm>
            <a:custGeom>
              <a:avLst/>
              <a:gdLst/>
              <a:ahLst/>
              <a:cxnLst/>
              <a:rect l="l" t="t" r="r" b="b"/>
              <a:pathLst>
                <a:path w="3052" h="5087" extrusionOk="0">
                  <a:moveTo>
                    <a:pt x="0" y="1"/>
                  </a:moveTo>
                  <a:lnTo>
                    <a:pt x="0" y="1"/>
                  </a:lnTo>
                  <a:cubicBezTo>
                    <a:pt x="188" y="134"/>
                    <a:pt x="428" y="268"/>
                    <a:pt x="643" y="429"/>
                  </a:cubicBezTo>
                  <a:lnTo>
                    <a:pt x="937" y="670"/>
                  </a:lnTo>
                  <a:lnTo>
                    <a:pt x="1205" y="937"/>
                  </a:lnTo>
                  <a:cubicBezTo>
                    <a:pt x="1526" y="1312"/>
                    <a:pt x="1847" y="1714"/>
                    <a:pt x="2061" y="2169"/>
                  </a:cubicBezTo>
                  <a:cubicBezTo>
                    <a:pt x="2329" y="2597"/>
                    <a:pt x="2516" y="3079"/>
                    <a:pt x="2677" y="3587"/>
                  </a:cubicBezTo>
                  <a:cubicBezTo>
                    <a:pt x="2811" y="4069"/>
                    <a:pt x="2944" y="4578"/>
                    <a:pt x="2998" y="5086"/>
                  </a:cubicBezTo>
                  <a:cubicBezTo>
                    <a:pt x="3051" y="4578"/>
                    <a:pt x="2971" y="4042"/>
                    <a:pt x="2837" y="3534"/>
                  </a:cubicBezTo>
                  <a:cubicBezTo>
                    <a:pt x="2703" y="3052"/>
                    <a:pt x="2489" y="2543"/>
                    <a:pt x="2275" y="2062"/>
                  </a:cubicBezTo>
                  <a:cubicBezTo>
                    <a:pt x="2008" y="1607"/>
                    <a:pt x="1660" y="1205"/>
                    <a:pt x="1312" y="830"/>
                  </a:cubicBezTo>
                  <a:cubicBezTo>
                    <a:pt x="937" y="456"/>
                    <a:pt x="455" y="188"/>
                    <a:pt x="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6" name="Google Shape;8936;p66"/>
            <p:cNvSpPr/>
            <p:nvPr/>
          </p:nvSpPr>
          <p:spPr>
            <a:xfrm>
              <a:off x="2211400" y="3409425"/>
              <a:ext cx="37500" cy="21550"/>
            </a:xfrm>
            <a:custGeom>
              <a:avLst/>
              <a:gdLst/>
              <a:ahLst/>
              <a:cxnLst/>
              <a:rect l="l" t="t" r="r" b="b"/>
              <a:pathLst>
                <a:path w="1500" h="862" extrusionOk="0">
                  <a:moveTo>
                    <a:pt x="394" y="0"/>
                  </a:moveTo>
                  <a:cubicBezTo>
                    <a:pt x="283" y="0"/>
                    <a:pt x="192" y="51"/>
                    <a:pt x="135" y="165"/>
                  </a:cubicBezTo>
                  <a:cubicBezTo>
                    <a:pt x="1" y="433"/>
                    <a:pt x="269" y="674"/>
                    <a:pt x="643" y="781"/>
                  </a:cubicBezTo>
                  <a:cubicBezTo>
                    <a:pt x="707" y="794"/>
                    <a:pt x="767" y="797"/>
                    <a:pt x="827" y="797"/>
                  </a:cubicBezTo>
                  <a:cubicBezTo>
                    <a:pt x="910" y="797"/>
                    <a:pt x="993" y="790"/>
                    <a:pt x="1083" y="790"/>
                  </a:cubicBezTo>
                  <a:cubicBezTo>
                    <a:pt x="1203" y="790"/>
                    <a:pt x="1336" y="803"/>
                    <a:pt x="1500" y="861"/>
                  </a:cubicBezTo>
                  <a:cubicBezTo>
                    <a:pt x="1205" y="647"/>
                    <a:pt x="1125" y="406"/>
                    <a:pt x="911" y="246"/>
                  </a:cubicBezTo>
                  <a:cubicBezTo>
                    <a:pt x="727" y="92"/>
                    <a:pt x="543" y="0"/>
                    <a:pt x="39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7" name="Google Shape;8937;p66"/>
            <p:cNvSpPr/>
            <p:nvPr/>
          </p:nvSpPr>
          <p:spPr>
            <a:xfrm>
              <a:off x="2180625" y="3486125"/>
              <a:ext cx="127825" cy="74650"/>
            </a:xfrm>
            <a:custGeom>
              <a:avLst/>
              <a:gdLst/>
              <a:ahLst/>
              <a:cxnLst/>
              <a:rect l="l" t="t" r="r" b="b"/>
              <a:pathLst>
                <a:path w="5113" h="2986" extrusionOk="0">
                  <a:moveTo>
                    <a:pt x="461" y="1"/>
                  </a:moveTo>
                  <a:cubicBezTo>
                    <a:pt x="304" y="1"/>
                    <a:pt x="150" y="6"/>
                    <a:pt x="1" y="15"/>
                  </a:cubicBezTo>
                  <a:cubicBezTo>
                    <a:pt x="268" y="68"/>
                    <a:pt x="536" y="41"/>
                    <a:pt x="750" y="122"/>
                  </a:cubicBezTo>
                  <a:lnTo>
                    <a:pt x="1125" y="175"/>
                  </a:lnTo>
                  <a:lnTo>
                    <a:pt x="1500" y="282"/>
                  </a:lnTo>
                  <a:cubicBezTo>
                    <a:pt x="1955" y="416"/>
                    <a:pt x="2436" y="604"/>
                    <a:pt x="2865" y="925"/>
                  </a:cubicBezTo>
                  <a:cubicBezTo>
                    <a:pt x="3293" y="1192"/>
                    <a:pt x="3694" y="1487"/>
                    <a:pt x="4069" y="1862"/>
                  </a:cubicBezTo>
                  <a:cubicBezTo>
                    <a:pt x="4444" y="2183"/>
                    <a:pt x="4818" y="2584"/>
                    <a:pt x="5113" y="2986"/>
                  </a:cubicBezTo>
                  <a:cubicBezTo>
                    <a:pt x="4872" y="2531"/>
                    <a:pt x="4578" y="2076"/>
                    <a:pt x="4203" y="1754"/>
                  </a:cubicBezTo>
                  <a:cubicBezTo>
                    <a:pt x="3828" y="1380"/>
                    <a:pt x="3427" y="1059"/>
                    <a:pt x="2998" y="737"/>
                  </a:cubicBezTo>
                  <a:cubicBezTo>
                    <a:pt x="2570" y="443"/>
                    <a:pt x="2062" y="256"/>
                    <a:pt x="1553" y="122"/>
                  </a:cubicBezTo>
                  <a:cubicBezTo>
                    <a:pt x="1183" y="29"/>
                    <a:pt x="813" y="1"/>
                    <a:pt x="4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8" name="Google Shape;8938;p66"/>
            <p:cNvSpPr/>
            <p:nvPr/>
          </p:nvSpPr>
          <p:spPr>
            <a:xfrm>
              <a:off x="2146050" y="3477450"/>
              <a:ext cx="39300" cy="16875"/>
            </a:xfrm>
            <a:custGeom>
              <a:avLst/>
              <a:gdLst/>
              <a:ahLst/>
              <a:cxnLst/>
              <a:rect l="l" t="t" r="r" b="b"/>
              <a:pathLst>
                <a:path w="1572" h="675" extrusionOk="0">
                  <a:moveTo>
                    <a:pt x="549" y="0"/>
                  </a:moveTo>
                  <a:cubicBezTo>
                    <a:pt x="236" y="0"/>
                    <a:pt x="1" y="116"/>
                    <a:pt x="45" y="362"/>
                  </a:cubicBezTo>
                  <a:cubicBezTo>
                    <a:pt x="45" y="574"/>
                    <a:pt x="226" y="675"/>
                    <a:pt x="467" y="675"/>
                  </a:cubicBezTo>
                  <a:cubicBezTo>
                    <a:pt x="560" y="675"/>
                    <a:pt x="663" y="659"/>
                    <a:pt x="768" y="629"/>
                  </a:cubicBezTo>
                  <a:cubicBezTo>
                    <a:pt x="1036" y="549"/>
                    <a:pt x="1196" y="362"/>
                    <a:pt x="1571" y="281"/>
                  </a:cubicBezTo>
                  <a:cubicBezTo>
                    <a:pt x="1196" y="255"/>
                    <a:pt x="1009" y="67"/>
                    <a:pt x="741" y="14"/>
                  </a:cubicBezTo>
                  <a:cubicBezTo>
                    <a:pt x="675" y="5"/>
                    <a:pt x="611" y="0"/>
                    <a:pt x="54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9" name="Google Shape;8939;p66"/>
            <p:cNvSpPr/>
            <p:nvPr/>
          </p:nvSpPr>
          <p:spPr>
            <a:xfrm>
              <a:off x="2247550" y="3544825"/>
              <a:ext cx="254300" cy="342500"/>
            </a:xfrm>
            <a:custGeom>
              <a:avLst/>
              <a:gdLst/>
              <a:ahLst/>
              <a:cxnLst/>
              <a:rect l="l" t="t" r="r" b="b"/>
              <a:pathLst>
                <a:path w="10172" h="13700" extrusionOk="0">
                  <a:moveTo>
                    <a:pt x="3518" y="1"/>
                  </a:moveTo>
                  <a:cubicBezTo>
                    <a:pt x="3242" y="1"/>
                    <a:pt x="2961" y="42"/>
                    <a:pt x="2677" y="129"/>
                  </a:cubicBezTo>
                  <a:cubicBezTo>
                    <a:pt x="402" y="879"/>
                    <a:pt x="0" y="3850"/>
                    <a:pt x="482" y="7088"/>
                  </a:cubicBezTo>
                  <a:cubicBezTo>
                    <a:pt x="1124" y="11157"/>
                    <a:pt x="2730" y="11879"/>
                    <a:pt x="4738" y="12361"/>
                  </a:cubicBezTo>
                  <a:cubicBezTo>
                    <a:pt x="5915" y="12629"/>
                    <a:pt x="6451" y="13057"/>
                    <a:pt x="6879" y="13699"/>
                  </a:cubicBezTo>
                  <a:cubicBezTo>
                    <a:pt x="6852" y="12923"/>
                    <a:pt x="7066" y="12281"/>
                    <a:pt x="7896" y="11371"/>
                  </a:cubicBezTo>
                  <a:cubicBezTo>
                    <a:pt x="9288" y="9845"/>
                    <a:pt x="10171" y="8293"/>
                    <a:pt x="8378" y="4626"/>
                  </a:cubicBezTo>
                  <a:cubicBezTo>
                    <a:pt x="7160" y="2026"/>
                    <a:pt x="5451" y="1"/>
                    <a:pt x="351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0" name="Google Shape;8940;p66"/>
            <p:cNvSpPr/>
            <p:nvPr/>
          </p:nvSpPr>
          <p:spPr>
            <a:xfrm>
              <a:off x="2352600" y="3548050"/>
              <a:ext cx="149250" cy="339950"/>
            </a:xfrm>
            <a:custGeom>
              <a:avLst/>
              <a:gdLst/>
              <a:ahLst/>
              <a:cxnLst/>
              <a:rect l="l" t="t" r="r" b="b"/>
              <a:pathLst>
                <a:path w="5970" h="13598" extrusionOk="0">
                  <a:moveTo>
                    <a:pt x="0" y="0"/>
                  </a:moveTo>
                  <a:lnTo>
                    <a:pt x="0" y="0"/>
                  </a:lnTo>
                  <a:cubicBezTo>
                    <a:pt x="616" y="883"/>
                    <a:pt x="1071" y="1847"/>
                    <a:pt x="1499" y="2811"/>
                  </a:cubicBezTo>
                  <a:cubicBezTo>
                    <a:pt x="2115" y="4149"/>
                    <a:pt x="2811" y="5487"/>
                    <a:pt x="2971" y="7013"/>
                  </a:cubicBezTo>
                  <a:cubicBezTo>
                    <a:pt x="3132" y="8538"/>
                    <a:pt x="2570" y="9957"/>
                    <a:pt x="2008" y="11349"/>
                  </a:cubicBezTo>
                  <a:cubicBezTo>
                    <a:pt x="1847" y="11750"/>
                    <a:pt x="1660" y="12178"/>
                    <a:pt x="1499" y="12580"/>
                  </a:cubicBezTo>
                  <a:cubicBezTo>
                    <a:pt x="2008" y="12821"/>
                    <a:pt x="2329" y="13169"/>
                    <a:pt x="2650" y="13597"/>
                  </a:cubicBezTo>
                  <a:cubicBezTo>
                    <a:pt x="2650" y="12821"/>
                    <a:pt x="2838" y="12152"/>
                    <a:pt x="3641" y="11295"/>
                  </a:cubicBezTo>
                  <a:cubicBezTo>
                    <a:pt x="5059" y="9743"/>
                    <a:pt x="5969" y="8217"/>
                    <a:pt x="4149" y="4524"/>
                  </a:cubicBezTo>
                  <a:cubicBezTo>
                    <a:pt x="3078" y="2275"/>
                    <a:pt x="1633" y="455"/>
                    <a:pt x="0"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8941" name="Google Shape;8941;p66"/>
            <p:cNvSpPr/>
            <p:nvPr/>
          </p:nvSpPr>
          <p:spPr>
            <a:xfrm>
              <a:off x="2279000" y="3728050"/>
              <a:ext cx="204100" cy="93025"/>
            </a:xfrm>
            <a:custGeom>
              <a:avLst/>
              <a:gdLst/>
              <a:ahLst/>
              <a:cxnLst/>
              <a:rect l="l" t="t" r="r" b="b"/>
              <a:pathLst>
                <a:path w="8164" h="3721" extrusionOk="0">
                  <a:moveTo>
                    <a:pt x="8057" y="0"/>
                  </a:moveTo>
                  <a:cubicBezTo>
                    <a:pt x="7227" y="535"/>
                    <a:pt x="5782" y="1338"/>
                    <a:pt x="4202" y="1847"/>
                  </a:cubicBezTo>
                  <a:cubicBezTo>
                    <a:pt x="2623" y="2302"/>
                    <a:pt x="1017" y="2489"/>
                    <a:pt x="0" y="2516"/>
                  </a:cubicBezTo>
                  <a:cubicBezTo>
                    <a:pt x="241" y="3025"/>
                    <a:pt x="509" y="3373"/>
                    <a:pt x="803" y="3721"/>
                  </a:cubicBezTo>
                  <a:cubicBezTo>
                    <a:pt x="1874" y="3587"/>
                    <a:pt x="3426" y="3373"/>
                    <a:pt x="4577" y="3025"/>
                  </a:cubicBezTo>
                  <a:cubicBezTo>
                    <a:pt x="5755" y="2650"/>
                    <a:pt x="7120" y="1981"/>
                    <a:pt x="8110" y="1445"/>
                  </a:cubicBezTo>
                  <a:cubicBezTo>
                    <a:pt x="8164" y="1017"/>
                    <a:pt x="8164" y="535"/>
                    <a:pt x="805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2" name="Google Shape;8942;p66"/>
            <p:cNvSpPr/>
            <p:nvPr/>
          </p:nvSpPr>
          <p:spPr>
            <a:xfrm>
              <a:off x="2262275" y="3671825"/>
              <a:ext cx="211475" cy="94375"/>
            </a:xfrm>
            <a:custGeom>
              <a:avLst/>
              <a:gdLst/>
              <a:ahLst/>
              <a:cxnLst/>
              <a:rect l="l" t="t" r="r" b="b"/>
              <a:pathLst>
                <a:path w="8459" h="3775" extrusionOk="0">
                  <a:moveTo>
                    <a:pt x="8003" y="1"/>
                  </a:moveTo>
                  <a:cubicBezTo>
                    <a:pt x="7173" y="536"/>
                    <a:pt x="5755" y="1339"/>
                    <a:pt x="4176" y="1821"/>
                  </a:cubicBezTo>
                  <a:cubicBezTo>
                    <a:pt x="2623" y="2356"/>
                    <a:pt x="964" y="2517"/>
                    <a:pt x="0" y="2544"/>
                  </a:cubicBezTo>
                  <a:cubicBezTo>
                    <a:pt x="107" y="3025"/>
                    <a:pt x="214" y="3427"/>
                    <a:pt x="294" y="3775"/>
                  </a:cubicBezTo>
                  <a:cubicBezTo>
                    <a:pt x="1365" y="3694"/>
                    <a:pt x="3212" y="3454"/>
                    <a:pt x="4550" y="3025"/>
                  </a:cubicBezTo>
                  <a:cubicBezTo>
                    <a:pt x="5889" y="2570"/>
                    <a:pt x="7521" y="1741"/>
                    <a:pt x="8458" y="1205"/>
                  </a:cubicBezTo>
                  <a:cubicBezTo>
                    <a:pt x="8378" y="831"/>
                    <a:pt x="8190" y="429"/>
                    <a:pt x="800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3" name="Google Shape;8943;p66"/>
            <p:cNvSpPr/>
            <p:nvPr/>
          </p:nvSpPr>
          <p:spPr>
            <a:xfrm>
              <a:off x="2329850" y="3800300"/>
              <a:ext cx="137200" cy="87025"/>
            </a:xfrm>
            <a:custGeom>
              <a:avLst/>
              <a:gdLst/>
              <a:ahLst/>
              <a:cxnLst/>
              <a:rect l="l" t="t" r="r" b="b"/>
              <a:pathLst>
                <a:path w="5488" h="3481" extrusionOk="0">
                  <a:moveTo>
                    <a:pt x="5487" y="1"/>
                  </a:moveTo>
                  <a:lnTo>
                    <a:pt x="5487" y="1"/>
                  </a:lnTo>
                  <a:cubicBezTo>
                    <a:pt x="4738" y="402"/>
                    <a:pt x="3828" y="831"/>
                    <a:pt x="2864" y="1125"/>
                  </a:cubicBezTo>
                  <a:cubicBezTo>
                    <a:pt x="1847" y="1419"/>
                    <a:pt x="884" y="1633"/>
                    <a:pt x="0" y="1687"/>
                  </a:cubicBezTo>
                  <a:cubicBezTo>
                    <a:pt x="455" y="1901"/>
                    <a:pt x="910" y="2035"/>
                    <a:pt x="1446" y="2142"/>
                  </a:cubicBezTo>
                  <a:cubicBezTo>
                    <a:pt x="2597" y="2410"/>
                    <a:pt x="3159" y="2811"/>
                    <a:pt x="3587" y="3480"/>
                  </a:cubicBezTo>
                  <a:cubicBezTo>
                    <a:pt x="3587" y="2704"/>
                    <a:pt x="3801" y="2035"/>
                    <a:pt x="4604" y="1152"/>
                  </a:cubicBezTo>
                  <a:cubicBezTo>
                    <a:pt x="4925" y="804"/>
                    <a:pt x="5273" y="402"/>
                    <a:pt x="548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4" name="Google Shape;8944;p66"/>
            <p:cNvSpPr/>
            <p:nvPr/>
          </p:nvSpPr>
          <p:spPr>
            <a:xfrm>
              <a:off x="2416825" y="3728050"/>
              <a:ext cx="65600" cy="66250"/>
            </a:xfrm>
            <a:custGeom>
              <a:avLst/>
              <a:gdLst/>
              <a:ahLst/>
              <a:cxnLst/>
              <a:rect l="l" t="t" r="r" b="b"/>
              <a:pathLst>
                <a:path w="2624" h="2650" extrusionOk="0">
                  <a:moveTo>
                    <a:pt x="2517" y="0"/>
                  </a:moveTo>
                  <a:cubicBezTo>
                    <a:pt x="1982" y="348"/>
                    <a:pt x="1259" y="776"/>
                    <a:pt x="376" y="1178"/>
                  </a:cubicBezTo>
                  <a:cubicBezTo>
                    <a:pt x="322" y="1686"/>
                    <a:pt x="188" y="2168"/>
                    <a:pt x="1" y="2650"/>
                  </a:cubicBezTo>
                  <a:cubicBezTo>
                    <a:pt x="911" y="2275"/>
                    <a:pt x="1848" y="1820"/>
                    <a:pt x="2544" y="1445"/>
                  </a:cubicBezTo>
                  <a:cubicBezTo>
                    <a:pt x="2624" y="990"/>
                    <a:pt x="2624" y="535"/>
                    <a:pt x="2517"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5" name="Google Shape;8945;p66"/>
            <p:cNvSpPr/>
            <p:nvPr/>
          </p:nvSpPr>
          <p:spPr>
            <a:xfrm>
              <a:off x="2421525" y="3673175"/>
              <a:ext cx="51550" cy="53550"/>
            </a:xfrm>
            <a:custGeom>
              <a:avLst/>
              <a:gdLst/>
              <a:ahLst/>
              <a:cxnLst/>
              <a:rect l="l" t="t" r="r" b="b"/>
              <a:pathLst>
                <a:path w="2062" h="2142" extrusionOk="0">
                  <a:moveTo>
                    <a:pt x="1606" y="0"/>
                  </a:moveTo>
                  <a:cubicBezTo>
                    <a:pt x="1205" y="268"/>
                    <a:pt x="616" y="589"/>
                    <a:pt x="0" y="884"/>
                  </a:cubicBezTo>
                  <a:cubicBezTo>
                    <a:pt x="107" y="1258"/>
                    <a:pt x="188" y="1606"/>
                    <a:pt x="214" y="1954"/>
                  </a:cubicBezTo>
                  <a:lnTo>
                    <a:pt x="214" y="2142"/>
                  </a:lnTo>
                  <a:cubicBezTo>
                    <a:pt x="937" y="1794"/>
                    <a:pt x="1606" y="1472"/>
                    <a:pt x="2061" y="1205"/>
                  </a:cubicBezTo>
                  <a:cubicBezTo>
                    <a:pt x="1954" y="830"/>
                    <a:pt x="1794" y="429"/>
                    <a:pt x="1606"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6" name="Google Shape;8946;p66"/>
            <p:cNvSpPr/>
            <p:nvPr/>
          </p:nvSpPr>
          <p:spPr>
            <a:xfrm>
              <a:off x="2390075" y="3800975"/>
              <a:ext cx="76300" cy="87025"/>
            </a:xfrm>
            <a:custGeom>
              <a:avLst/>
              <a:gdLst/>
              <a:ahLst/>
              <a:cxnLst/>
              <a:rect l="l" t="t" r="r" b="b"/>
              <a:pathLst>
                <a:path w="3052" h="3481" extrusionOk="0">
                  <a:moveTo>
                    <a:pt x="3052" y="1"/>
                  </a:moveTo>
                  <a:lnTo>
                    <a:pt x="3052" y="1"/>
                  </a:lnTo>
                  <a:cubicBezTo>
                    <a:pt x="2356" y="375"/>
                    <a:pt x="1526" y="777"/>
                    <a:pt x="589" y="1071"/>
                  </a:cubicBezTo>
                  <a:cubicBezTo>
                    <a:pt x="536" y="1125"/>
                    <a:pt x="536" y="1178"/>
                    <a:pt x="509" y="1232"/>
                  </a:cubicBezTo>
                  <a:cubicBezTo>
                    <a:pt x="348" y="1633"/>
                    <a:pt x="188" y="2061"/>
                    <a:pt x="0" y="2463"/>
                  </a:cubicBezTo>
                  <a:cubicBezTo>
                    <a:pt x="509" y="2704"/>
                    <a:pt x="857" y="3025"/>
                    <a:pt x="1151" y="3480"/>
                  </a:cubicBezTo>
                  <a:cubicBezTo>
                    <a:pt x="1151" y="2704"/>
                    <a:pt x="1339" y="2035"/>
                    <a:pt x="2142" y="1178"/>
                  </a:cubicBezTo>
                  <a:cubicBezTo>
                    <a:pt x="2490" y="804"/>
                    <a:pt x="2811" y="402"/>
                    <a:pt x="305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7" name="Google Shape;8947;p66"/>
            <p:cNvSpPr/>
            <p:nvPr/>
          </p:nvSpPr>
          <p:spPr>
            <a:xfrm>
              <a:off x="2238175" y="3645750"/>
              <a:ext cx="248275" cy="107200"/>
            </a:xfrm>
            <a:custGeom>
              <a:avLst/>
              <a:gdLst/>
              <a:ahLst/>
              <a:cxnLst/>
              <a:rect l="l" t="t" r="r" b="b"/>
              <a:pathLst>
                <a:path w="9931" h="4288" extrusionOk="0">
                  <a:moveTo>
                    <a:pt x="8902" y="1"/>
                  </a:moveTo>
                  <a:cubicBezTo>
                    <a:pt x="8752" y="1"/>
                    <a:pt x="8599" y="37"/>
                    <a:pt x="8458" y="107"/>
                  </a:cubicBezTo>
                  <a:cubicBezTo>
                    <a:pt x="8458" y="134"/>
                    <a:pt x="6692" y="1178"/>
                    <a:pt x="4818" y="1766"/>
                  </a:cubicBezTo>
                  <a:cubicBezTo>
                    <a:pt x="2945" y="2329"/>
                    <a:pt x="911" y="2489"/>
                    <a:pt x="857" y="2489"/>
                  </a:cubicBezTo>
                  <a:cubicBezTo>
                    <a:pt x="375" y="2516"/>
                    <a:pt x="1" y="2944"/>
                    <a:pt x="27" y="3453"/>
                  </a:cubicBezTo>
                  <a:cubicBezTo>
                    <a:pt x="102" y="3929"/>
                    <a:pt x="459" y="4288"/>
                    <a:pt x="900" y="4288"/>
                  </a:cubicBezTo>
                  <a:cubicBezTo>
                    <a:pt x="930" y="4288"/>
                    <a:pt x="960" y="4286"/>
                    <a:pt x="991" y="4282"/>
                  </a:cubicBezTo>
                  <a:cubicBezTo>
                    <a:pt x="1071" y="4282"/>
                    <a:pt x="3239" y="4122"/>
                    <a:pt x="5327" y="3479"/>
                  </a:cubicBezTo>
                  <a:cubicBezTo>
                    <a:pt x="7388" y="2810"/>
                    <a:pt x="9261" y="1766"/>
                    <a:pt x="9368" y="1686"/>
                  </a:cubicBezTo>
                  <a:cubicBezTo>
                    <a:pt x="9797" y="1418"/>
                    <a:pt x="9931" y="883"/>
                    <a:pt x="9690" y="455"/>
                  </a:cubicBezTo>
                  <a:cubicBezTo>
                    <a:pt x="9510" y="150"/>
                    <a:pt x="9210" y="1"/>
                    <a:pt x="89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8" name="Google Shape;8948;p66"/>
            <p:cNvSpPr/>
            <p:nvPr/>
          </p:nvSpPr>
          <p:spPr>
            <a:xfrm>
              <a:off x="2359300" y="3646775"/>
              <a:ext cx="126475" cy="88650"/>
            </a:xfrm>
            <a:custGeom>
              <a:avLst/>
              <a:gdLst/>
              <a:ahLst/>
              <a:cxnLst/>
              <a:rect l="l" t="t" r="r" b="b"/>
              <a:pathLst>
                <a:path w="5059" h="3546" extrusionOk="0">
                  <a:moveTo>
                    <a:pt x="4043" y="1"/>
                  </a:moveTo>
                  <a:cubicBezTo>
                    <a:pt x="3887" y="1"/>
                    <a:pt x="3729" y="39"/>
                    <a:pt x="3587" y="120"/>
                  </a:cubicBezTo>
                  <a:cubicBezTo>
                    <a:pt x="3587" y="120"/>
                    <a:pt x="2810" y="548"/>
                    <a:pt x="1767" y="1003"/>
                  </a:cubicBezTo>
                  <a:cubicBezTo>
                    <a:pt x="1686" y="2154"/>
                    <a:pt x="937" y="2957"/>
                    <a:pt x="0" y="3546"/>
                  </a:cubicBezTo>
                  <a:cubicBezTo>
                    <a:pt x="161" y="3519"/>
                    <a:pt x="295" y="3465"/>
                    <a:pt x="482" y="3412"/>
                  </a:cubicBezTo>
                  <a:cubicBezTo>
                    <a:pt x="2543" y="2796"/>
                    <a:pt x="4416" y="1672"/>
                    <a:pt x="4497" y="1645"/>
                  </a:cubicBezTo>
                  <a:cubicBezTo>
                    <a:pt x="4925" y="1404"/>
                    <a:pt x="5059" y="842"/>
                    <a:pt x="4818" y="441"/>
                  </a:cubicBezTo>
                  <a:cubicBezTo>
                    <a:pt x="4657" y="155"/>
                    <a:pt x="4354" y="1"/>
                    <a:pt x="40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9" name="Google Shape;8949;p66"/>
            <p:cNvSpPr/>
            <p:nvPr/>
          </p:nvSpPr>
          <p:spPr>
            <a:xfrm>
              <a:off x="2279650" y="3602550"/>
              <a:ext cx="25475" cy="38025"/>
            </a:xfrm>
            <a:custGeom>
              <a:avLst/>
              <a:gdLst/>
              <a:ahLst/>
              <a:cxnLst/>
              <a:rect l="l" t="t" r="r" b="b"/>
              <a:pathLst>
                <a:path w="1019" h="1521" extrusionOk="0">
                  <a:moveTo>
                    <a:pt x="347" y="1"/>
                  </a:moveTo>
                  <a:cubicBezTo>
                    <a:pt x="320" y="1"/>
                    <a:pt x="294" y="5"/>
                    <a:pt x="269" y="15"/>
                  </a:cubicBezTo>
                  <a:cubicBezTo>
                    <a:pt x="81" y="68"/>
                    <a:pt x="1" y="470"/>
                    <a:pt x="135" y="871"/>
                  </a:cubicBezTo>
                  <a:cubicBezTo>
                    <a:pt x="258" y="1241"/>
                    <a:pt x="495" y="1520"/>
                    <a:pt x="699" y="1520"/>
                  </a:cubicBezTo>
                  <a:cubicBezTo>
                    <a:pt x="716" y="1520"/>
                    <a:pt x="733" y="1518"/>
                    <a:pt x="750" y="1514"/>
                  </a:cubicBezTo>
                  <a:cubicBezTo>
                    <a:pt x="938" y="1433"/>
                    <a:pt x="1018" y="1032"/>
                    <a:pt x="884" y="631"/>
                  </a:cubicBezTo>
                  <a:cubicBezTo>
                    <a:pt x="766" y="253"/>
                    <a:pt x="545" y="1"/>
                    <a:pt x="347" y="1"/>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grpSp>
      <p:grpSp>
        <p:nvGrpSpPr>
          <p:cNvPr id="8950" name="Google Shape;8950;p66"/>
          <p:cNvGrpSpPr/>
          <p:nvPr/>
        </p:nvGrpSpPr>
        <p:grpSpPr>
          <a:xfrm>
            <a:off x="382950" y="381776"/>
            <a:ext cx="1251652" cy="1139949"/>
            <a:chOff x="5656900" y="618075"/>
            <a:chExt cx="1396725" cy="1272075"/>
          </a:xfrm>
        </p:grpSpPr>
        <p:sp>
          <p:nvSpPr>
            <p:cNvPr id="8951" name="Google Shape;8951;p66"/>
            <p:cNvSpPr/>
            <p:nvPr/>
          </p:nvSpPr>
          <p:spPr>
            <a:xfrm>
              <a:off x="5656900" y="618075"/>
              <a:ext cx="1396725" cy="1272075"/>
            </a:xfrm>
            <a:custGeom>
              <a:avLst/>
              <a:gdLst/>
              <a:ahLst/>
              <a:cxnLst/>
              <a:rect l="l" t="t" r="r" b="b"/>
              <a:pathLst>
                <a:path w="55869" h="50883" extrusionOk="0">
                  <a:moveTo>
                    <a:pt x="18968" y="13436"/>
                  </a:moveTo>
                  <a:lnTo>
                    <a:pt x="18968" y="13436"/>
                  </a:lnTo>
                  <a:cubicBezTo>
                    <a:pt x="20032" y="13861"/>
                    <a:pt x="21430" y="15381"/>
                    <a:pt x="22737" y="17417"/>
                  </a:cubicBezTo>
                  <a:lnTo>
                    <a:pt x="22494" y="17387"/>
                  </a:lnTo>
                  <a:lnTo>
                    <a:pt x="21916" y="17265"/>
                  </a:lnTo>
                  <a:lnTo>
                    <a:pt x="21673" y="17235"/>
                  </a:lnTo>
                  <a:cubicBezTo>
                    <a:pt x="21430" y="17205"/>
                    <a:pt x="21247" y="17174"/>
                    <a:pt x="21004" y="17113"/>
                  </a:cubicBezTo>
                  <a:lnTo>
                    <a:pt x="20791" y="17083"/>
                  </a:lnTo>
                  <a:cubicBezTo>
                    <a:pt x="20184" y="16992"/>
                    <a:pt x="19576" y="16901"/>
                    <a:pt x="18998" y="16840"/>
                  </a:cubicBezTo>
                  <a:cubicBezTo>
                    <a:pt x="18998" y="16840"/>
                    <a:pt x="18542" y="16779"/>
                    <a:pt x="18390" y="16749"/>
                  </a:cubicBezTo>
                  <a:cubicBezTo>
                    <a:pt x="19211" y="15806"/>
                    <a:pt x="19393" y="14560"/>
                    <a:pt x="18968" y="13436"/>
                  </a:cubicBezTo>
                  <a:close/>
                  <a:moveTo>
                    <a:pt x="28451" y="1"/>
                  </a:moveTo>
                  <a:cubicBezTo>
                    <a:pt x="27083" y="1"/>
                    <a:pt x="25685" y="578"/>
                    <a:pt x="24348" y="1672"/>
                  </a:cubicBezTo>
                  <a:cubicBezTo>
                    <a:pt x="22524" y="3162"/>
                    <a:pt x="21855" y="5290"/>
                    <a:pt x="21855" y="7600"/>
                  </a:cubicBezTo>
                  <a:cubicBezTo>
                    <a:pt x="20791" y="7113"/>
                    <a:pt x="19606" y="6809"/>
                    <a:pt x="18390" y="6809"/>
                  </a:cubicBezTo>
                  <a:cubicBezTo>
                    <a:pt x="17904" y="6809"/>
                    <a:pt x="17448" y="6840"/>
                    <a:pt x="16962" y="6961"/>
                  </a:cubicBezTo>
                  <a:cubicBezTo>
                    <a:pt x="13253" y="7660"/>
                    <a:pt x="12007" y="9545"/>
                    <a:pt x="11551" y="10974"/>
                  </a:cubicBezTo>
                  <a:cubicBezTo>
                    <a:pt x="10791" y="13557"/>
                    <a:pt x="12341" y="15776"/>
                    <a:pt x="13192" y="16688"/>
                  </a:cubicBezTo>
                  <a:lnTo>
                    <a:pt x="13010" y="16688"/>
                  </a:lnTo>
                  <a:cubicBezTo>
                    <a:pt x="12797" y="16688"/>
                    <a:pt x="12645" y="16718"/>
                    <a:pt x="12463" y="16718"/>
                  </a:cubicBezTo>
                  <a:cubicBezTo>
                    <a:pt x="12311" y="16718"/>
                    <a:pt x="12189" y="16749"/>
                    <a:pt x="12037" y="16749"/>
                  </a:cubicBezTo>
                  <a:cubicBezTo>
                    <a:pt x="11855" y="16779"/>
                    <a:pt x="11703" y="16779"/>
                    <a:pt x="11521" y="16840"/>
                  </a:cubicBezTo>
                  <a:cubicBezTo>
                    <a:pt x="11369" y="16870"/>
                    <a:pt x="11247" y="16870"/>
                    <a:pt x="11095" y="16901"/>
                  </a:cubicBezTo>
                  <a:cubicBezTo>
                    <a:pt x="10913" y="16931"/>
                    <a:pt x="10761" y="16992"/>
                    <a:pt x="10578" y="17022"/>
                  </a:cubicBezTo>
                  <a:lnTo>
                    <a:pt x="10518" y="17022"/>
                  </a:lnTo>
                  <a:cubicBezTo>
                    <a:pt x="10426" y="17053"/>
                    <a:pt x="10305" y="17053"/>
                    <a:pt x="10183" y="17083"/>
                  </a:cubicBezTo>
                  <a:cubicBezTo>
                    <a:pt x="10001" y="17144"/>
                    <a:pt x="9849" y="17174"/>
                    <a:pt x="9667" y="17205"/>
                  </a:cubicBezTo>
                  <a:lnTo>
                    <a:pt x="9575" y="17205"/>
                  </a:lnTo>
                  <a:cubicBezTo>
                    <a:pt x="9454" y="17235"/>
                    <a:pt x="9363" y="17235"/>
                    <a:pt x="9271" y="17296"/>
                  </a:cubicBezTo>
                  <a:cubicBezTo>
                    <a:pt x="9089" y="17326"/>
                    <a:pt x="8937" y="17387"/>
                    <a:pt x="8755" y="17478"/>
                  </a:cubicBezTo>
                  <a:lnTo>
                    <a:pt x="8664" y="17509"/>
                  </a:lnTo>
                  <a:cubicBezTo>
                    <a:pt x="8542" y="17539"/>
                    <a:pt x="8481" y="17600"/>
                    <a:pt x="8360" y="17630"/>
                  </a:cubicBezTo>
                  <a:lnTo>
                    <a:pt x="7782" y="17843"/>
                  </a:lnTo>
                  <a:lnTo>
                    <a:pt x="7752" y="17843"/>
                  </a:lnTo>
                  <a:cubicBezTo>
                    <a:pt x="7691" y="17904"/>
                    <a:pt x="7569" y="17934"/>
                    <a:pt x="7478" y="17965"/>
                  </a:cubicBezTo>
                  <a:cubicBezTo>
                    <a:pt x="7174" y="18117"/>
                    <a:pt x="6931" y="18238"/>
                    <a:pt x="6657" y="18390"/>
                  </a:cubicBezTo>
                  <a:lnTo>
                    <a:pt x="6627" y="18390"/>
                  </a:lnTo>
                  <a:cubicBezTo>
                    <a:pt x="4834" y="19363"/>
                    <a:pt x="3496" y="20366"/>
                    <a:pt x="2524" y="21399"/>
                  </a:cubicBezTo>
                  <a:cubicBezTo>
                    <a:pt x="2372" y="21551"/>
                    <a:pt x="2250" y="21703"/>
                    <a:pt x="2128" y="21855"/>
                  </a:cubicBezTo>
                  <a:cubicBezTo>
                    <a:pt x="1247" y="22919"/>
                    <a:pt x="730" y="24013"/>
                    <a:pt x="578" y="25199"/>
                  </a:cubicBezTo>
                  <a:cubicBezTo>
                    <a:pt x="1" y="29241"/>
                    <a:pt x="3770" y="31977"/>
                    <a:pt x="6627" y="33709"/>
                  </a:cubicBezTo>
                  <a:cubicBezTo>
                    <a:pt x="7448" y="34196"/>
                    <a:pt x="8238" y="34682"/>
                    <a:pt x="8998" y="35168"/>
                  </a:cubicBezTo>
                  <a:cubicBezTo>
                    <a:pt x="10305" y="35989"/>
                    <a:pt x="11521" y="36749"/>
                    <a:pt x="12706" y="37387"/>
                  </a:cubicBezTo>
                  <a:cubicBezTo>
                    <a:pt x="13952" y="38117"/>
                    <a:pt x="15047" y="38634"/>
                    <a:pt x="16050" y="39029"/>
                  </a:cubicBezTo>
                  <a:cubicBezTo>
                    <a:pt x="15776" y="43132"/>
                    <a:pt x="17114" y="45746"/>
                    <a:pt x="18390" y="47327"/>
                  </a:cubicBezTo>
                  <a:cubicBezTo>
                    <a:pt x="20244" y="49606"/>
                    <a:pt x="22980" y="50883"/>
                    <a:pt x="26111" y="50883"/>
                  </a:cubicBezTo>
                  <a:cubicBezTo>
                    <a:pt x="27752" y="50883"/>
                    <a:pt x="29333" y="50518"/>
                    <a:pt x="30944" y="49880"/>
                  </a:cubicBezTo>
                  <a:cubicBezTo>
                    <a:pt x="33010" y="48998"/>
                    <a:pt x="36050" y="46719"/>
                    <a:pt x="36324" y="40792"/>
                  </a:cubicBezTo>
                  <a:lnTo>
                    <a:pt x="36476" y="40792"/>
                  </a:lnTo>
                  <a:cubicBezTo>
                    <a:pt x="37509" y="40761"/>
                    <a:pt x="38421" y="40396"/>
                    <a:pt x="39150" y="39789"/>
                  </a:cubicBezTo>
                  <a:cubicBezTo>
                    <a:pt x="41065" y="41248"/>
                    <a:pt x="43345" y="42372"/>
                    <a:pt x="45777" y="42372"/>
                  </a:cubicBezTo>
                  <a:cubicBezTo>
                    <a:pt x="47053" y="42372"/>
                    <a:pt x="48269" y="42068"/>
                    <a:pt x="49394" y="41491"/>
                  </a:cubicBezTo>
                  <a:cubicBezTo>
                    <a:pt x="53163" y="39576"/>
                    <a:pt x="55564" y="36202"/>
                    <a:pt x="55777" y="32524"/>
                  </a:cubicBezTo>
                  <a:cubicBezTo>
                    <a:pt x="55868" y="30670"/>
                    <a:pt x="55443" y="27235"/>
                    <a:pt x="51947" y="24074"/>
                  </a:cubicBezTo>
                  <a:cubicBezTo>
                    <a:pt x="52585" y="22098"/>
                    <a:pt x="53011" y="19788"/>
                    <a:pt x="53436" y="16992"/>
                  </a:cubicBezTo>
                  <a:lnTo>
                    <a:pt x="53558" y="16323"/>
                  </a:lnTo>
                  <a:cubicBezTo>
                    <a:pt x="53649" y="15685"/>
                    <a:pt x="53740" y="15047"/>
                    <a:pt x="53862" y="14347"/>
                  </a:cubicBezTo>
                  <a:lnTo>
                    <a:pt x="53953" y="13709"/>
                  </a:lnTo>
                  <a:cubicBezTo>
                    <a:pt x="54409" y="11004"/>
                    <a:pt x="54804" y="7174"/>
                    <a:pt x="52677" y="4651"/>
                  </a:cubicBezTo>
                  <a:cubicBezTo>
                    <a:pt x="51856" y="3709"/>
                    <a:pt x="50336" y="2584"/>
                    <a:pt x="47722" y="2584"/>
                  </a:cubicBezTo>
                  <a:cubicBezTo>
                    <a:pt x="46202" y="2584"/>
                    <a:pt x="44470" y="2949"/>
                    <a:pt x="42312" y="3739"/>
                  </a:cubicBezTo>
                  <a:cubicBezTo>
                    <a:pt x="42008" y="3861"/>
                    <a:pt x="41734" y="3983"/>
                    <a:pt x="41430" y="4135"/>
                  </a:cubicBezTo>
                  <a:cubicBezTo>
                    <a:pt x="41339" y="4165"/>
                    <a:pt x="41278" y="4195"/>
                    <a:pt x="41157" y="4256"/>
                  </a:cubicBezTo>
                  <a:lnTo>
                    <a:pt x="41126" y="4256"/>
                  </a:lnTo>
                  <a:cubicBezTo>
                    <a:pt x="40944" y="4317"/>
                    <a:pt x="40731" y="4438"/>
                    <a:pt x="40549" y="4560"/>
                  </a:cubicBezTo>
                  <a:cubicBezTo>
                    <a:pt x="40457" y="4590"/>
                    <a:pt x="40366" y="4651"/>
                    <a:pt x="40275" y="4712"/>
                  </a:cubicBezTo>
                  <a:lnTo>
                    <a:pt x="40214" y="4742"/>
                  </a:lnTo>
                  <a:cubicBezTo>
                    <a:pt x="40062" y="4864"/>
                    <a:pt x="39850" y="4925"/>
                    <a:pt x="39698" y="5046"/>
                  </a:cubicBezTo>
                  <a:cubicBezTo>
                    <a:pt x="39606" y="5107"/>
                    <a:pt x="39515" y="5168"/>
                    <a:pt x="39424" y="5290"/>
                  </a:cubicBezTo>
                  <a:cubicBezTo>
                    <a:pt x="39272" y="5381"/>
                    <a:pt x="39120" y="5502"/>
                    <a:pt x="38938" y="5594"/>
                  </a:cubicBezTo>
                  <a:cubicBezTo>
                    <a:pt x="38846" y="5654"/>
                    <a:pt x="38725" y="5746"/>
                    <a:pt x="38664" y="5806"/>
                  </a:cubicBezTo>
                  <a:cubicBezTo>
                    <a:pt x="38512" y="5928"/>
                    <a:pt x="38360" y="6049"/>
                    <a:pt x="38239" y="6141"/>
                  </a:cubicBezTo>
                  <a:cubicBezTo>
                    <a:pt x="38117" y="6232"/>
                    <a:pt x="38026" y="6293"/>
                    <a:pt x="37935" y="6414"/>
                  </a:cubicBezTo>
                  <a:cubicBezTo>
                    <a:pt x="37783" y="6536"/>
                    <a:pt x="37661" y="6657"/>
                    <a:pt x="37509" y="6809"/>
                  </a:cubicBezTo>
                  <a:cubicBezTo>
                    <a:pt x="37418" y="6870"/>
                    <a:pt x="37357" y="6931"/>
                    <a:pt x="37236" y="7022"/>
                  </a:cubicBezTo>
                  <a:cubicBezTo>
                    <a:pt x="37084" y="7144"/>
                    <a:pt x="36962" y="7296"/>
                    <a:pt x="36810" y="7448"/>
                  </a:cubicBezTo>
                  <a:lnTo>
                    <a:pt x="36567" y="7721"/>
                  </a:lnTo>
                  <a:cubicBezTo>
                    <a:pt x="36415" y="7873"/>
                    <a:pt x="36263" y="8025"/>
                    <a:pt x="36141" y="8177"/>
                  </a:cubicBezTo>
                  <a:cubicBezTo>
                    <a:pt x="36141" y="8177"/>
                    <a:pt x="35989" y="8329"/>
                    <a:pt x="35959" y="8390"/>
                  </a:cubicBezTo>
                  <a:cubicBezTo>
                    <a:pt x="35746" y="8572"/>
                    <a:pt x="35594" y="8815"/>
                    <a:pt x="35412" y="8998"/>
                  </a:cubicBezTo>
                  <a:lnTo>
                    <a:pt x="35351" y="9089"/>
                  </a:lnTo>
                  <a:cubicBezTo>
                    <a:pt x="35138" y="9302"/>
                    <a:pt x="34956" y="9575"/>
                    <a:pt x="34743" y="9788"/>
                  </a:cubicBezTo>
                  <a:lnTo>
                    <a:pt x="34591" y="10001"/>
                  </a:lnTo>
                  <a:cubicBezTo>
                    <a:pt x="34439" y="10183"/>
                    <a:pt x="34318" y="10335"/>
                    <a:pt x="34166" y="10518"/>
                  </a:cubicBezTo>
                  <a:lnTo>
                    <a:pt x="33983" y="10791"/>
                  </a:lnTo>
                  <a:cubicBezTo>
                    <a:pt x="33862" y="10943"/>
                    <a:pt x="33740" y="11095"/>
                    <a:pt x="33618" y="11278"/>
                  </a:cubicBezTo>
                  <a:lnTo>
                    <a:pt x="33436" y="11581"/>
                  </a:lnTo>
                  <a:cubicBezTo>
                    <a:pt x="33314" y="11733"/>
                    <a:pt x="33223" y="11885"/>
                    <a:pt x="33132" y="12037"/>
                  </a:cubicBezTo>
                  <a:lnTo>
                    <a:pt x="32950" y="12341"/>
                  </a:lnTo>
                  <a:cubicBezTo>
                    <a:pt x="32828" y="12493"/>
                    <a:pt x="32767" y="12645"/>
                    <a:pt x="32646" y="12797"/>
                  </a:cubicBezTo>
                  <a:lnTo>
                    <a:pt x="32463" y="13101"/>
                  </a:lnTo>
                  <a:cubicBezTo>
                    <a:pt x="32372" y="13253"/>
                    <a:pt x="32251" y="13405"/>
                    <a:pt x="32159" y="13588"/>
                  </a:cubicBezTo>
                  <a:lnTo>
                    <a:pt x="32007" y="13861"/>
                  </a:lnTo>
                  <a:cubicBezTo>
                    <a:pt x="31916" y="13983"/>
                    <a:pt x="31855" y="14104"/>
                    <a:pt x="31795" y="14195"/>
                  </a:cubicBezTo>
                  <a:cubicBezTo>
                    <a:pt x="31308" y="13983"/>
                    <a:pt x="30792" y="13861"/>
                    <a:pt x="30214" y="13861"/>
                  </a:cubicBezTo>
                  <a:lnTo>
                    <a:pt x="30184" y="13861"/>
                  </a:lnTo>
                  <a:cubicBezTo>
                    <a:pt x="29333" y="12007"/>
                    <a:pt x="28877" y="10487"/>
                    <a:pt x="28603" y="9302"/>
                  </a:cubicBezTo>
                  <a:lnTo>
                    <a:pt x="28603" y="9302"/>
                  </a:lnTo>
                  <a:cubicBezTo>
                    <a:pt x="29211" y="9879"/>
                    <a:pt x="29971" y="10183"/>
                    <a:pt x="30852" y="10183"/>
                  </a:cubicBezTo>
                  <a:lnTo>
                    <a:pt x="31187" y="10183"/>
                  </a:lnTo>
                  <a:cubicBezTo>
                    <a:pt x="32068" y="10092"/>
                    <a:pt x="32859" y="9636"/>
                    <a:pt x="33406" y="8998"/>
                  </a:cubicBezTo>
                  <a:cubicBezTo>
                    <a:pt x="33983" y="8329"/>
                    <a:pt x="34196" y="7448"/>
                    <a:pt x="34135" y="6566"/>
                  </a:cubicBezTo>
                  <a:cubicBezTo>
                    <a:pt x="34014" y="5442"/>
                    <a:pt x="33406" y="1672"/>
                    <a:pt x="30336" y="365"/>
                  </a:cubicBezTo>
                  <a:cubicBezTo>
                    <a:pt x="29728" y="153"/>
                    <a:pt x="29120" y="1"/>
                    <a:pt x="28451"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8952" name="Google Shape;8952;p66"/>
            <p:cNvSpPr/>
            <p:nvPr/>
          </p:nvSpPr>
          <p:spPr>
            <a:xfrm>
              <a:off x="6007975" y="863700"/>
              <a:ext cx="332850" cy="227225"/>
            </a:xfrm>
            <a:custGeom>
              <a:avLst/>
              <a:gdLst/>
              <a:ahLst/>
              <a:cxnLst/>
              <a:rect l="l" t="t" r="r" b="b"/>
              <a:pathLst>
                <a:path w="13314" h="9089" extrusionOk="0">
                  <a:moveTo>
                    <a:pt x="4310" y="0"/>
                  </a:moveTo>
                  <a:cubicBezTo>
                    <a:pt x="4023" y="0"/>
                    <a:pt x="3731" y="27"/>
                    <a:pt x="3435" y="85"/>
                  </a:cubicBezTo>
                  <a:cubicBezTo>
                    <a:pt x="1703" y="419"/>
                    <a:pt x="669" y="1088"/>
                    <a:pt x="396" y="2000"/>
                  </a:cubicBezTo>
                  <a:cubicBezTo>
                    <a:pt x="1" y="3428"/>
                    <a:pt x="1551" y="4948"/>
                    <a:pt x="1612" y="5039"/>
                  </a:cubicBezTo>
                  <a:cubicBezTo>
                    <a:pt x="1657" y="5085"/>
                    <a:pt x="1718" y="5108"/>
                    <a:pt x="1783" y="5108"/>
                  </a:cubicBezTo>
                  <a:cubicBezTo>
                    <a:pt x="1847" y="5108"/>
                    <a:pt x="1916" y="5085"/>
                    <a:pt x="1976" y="5039"/>
                  </a:cubicBezTo>
                  <a:cubicBezTo>
                    <a:pt x="2067" y="4948"/>
                    <a:pt x="2067" y="4796"/>
                    <a:pt x="1976" y="4674"/>
                  </a:cubicBezTo>
                  <a:cubicBezTo>
                    <a:pt x="1976" y="4644"/>
                    <a:pt x="548" y="3276"/>
                    <a:pt x="912" y="2152"/>
                  </a:cubicBezTo>
                  <a:cubicBezTo>
                    <a:pt x="1125" y="1422"/>
                    <a:pt x="2007" y="875"/>
                    <a:pt x="3557" y="571"/>
                  </a:cubicBezTo>
                  <a:cubicBezTo>
                    <a:pt x="3811" y="523"/>
                    <a:pt x="4063" y="500"/>
                    <a:pt x="4312" y="500"/>
                  </a:cubicBezTo>
                  <a:cubicBezTo>
                    <a:pt x="9062" y="500"/>
                    <a:pt x="12768" y="8872"/>
                    <a:pt x="12797" y="8930"/>
                  </a:cubicBezTo>
                  <a:cubicBezTo>
                    <a:pt x="12841" y="9017"/>
                    <a:pt x="12931" y="9088"/>
                    <a:pt x="13024" y="9088"/>
                  </a:cubicBezTo>
                  <a:cubicBezTo>
                    <a:pt x="13060" y="9088"/>
                    <a:pt x="13097" y="9077"/>
                    <a:pt x="13132" y="9051"/>
                  </a:cubicBezTo>
                  <a:cubicBezTo>
                    <a:pt x="13253" y="8991"/>
                    <a:pt x="13314" y="8808"/>
                    <a:pt x="13253" y="8747"/>
                  </a:cubicBezTo>
                  <a:cubicBezTo>
                    <a:pt x="13052" y="8345"/>
                    <a:pt x="9342" y="0"/>
                    <a:pt x="431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3" name="Google Shape;8953;p66"/>
            <p:cNvSpPr/>
            <p:nvPr/>
          </p:nvSpPr>
          <p:spPr>
            <a:xfrm>
              <a:off x="6213900" y="693200"/>
              <a:ext cx="221150" cy="378075"/>
            </a:xfrm>
            <a:custGeom>
              <a:avLst/>
              <a:gdLst/>
              <a:ahLst/>
              <a:cxnLst/>
              <a:rect l="l" t="t" r="r" b="b"/>
              <a:pathLst>
                <a:path w="8846" h="15123" extrusionOk="0">
                  <a:moveTo>
                    <a:pt x="6124" y="1"/>
                  </a:moveTo>
                  <a:cubicBezTo>
                    <a:pt x="5469" y="1"/>
                    <a:pt x="4734" y="326"/>
                    <a:pt x="3952" y="978"/>
                  </a:cubicBezTo>
                  <a:cubicBezTo>
                    <a:pt x="1" y="4199"/>
                    <a:pt x="5715" y="14534"/>
                    <a:pt x="5989" y="14990"/>
                  </a:cubicBezTo>
                  <a:cubicBezTo>
                    <a:pt x="6058" y="15083"/>
                    <a:pt x="6164" y="15122"/>
                    <a:pt x="6250" y="15122"/>
                  </a:cubicBezTo>
                  <a:cubicBezTo>
                    <a:pt x="6277" y="15122"/>
                    <a:pt x="6302" y="15119"/>
                    <a:pt x="6323" y="15112"/>
                  </a:cubicBezTo>
                  <a:cubicBezTo>
                    <a:pt x="6505" y="15051"/>
                    <a:pt x="6536" y="14899"/>
                    <a:pt x="6505" y="14777"/>
                  </a:cubicBezTo>
                  <a:cubicBezTo>
                    <a:pt x="6414" y="14656"/>
                    <a:pt x="670" y="4321"/>
                    <a:pt x="4317" y="1373"/>
                  </a:cubicBezTo>
                  <a:cubicBezTo>
                    <a:pt x="5043" y="806"/>
                    <a:pt x="5667" y="509"/>
                    <a:pt x="6203" y="509"/>
                  </a:cubicBezTo>
                  <a:cubicBezTo>
                    <a:pt x="6385" y="509"/>
                    <a:pt x="6556" y="543"/>
                    <a:pt x="6718" y="613"/>
                  </a:cubicBezTo>
                  <a:cubicBezTo>
                    <a:pt x="8056" y="1130"/>
                    <a:pt x="8360" y="3835"/>
                    <a:pt x="8360" y="3865"/>
                  </a:cubicBezTo>
                  <a:cubicBezTo>
                    <a:pt x="8360" y="4017"/>
                    <a:pt x="8481" y="4108"/>
                    <a:pt x="8633" y="4108"/>
                  </a:cubicBezTo>
                  <a:cubicBezTo>
                    <a:pt x="8785" y="4108"/>
                    <a:pt x="8846" y="3987"/>
                    <a:pt x="8846" y="3835"/>
                  </a:cubicBezTo>
                  <a:cubicBezTo>
                    <a:pt x="8816" y="3713"/>
                    <a:pt x="8512" y="826"/>
                    <a:pt x="6870" y="157"/>
                  </a:cubicBezTo>
                  <a:cubicBezTo>
                    <a:pt x="6636" y="53"/>
                    <a:pt x="6386" y="1"/>
                    <a:pt x="612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4" name="Google Shape;8954;p66"/>
            <p:cNvSpPr/>
            <p:nvPr/>
          </p:nvSpPr>
          <p:spPr>
            <a:xfrm>
              <a:off x="6478350" y="1189125"/>
              <a:ext cx="556275" cy="411975"/>
            </a:xfrm>
            <a:custGeom>
              <a:avLst/>
              <a:gdLst/>
              <a:ahLst/>
              <a:cxnLst/>
              <a:rect l="l" t="t" r="r" b="b"/>
              <a:pathLst>
                <a:path w="22251" h="16479" extrusionOk="0">
                  <a:moveTo>
                    <a:pt x="8715" y="0"/>
                  </a:moveTo>
                  <a:cubicBezTo>
                    <a:pt x="3486" y="0"/>
                    <a:pt x="1" y="4028"/>
                    <a:pt x="1" y="4028"/>
                  </a:cubicBezTo>
                  <a:lnTo>
                    <a:pt x="2979" y="8892"/>
                  </a:lnTo>
                  <a:cubicBezTo>
                    <a:pt x="2979" y="8892"/>
                    <a:pt x="7814" y="16478"/>
                    <a:pt x="12882" y="16478"/>
                  </a:cubicBezTo>
                  <a:cubicBezTo>
                    <a:pt x="13623" y="16478"/>
                    <a:pt x="14370" y="16316"/>
                    <a:pt x="15107" y="15943"/>
                  </a:cubicBezTo>
                  <a:cubicBezTo>
                    <a:pt x="20882" y="13026"/>
                    <a:pt x="22250" y="5883"/>
                    <a:pt x="14165" y="1475"/>
                  </a:cubicBezTo>
                  <a:cubicBezTo>
                    <a:pt x="12210" y="406"/>
                    <a:pt x="10374" y="0"/>
                    <a:pt x="871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5" name="Google Shape;8955;p66"/>
            <p:cNvSpPr/>
            <p:nvPr/>
          </p:nvSpPr>
          <p:spPr>
            <a:xfrm>
              <a:off x="6424400" y="758750"/>
              <a:ext cx="529250" cy="570225"/>
            </a:xfrm>
            <a:custGeom>
              <a:avLst/>
              <a:gdLst/>
              <a:ahLst/>
              <a:cxnLst/>
              <a:rect l="l" t="t" r="r" b="b"/>
              <a:pathLst>
                <a:path w="21170" h="22809" extrusionOk="0">
                  <a:moveTo>
                    <a:pt x="17028" y="1"/>
                  </a:moveTo>
                  <a:cubicBezTo>
                    <a:pt x="15859" y="1"/>
                    <a:pt x="14399" y="335"/>
                    <a:pt x="12645" y="970"/>
                  </a:cubicBezTo>
                  <a:cubicBezTo>
                    <a:pt x="5289" y="3644"/>
                    <a:pt x="0" y="17778"/>
                    <a:pt x="0" y="17778"/>
                  </a:cubicBezTo>
                  <a:cubicBezTo>
                    <a:pt x="0" y="17778"/>
                    <a:pt x="1672" y="21031"/>
                    <a:pt x="2432" y="21943"/>
                  </a:cubicBezTo>
                  <a:cubicBezTo>
                    <a:pt x="2871" y="22452"/>
                    <a:pt x="5236" y="22809"/>
                    <a:pt x="8023" y="22809"/>
                  </a:cubicBezTo>
                  <a:cubicBezTo>
                    <a:pt x="10061" y="22809"/>
                    <a:pt x="12325" y="22618"/>
                    <a:pt x="14226" y="22155"/>
                  </a:cubicBezTo>
                  <a:cubicBezTo>
                    <a:pt x="18724" y="21031"/>
                    <a:pt x="19028" y="14830"/>
                    <a:pt x="20244" y="7596"/>
                  </a:cubicBezTo>
                  <a:cubicBezTo>
                    <a:pt x="21170" y="2328"/>
                    <a:pt x="20113" y="1"/>
                    <a:pt x="1702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6" name="Google Shape;8956;p66"/>
            <p:cNvSpPr/>
            <p:nvPr/>
          </p:nvSpPr>
          <p:spPr>
            <a:xfrm>
              <a:off x="6426675" y="758000"/>
              <a:ext cx="526425" cy="560725"/>
            </a:xfrm>
            <a:custGeom>
              <a:avLst/>
              <a:gdLst/>
              <a:ahLst/>
              <a:cxnLst/>
              <a:rect l="l" t="t" r="r" b="b"/>
              <a:pathLst>
                <a:path w="21057" h="22429" extrusionOk="0">
                  <a:moveTo>
                    <a:pt x="16908" y="0"/>
                  </a:moveTo>
                  <a:cubicBezTo>
                    <a:pt x="15738" y="0"/>
                    <a:pt x="14278" y="334"/>
                    <a:pt x="12524" y="969"/>
                  </a:cubicBezTo>
                  <a:cubicBezTo>
                    <a:pt x="5897" y="3401"/>
                    <a:pt x="943" y="15134"/>
                    <a:pt x="61" y="17413"/>
                  </a:cubicBezTo>
                  <a:cubicBezTo>
                    <a:pt x="31" y="17656"/>
                    <a:pt x="31" y="17839"/>
                    <a:pt x="1" y="17960"/>
                  </a:cubicBezTo>
                  <a:cubicBezTo>
                    <a:pt x="1" y="17991"/>
                    <a:pt x="31" y="17991"/>
                    <a:pt x="31" y="18021"/>
                  </a:cubicBezTo>
                  <a:cubicBezTo>
                    <a:pt x="791" y="16258"/>
                    <a:pt x="7356" y="3735"/>
                    <a:pt x="12007" y="2580"/>
                  </a:cubicBezTo>
                  <a:cubicBezTo>
                    <a:pt x="12412" y="2475"/>
                    <a:pt x="12771" y="2427"/>
                    <a:pt x="13090" y="2427"/>
                  </a:cubicBezTo>
                  <a:cubicBezTo>
                    <a:pt x="16642" y="2427"/>
                    <a:pt x="15114" y="8431"/>
                    <a:pt x="15533" y="8598"/>
                  </a:cubicBezTo>
                  <a:cubicBezTo>
                    <a:pt x="15989" y="8750"/>
                    <a:pt x="17478" y="9632"/>
                    <a:pt x="17296" y="11395"/>
                  </a:cubicBezTo>
                  <a:cubicBezTo>
                    <a:pt x="17083" y="13127"/>
                    <a:pt x="15229" y="14921"/>
                    <a:pt x="15229" y="14921"/>
                  </a:cubicBezTo>
                  <a:cubicBezTo>
                    <a:pt x="15229" y="14921"/>
                    <a:pt x="16323" y="15711"/>
                    <a:pt x="15928" y="17991"/>
                  </a:cubicBezTo>
                  <a:cubicBezTo>
                    <a:pt x="15624" y="19693"/>
                    <a:pt x="13648" y="21577"/>
                    <a:pt x="12615" y="22428"/>
                  </a:cubicBezTo>
                  <a:cubicBezTo>
                    <a:pt x="13132" y="22368"/>
                    <a:pt x="13648" y="22246"/>
                    <a:pt x="14135" y="22125"/>
                  </a:cubicBezTo>
                  <a:cubicBezTo>
                    <a:pt x="18603" y="21030"/>
                    <a:pt x="18907" y="14830"/>
                    <a:pt x="20153" y="7595"/>
                  </a:cubicBezTo>
                  <a:cubicBezTo>
                    <a:pt x="21057" y="2327"/>
                    <a:pt x="19994" y="0"/>
                    <a:pt x="1690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57" name="Google Shape;8957;p66"/>
            <p:cNvSpPr/>
            <p:nvPr/>
          </p:nvSpPr>
          <p:spPr>
            <a:xfrm>
              <a:off x="6103725" y="1314900"/>
              <a:ext cx="446075" cy="500025"/>
            </a:xfrm>
            <a:custGeom>
              <a:avLst/>
              <a:gdLst/>
              <a:ahLst/>
              <a:cxnLst/>
              <a:rect l="l" t="t" r="r" b="b"/>
              <a:pathLst>
                <a:path w="17843" h="20001" extrusionOk="0">
                  <a:moveTo>
                    <a:pt x="12615" y="0"/>
                  </a:moveTo>
                  <a:cubicBezTo>
                    <a:pt x="12615" y="0"/>
                    <a:pt x="3405" y="61"/>
                    <a:pt x="1520" y="9089"/>
                  </a:cubicBezTo>
                  <a:cubicBezTo>
                    <a:pt x="0" y="16277"/>
                    <a:pt x="3669" y="20001"/>
                    <a:pt x="8226" y="20001"/>
                  </a:cubicBezTo>
                  <a:cubicBezTo>
                    <a:pt x="9411" y="20001"/>
                    <a:pt x="10656" y="19749"/>
                    <a:pt x="11885" y="19241"/>
                  </a:cubicBezTo>
                  <a:cubicBezTo>
                    <a:pt x="17843" y="16718"/>
                    <a:pt x="14408" y="5411"/>
                    <a:pt x="14408" y="5411"/>
                  </a:cubicBezTo>
                  <a:lnTo>
                    <a:pt x="12615"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8" name="Google Shape;8958;p66"/>
            <p:cNvSpPr/>
            <p:nvPr/>
          </p:nvSpPr>
          <p:spPr>
            <a:xfrm>
              <a:off x="5702500" y="1107825"/>
              <a:ext cx="724200" cy="431325"/>
            </a:xfrm>
            <a:custGeom>
              <a:avLst/>
              <a:gdLst/>
              <a:ahLst/>
              <a:cxnLst/>
              <a:rect l="l" t="t" r="r" b="b"/>
              <a:pathLst>
                <a:path w="28968" h="17253" extrusionOk="0">
                  <a:moveTo>
                    <a:pt x="12966" y="1"/>
                  </a:moveTo>
                  <a:cubicBezTo>
                    <a:pt x="10468" y="1"/>
                    <a:pt x="8081" y="379"/>
                    <a:pt x="6232" y="1414"/>
                  </a:cubicBezTo>
                  <a:cubicBezTo>
                    <a:pt x="304" y="4758"/>
                    <a:pt x="1" y="7736"/>
                    <a:pt x="6323" y="11475"/>
                  </a:cubicBezTo>
                  <a:cubicBezTo>
                    <a:pt x="11130" y="14355"/>
                    <a:pt x="15140" y="17253"/>
                    <a:pt x="18431" y="17253"/>
                  </a:cubicBezTo>
                  <a:cubicBezTo>
                    <a:pt x="19448" y="17253"/>
                    <a:pt x="20396" y="16976"/>
                    <a:pt x="21277" y="16338"/>
                  </a:cubicBezTo>
                  <a:cubicBezTo>
                    <a:pt x="25047" y="13664"/>
                    <a:pt x="28968" y="8405"/>
                    <a:pt x="28816" y="7250"/>
                  </a:cubicBezTo>
                  <a:cubicBezTo>
                    <a:pt x="28633" y="6156"/>
                    <a:pt x="27265" y="2751"/>
                    <a:pt x="27265" y="2751"/>
                  </a:cubicBezTo>
                  <a:cubicBezTo>
                    <a:pt x="27265" y="2751"/>
                    <a:pt x="19709" y="1"/>
                    <a:pt x="1296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9" name="Google Shape;8959;p66"/>
            <p:cNvSpPr/>
            <p:nvPr/>
          </p:nvSpPr>
          <p:spPr>
            <a:xfrm>
              <a:off x="5702500" y="1107450"/>
              <a:ext cx="676325" cy="431700"/>
            </a:xfrm>
            <a:custGeom>
              <a:avLst/>
              <a:gdLst/>
              <a:ahLst/>
              <a:cxnLst/>
              <a:rect l="l" t="t" r="r" b="b"/>
              <a:pathLst>
                <a:path w="27053" h="17268" extrusionOk="0">
                  <a:moveTo>
                    <a:pt x="13013" y="1"/>
                  </a:moveTo>
                  <a:cubicBezTo>
                    <a:pt x="10499" y="1"/>
                    <a:pt x="8095" y="382"/>
                    <a:pt x="6232" y="1429"/>
                  </a:cubicBezTo>
                  <a:cubicBezTo>
                    <a:pt x="304" y="4773"/>
                    <a:pt x="1" y="7751"/>
                    <a:pt x="6323" y="11490"/>
                  </a:cubicBezTo>
                  <a:cubicBezTo>
                    <a:pt x="11130" y="14370"/>
                    <a:pt x="15140" y="17268"/>
                    <a:pt x="18431" y="17268"/>
                  </a:cubicBezTo>
                  <a:cubicBezTo>
                    <a:pt x="19448" y="17268"/>
                    <a:pt x="20396" y="16991"/>
                    <a:pt x="21277" y="16353"/>
                  </a:cubicBezTo>
                  <a:cubicBezTo>
                    <a:pt x="21521" y="16201"/>
                    <a:pt x="21733" y="16019"/>
                    <a:pt x="21977" y="15867"/>
                  </a:cubicBezTo>
                  <a:lnTo>
                    <a:pt x="21977" y="15867"/>
                  </a:lnTo>
                  <a:cubicBezTo>
                    <a:pt x="21480" y="15951"/>
                    <a:pt x="20950" y="15990"/>
                    <a:pt x="20405" y="15990"/>
                  </a:cubicBezTo>
                  <a:cubicBezTo>
                    <a:pt x="18185" y="15990"/>
                    <a:pt x="15721" y="15342"/>
                    <a:pt x="14256" y="14438"/>
                  </a:cubicBezTo>
                  <a:cubicBezTo>
                    <a:pt x="11794" y="12858"/>
                    <a:pt x="13040" y="11186"/>
                    <a:pt x="13040" y="11186"/>
                  </a:cubicBezTo>
                  <a:cubicBezTo>
                    <a:pt x="13040" y="11186"/>
                    <a:pt x="10487" y="11095"/>
                    <a:pt x="9119" y="9666"/>
                  </a:cubicBezTo>
                  <a:cubicBezTo>
                    <a:pt x="7751" y="8268"/>
                    <a:pt x="8937" y="6627"/>
                    <a:pt x="8937" y="6627"/>
                  </a:cubicBezTo>
                  <a:lnTo>
                    <a:pt x="8937" y="6627"/>
                  </a:lnTo>
                  <a:cubicBezTo>
                    <a:pt x="8937" y="6627"/>
                    <a:pt x="8848" y="6635"/>
                    <a:pt x="8701" y="6635"/>
                  </a:cubicBezTo>
                  <a:cubicBezTo>
                    <a:pt x="8078" y="6635"/>
                    <a:pt x="6402" y="6496"/>
                    <a:pt x="5836" y="5046"/>
                  </a:cubicBezTo>
                  <a:cubicBezTo>
                    <a:pt x="5107" y="3253"/>
                    <a:pt x="6840" y="1915"/>
                    <a:pt x="11520" y="852"/>
                  </a:cubicBezTo>
                  <a:cubicBezTo>
                    <a:pt x="12148" y="709"/>
                    <a:pt x="12886" y="647"/>
                    <a:pt x="13692" y="647"/>
                  </a:cubicBezTo>
                  <a:cubicBezTo>
                    <a:pt x="18901" y="647"/>
                    <a:pt x="26992" y="3222"/>
                    <a:pt x="26992" y="3222"/>
                  </a:cubicBezTo>
                  <a:cubicBezTo>
                    <a:pt x="27022" y="3040"/>
                    <a:pt x="27053" y="2827"/>
                    <a:pt x="27053" y="2675"/>
                  </a:cubicBezTo>
                  <a:cubicBezTo>
                    <a:pt x="25847" y="2245"/>
                    <a:pt x="19110" y="1"/>
                    <a:pt x="130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0" name="Google Shape;8960;p66"/>
            <p:cNvSpPr/>
            <p:nvPr/>
          </p:nvSpPr>
          <p:spPr>
            <a:xfrm>
              <a:off x="6365875" y="1134050"/>
              <a:ext cx="243600" cy="428625"/>
            </a:xfrm>
            <a:custGeom>
              <a:avLst/>
              <a:gdLst/>
              <a:ahLst/>
              <a:cxnLst/>
              <a:rect l="l" t="t" r="r" b="b"/>
              <a:pathLst>
                <a:path w="9744" h="17145" extrusionOk="0">
                  <a:moveTo>
                    <a:pt x="1764" y="0"/>
                  </a:moveTo>
                  <a:lnTo>
                    <a:pt x="1" y="821"/>
                  </a:lnTo>
                  <a:cubicBezTo>
                    <a:pt x="1" y="821"/>
                    <a:pt x="609" y="9757"/>
                    <a:pt x="4287" y="14651"/>
                  </a:cubicBezTo>
                  <a:cubicBezTo>
                    <a:pt x="5598" y="16378"/>
                    <a:pt x="6915" y="17145"/>
                    <a:pt x="7863" y="17145"/>
                  </a:cubicBezTo>
                  <a:cubicBezTo>
                    <a:pt x="9135" y="17145"/>
                    <a:pt x="9743" y="15764"/>
                    <a:pt x="8785" y="13466"/>
                  </a:cubicBezTo>
                  <a:cubicBezTo>
                    <a:pt x="7174" y="9727"/>
                    <a:pt x="4864" y="6718"/>
                    <a:pt x="176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1" name="Google Shape;8961;p66"/>
            <p:cNvSpPr/>
            <p:nvPr/>
          </p:nvSpPr>
          <p:spPr>
            <a:xfrm>
              <a:off x="6365875" y="1151525"/>
              <a:ext cx="242825" cy="411150"/>
            </a:xfrm>
            <a:custGeom>
              <a:avLst/>
              <a:gdLst/>
              <a:ahLst/>
              <a:cxnLst/>
              <a:rect l="l" t="t" r="r" b="b"/>
              <a:pathLst>
                <a:path w="9713" h="16446" extrusionOk="0">
                  <a:moveTo>
                    <a:pt x="244" y="0"/>
                  </a:moveTo>
                  <a:lnTo>
                    <a:pt x="1" y="122"/>
                  </a:lnTo>
                  <a:cubicBezTo>
                    <a:pt x="1" y="122"/>
                    <a:pt x="609" y="9058"/>
                    <a:pt x="4287" y="13952"/>
                  </a:cubicBezTo>
                  <a:cubicBezTo>
                    <a:pt x="5598" y="15679"/>
                    <a:pt x="6909" y="16446"/>
                    <a:pt x="7851" y="16446"/>
                  </a:cubicBezTo>
                  <a:cubicBezTo>
                    <a:pt x="9114" y="16446"/>
                    <a:pt x="9713" y="15065"/>
                    <a:pt x="8755" y="12767"/>
                  </a:cubicBezTo>
                  <a:cubicBezTo>
                    <a:pt x="8542" y="12280"/>
                    <a:pt x="8360" y="11794"/>
                    <a:pt x="8086" y="11338"/>
                  </a:cubicBezTo>
                  <a:cubicBezTo>
                    <a:pt x="7747" y="11404"/>
                    <a:pt x="7389" y="11446"/>
                    <a:pt x="7026" y="11446"/>
                  </a:cubicBezTo>
                  <a:cubicBezTo>
                    <a:pt x="6380" y="11446"/>
                    <a:pt x="5722" y="11313"/>
                    <a:pt x="5138" y="10943"/>
                  </a:cubicBezTo>
                  <a:cubicBezTo>
                    <a:pt x="3071" y="9636"/>
                    <a:pt x="335" y="61"/>
                    <a:pt x="335" y="61"/>
                  </a:cubicBezTo>
                  <a:cubicBezTo>
                    <a:pt x="335" y="61"/>
                    <a:pt x="305" y="0"/>
                    <a:pt x="24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2" name="Google Shape;8962;p66"/>
            <p:cNvSpPr/>
            <p:nvPr/>
          </p:nvSpPr>
          <p:spPr>
            <a:xfrm>
              <a:off x="6299025" y="1044275"/>
              <a:ext cx="147425" cy="128550"/>
            </a:xfrm>
            <a:custGeom>
              <a:avLst/>
              <a:gdLst/>
              <a:ahLst/>
              <a:cxnLst/>
              <a:rect l="l" t="t" r="r" b="b"/>
              <a:pathLst>
                <a:path w="5897" h="5142" extrusionOk="0">
                  <a:moveTo>
                    <a:pt x="2974" y="0"/>
                  </a:moveTo>
                  <a:cubicBezTo>
                    <a:pt x="2608" y="0"/>
                    <a:pt x="2237" y="80"/>
                    <a:pt x="1885" y="248"/>
                  </a:cubicBezTo>
                  <a:cubicBezTo>
                    <a:pt x="578" y="856"/>
                    <a:pt x="0" y="2376"/>
                    <a:pt x="608" y="3652"/>
                  </a:cubicBezTo>
                  <a:cubicBezTo>
                    <a:pt x="1051" y="4582"/>
                    <a:pt x="1978" y="5141"/>
                    <a:pt x="2954" y="5141"/>
                  </a:cubicBezTo>
                  <a:cubicBezTo>
                    <a:pt x="3317" y="5141"/>
                    <a:pt x="3688" y="5063"/>
                    <a:pt x="4043" y="4898"/>
                  </a:cubicBezTo>
                  <a:cubicBezTo>
                    <a:pt x="5319" y="4290"/>
                    <a:pt x="5897" y="2771"/>
                    <a:pt x="5289" y="1494"/>
                  </a:cubicBezTo>
                  <a:cubicBezTo>
                    <a:pt x="4849" y="548"/>
                    <a:pt x="3931" y="0"/>
                    <a:pt x="29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3" name="Google Shape;8963;p66"/>
            <p:cNvSpPr/>
            <p:nvPr/>
          </p:nvSpPr>
          <p:spPr>
            <a:xfrm>
              <a:off x="6473050" y="853550"/>
              <a:ext cx="351825" cy="332200"/>
            </a:xfrm>
            <a:custGeom>
              <a:avLst/>
              <a:gdLst/>
              <a:ahLst/>
              <a:cxnLst/>
              <a:rect l="l" t="t" r="r" b="b"/>
              <a:pathLst>
                <a:path w="14073" h="13288" extrusionOk="0">
                  <a:moveTo>
                    <a:pt x="10344" y="0"/>
                  </a:moveTo>
                  <a:cubicBezTo>
                    <a:pt x="6671" y="0"/>
                    <a:pt x="0" y="13107"/>
                    <a:pt x="30" y="13287"/>
                  </a:cubicBezTo>
                  <a:cubicBezTo>
                    <a:pt x="30" y="13287"/>
                    <a:pt x="14073" y="217"/>
                    <a:pt x="10456" y="4"/>
                  </a:cubicBezTo>
                  <a:cubicBezTo>
                    <a:pt x="10419" y="2"/>
                    <a:pt x="10382" y="0"/>
                    <a:pt x="1034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4" name="Google Shape;8964;p66"/>
            <p:cNvSpPr/>
            <p:nvPr/>
          </p:nvSpPr>
          <p:spPr>
            <a:xfrm>
              <a:off x="6489000" y="992450"/>
              <a:ext cx="344250" cy="215325"/>
            </a:xfrm>
            <a:custGeom>
              <a:avLst/>
              <a:gdLst/>
              <a:ahLst/>
              <a:cxnLst/>
              <a:rect l="l" t="t" r="r" b="b"/>
              <a:pathLst>
                <a:path w="13770" h="8613" extrusionOk="0">
                  <a:moveTo>
                    <a:pt x="10936" y="0"/>
                  </a:moveTo>
                  <a:cubicBezTo>
                    <a:pt x="7874" y="0"/>
                    <a:pt x="0" y="8613"/>
                    <a:pt x="0" y="8613"/>
                  </a:cubicBezTo>
                  <a:cubicBezTo>
                    <a:pt x="0" y="8613"/>
                    <a:pt x="13769" y="2686"/>
                    <a:pt x="11763" y="345"/>
                  </a:cubicBezTo>
                  <a:cubicBezTo>
                    <a:pt x="11559" y="107"/>
                    <a:pt x="11278" y="0"/>
                    <a:pt x="1093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5" name="Google Shape;8965;p66"/>
            <p:cNvSpPr/>
            <p:nvPr/>
          </p:nvSpPr>
          <p:spPr>
            <a:xfrm>
              <a:off x="6502675" y="1144750"/>
              <a:ext cx="289200" cy="135850"/>
            </a:xfrm>
            <a:custGeom>
              <a:avLst/>
              <a:gdLst/>
              <a:ahLst/>
              <a:cxnLst/>
              <a:rect l="l" t="t" r="r" b="b"/>
              <a:pathLst>
                <a:path w="11568" h="5434" extrusionOk="0">
                  <a:moveTo>
                    <a:pt x="9348" y="1"/>
                  </a:moveTo>
                  <a:cubicBezTo>
                    <a:pt x="6315" y="1"/>
                    <a:pt x="166" y="3308"/>
                    <a:pt x="0" y="3402"/>
                  </a:cubicBezTo>
                  <a:cubicBezTo>
                    <a:pt x="0" y="3402"/>
                    <a:pt x="1094" y="5196"/>
                    <a:pt x="4286" y="5408"/>
                  </a:cubicBezTo>
                  <a:cubicBezTo>
                    <a:pt x="4507" y="5425"/>
                    <a:pt x="4732" y="5433"/>
                    <a:pt x="4960" y="5433"/>
                  </a:cubicBezTo>
                  <a:cubicBezTo>
                    <a:pt x="8026" y="5433"/>
                    <a:pt x="11567" y="3913"/>
                    <a:pt x="10973" y="971"/>
                  </a:cubicBezTo>
                  <a:cubicBezTo>
                    <a:pt x="10831" y="273"/>
                    <a:pt x="10217" y="1"/>
                    <a:pt x="934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6" name="Google Shape;8966;p66"/>
            <p:cNvSpPr/>
            <p:nvPr/>
          </p:nvSpPr>
          <p:spPr>
            <a:xfrm>
              <a:off x="5891550" y="1143375"/>
              <a:ext cx="444725" cy="101750"/>
            </a:xfrm>
            <a:custGeom>
              <a:avLst/>
              <a:gdLst/>
              <a:ahLst/>
              <a:cxnLst/>
              <a:rect l="l" t="t" r="r" b="b"/>
              <a:pathLst>
                <a:path w="17789" h="4070" extrusionOk="0">
                  <a:moveTo>
                    <a:pt x="5312" y="1"/>
                  </a:moveTo>
                  <a:cubicBezTo>
                    <a:pt x="3021" y="1"/>
                    <a:pt x="1199" y="388"/>
                    <a:pt x="737" y="1512"/>
                  </a:cubicBezTo>
                  <a:cubicBezTo>
                    <a:pt x="1" y="3299"/>
                    <a:pt x="2922" y="4069"/>
                    <a:pt x="6674" y="4069"/>
                  </a:cubicBezTo>
                  <a:cubicBezTo>
                    <a:pt x="10518" y="4069"/>
                    <a:pt x="15235" y="3261"/>
                    <a:pt x="17789" y="1907"/>
                  </a:cubicBezTo>
                  <a:cubicBezTo>
                    <a:pt x="17789" y="1907"/>
                    <a:pt x="10394" y="1"/>
                    <a:pt x="531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7" name="Google Shape;8967;p66"/>
            <p:cNvSpPr/>
            <p:nvPr/>
          </p:nvSpPr>
          <p:spPr>
            <a:xfrm>
              <a:off x="5979850" y="1225225"/>
              <a:ext cx="364025" cy="126275"/>
            </a:xfrm>
            <a:custGeom>
              <a:avLst/>
              <a:gdLst/>
              <a:ahLst/>
              <a:cxnLst/>
              <a:rect l="l" t="t" r="r" b="b"/>
              <a:pathLst>
                <a:path w="14561" h="5051" extrusionOk="0">
                  <a:moveTo>
                    <a:pt x="14560" y="1"/>
                  </a:moveTo>
                  <a:cubicBezTo>
                    <a:pt x="14560" y="1"/>
                    <a:pt x="1" y="1399"/>
                    <a:pt x="548" y="4256"/>
                  </a:cubicBezTo>
                  <a:cubicBezTo>
                    <a:pt x="652" y="4818"/>
                    <a:pt x="1210" y="5051"/>
                    <a:pt x="2051" y="5051"/>
                  </a:cubicBezTo>
                  <a:cubicBezTo>
                    <a:pt x="5395" y="5051"/>
                    <a:pt x="13200" y="1361"/>
                    <a:pt x="145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8" name="Google Shape;8968;p66"/>
            <p:cNvSpPr/>
            <p:nvPr/>
          </p:nvSpPr>
          <p:spPr>
            <a:xfrm>
              <a:off x="6071800" y="1263225"/>
              <a:ext cx="286500" cy="203850"/>
            </a:xfrm>
            <a:custGeom>
              <a:avLst/>
              <a:gdLst/>
              <a:ahLst/>
              <a:cxnLst/>
              <a:rect l="l" t="t" r="r" b="b"/>
              <a:pathLst>
                <a:path w="11460" h="8154" extrusionOk="0">
                  <a:moveTo>
                    <a:pt x="11460" y="1"/>
                  </a:moveTo>
                  <a:cubicBezTo>
                    <a:pt x="11459" y="1"/>
                    <a:pt x="1" y="4043"/>
                    <a:pt x="2037" y="6900"/>
                  </a:cubicBezTo>
                  <a:cubicBezTo>
                    <a:pt x="2675" y="7795"/>
                    <a:pt x="3569" y="8153"/>
                    <a:pt x="4533" y="8153"/>
                  </a:cubicBezTo>
                  <a:cubicBezTo>
                    <a:pt x="6647" y="8153"/>
                    <a:pt x="9096" y="6430"/>
                    <a:pt x="9910" y="4864"/>
                  </a:cubicBezTo>
                  <a:cubicBezTo>
                    <a:pt x="11065" y="2615"/>
                    <a:pt x="11460" y="1"/>
                    <a:pt x="114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9" name="Google Shape;8969;p66"/>
            <p:cNvSpPr/>
            <p:nvPr/>
          </p:nvSpPr>
          <p:spPr>
            <a:xfrm>
              <a:off x="6221500" y="1441800"/>
              <a:ext cx="239400" cy="273850"/>
            </a:xfrm>
            <a:custGeom>
              <a:avLst/>
              <a:gdLst/>
              <a:ahLst/>
              <a:cxnLst/>
              <a:rect l="l" t="t" r="r" b="b"/>
              <a:pathLst>
                <a:path w="9576" h="10954" extrusionOk="0">
                  <a:moveTo>
                    <a:pt x="6110" y="1"/>
                  </a:moveTo>
                  <a:cubicBezTo>
                    <a:pt x="6110" y="1"/>
                    <a:pt x="1" y="5229"/>
                    <a:pt x="943" y="8147"/>
                  </a:cubicBezTo>
                  <a:cubicBezTo>
                    <a:pt x="1518" y="9946"/>
                    <a:pt x="3339" y="10953"/>
                    <a:pt x="5064" y="10953"/>
                  </a:cubicBezTo>
                  <a:cubicBezTo>
                    <a:pt x="6166" y="10953"/>
                    <a:pt x="7229" y="10543"/>
                    <a:pt x="7904" y="9666"/>
                  </a:cubicBezTo>
                  <a:cubicBezTo>
                    <a:pt x="9575" y="7478"/>
                    <a:pt x="6110" y="1"/>
                    <a:pt x="611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0" name="Google Shape;8970;p66"/>
            <p:cNvSpPr/>
            <p:nvPr/>
          </p:nvSpPr>
          <p:spPr>
            <a:xfrm>
              <a:off x="6605250" y="1352825"/>
              <a:ext cx="314625" cy="186725"/>
            </a:xfrm>
            <a:custGeom>
              <a:avLst/>
              <a:gdLst/>
              <a:ahLst/>
              <a:cxnLst/>
              <a:rect l="l" t="t" r="r" b="b"/>
              <a:pathLst>
                <a:path w="12585" h="7469" extrusionOk="0">
                  <a:moveTo>
                    <a:pt x="5261" y="0"/>
                  </a:moveTo>
                  <a:cubicBezTo>
                    <a:pt x="2594" y="0"/>
                    <a:pt x="1" y="581"/>
                    <a:pt x="1" y="581"/>
                  </a:cubicBezTo>
                  <a:cubicBezTo>
                    <a:pt x="1" y="581"/>
                    <a:pt x="3539" y="7469"/>
                    <a:pt x="6975" y="7469"/>
                  </a:cubicBezTo>
                  <a:cubicBezTo>
                    <a:pt x="7184" y="7469"/>
                    <a:pt x="7392" y="7443"/>
                    <a:pt x="7600" y="7389"/>
                  </a:cubicBezTo>
                  <a:cubicBezTo>
                    <a:pt x="11156" y="6447"/>
                    <a:pt x="12584" y="2678"/>
                    <a:pt x="9606" y="885"/>
                  </a:cubicBezTo>
                  <a:cubicBezTo>
                    <a:pt x="8498" y="211"/>
                    <a:pt x="6866" y="0"/>
                    <a:pt x="526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1" name="Google Shape;8971;p66"/>
            <p:cNvSpPr/>
            <p:nvPr/>
          </p:nvSpPr>
          <p:spPr>
            <a:xfrm>
              <a:off x="6287625" y="1086675"/>
              <a:ext cx="44100" cy="37350"/>
            </a:xfrm>
            <a:custGeom>
              <a:avLst/>
              <a:gdLst/>
              <a:ahLst/>
              <a:cxnLst/>
              <a:rect l="l" t="t" r="r" b="b"/>
              <a:pathLst>
                <a:path w="1764" h="1494" extrusionOk="0">
                  <a:moveTo>
                    <a:pt x="901" y="0"/>
                  </a:moveTo>
                  <a:cubicBezTo>
                    <a:pt x="794" y="0"/>
                    <a:pt x="684" y="23"/>
                    <a:pt x="578" y="72"/>
                  </a:cubicBezTo>
                  <a:cubicBezTo>
                    <a:pt x="213" y="193"/>
                    <a:pt x="0" y="649"/>
                    <a:pt x="213" y="1044"/>
                  </a:cubicBezTo>
                  <a:cubicBezTo>
                    <a:pt x="301" y="1309"/>
                    <a:pt x="582" y="1494"/>
                    <a:pt x="868" y="1494"/>
                  </a:cubicBezTo>
                  <a:cubicBezTo>
                    <a:pt x="976" y="1494"/>
                    <a:pt x="1086" y="1467"/>
                    <a:pt x="1186" y="1409"/>
                  </a:cubicBezTo>
                  <a:cubicBezTo>
                    <a:pt x="1581" y="1287"/>
                    <a:pt x="1763" y="831"/>
                    <a:pt x="1581" y="436"/>
                  </a:cubicBezTo>
                  <a:cubicBezTo>
                    <a:pt x="1470" y="169"/>
                    <a:pt x="1195" y="0"/>
                    <a:pt x="9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2" name="Google Shape;8972;p66"/>
            <p:cNvSpPr/>
            <p:nvPr/>
          </p:nvSpPr>
          <p:spPr>
            <a:xfrm>
              <a:off x="6390200" y="1039225"/>
              <a:ext cx="44100" cy="37375"/>
            </a:xfrm>
            <a:custGeom>
              <a:avLst/>
              <a:gdLst/>
              <a:ahLst/>
              <a:cxnLst/>
              <a:rect l="l" t="t" r="r" b="b"/>
              <a:pathLst>
                <a:path w="1764" h="1495" extrusionOk="0">
                  <a:moveTo>
                    <a:pt x="860" y="1"/>
                  </a:moveTo>
                  <a:cubicBezTo>
                    <a:pt x="768" y="1"/>
                    <a:pt x="673" y="18"/>
                    <a:pt x="578" y="55"/>
                  </a:cubicBezTo>
                  <a:cubicBezTo>
                    <a:pt x="183" y="207"/>
                    <a:pt x="1" y="663"/>
                    <a:pt x="183" y="1058"/>
                  </a:cubicBezTo>
                  <a:cubicBezTo>
                    <a:pt x="294" y="1325"/>
                    <a:pt x="568" y="1494"/>
                    <a:pt x="862" y="1494"/>
                  </a:cubicBezTo>
                  <a:cubicBezTo>
                    <a:pt x="970" y="1494"/>
                    <a:pt x="1080" y="1471"/>
                    <a:pt x="1186" y="1422"/>
                  </a:cubicBezTo>
                  <a:cubicBezTo>
                    <a:pt x="1551" y="1271"/>
                    <a:pt x="1764" y="815"/>
                    <a:pt x="1551" y="450"/>
                  </a:cubicBezTo>
                  <a:cubicBezTo>
                    <a:pt x="1412" y="173"/>
                    <a:pt x="1151" y="1"/>
                    <a:pt x="8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pic>
        <p:nvPicPr>
          <p:cNvPr id="7" name="Picture 6" descr="A picture containing toy, doll, clipart&#10;&#10;Description automatically generated">
            <a:extLst>
              <a:ext uri="{FF2B5EF4-FFF2-40B4-BE49-F238E27FC236}">
                <a16:creationId xmlns:a16="http://schemas.microsoft.com/office/drawing/2014/main" id="{C11BAAD3-6CC7-7615-6A0C-AB4D8855DFD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801811" y="2407463"/>
            <a:ext cx="8723607" cy="3784327"/>
          </a:xfrm>
          <a:prstGeom prst="rect">
            <a:avLst/>
          </a:prstGeom>
        </p:spPr>
      </p:pic>
      <p:pic>
        <p:nvPicPr>
          <p:cNvPr id="8912" name="Picture 8911">
            <a:extLst>
              <a:ext uri="{FF2B5EF4-FFF2-40B4-BE49-F238E27FC236}">
                <a16:creationId xmlns:a16="http://schemas.microsoft.com/office/drawing/2014/main" id="{A1F24437-E730-EDC7-2AA0-A15F8FEF290E}"/>
              </a:ext>
            </a:extLst>
          </p:cNvPr>
          <p:cNvPicPr>
            <a:picLocks noChangeAspect="1"/>
          </p:cNvPicPr>
          <p:nvPr/>
        </p:nvPicPr>
        <p:blipFill>
          <a:blip r:embed="rId5"/>
          <a:stretch>
            <a:fillRect/>
          </a:stretch>
        </p:blipFill>
        <p:spPr>
          <a:xfrm>
            <a:off x="3154348" y="401265"/>
            <a:ext cx="5950212" cy="4115157"/>
          </a:xfrm>
          <a:prstGeom prst="rect">
            <a:avLst/>
          </a:prstGeom>
        </p:spPr>
      </p:pic>
    </p:spTree>
    <p:extLst>
      <p:ext uri="{BB962C8B-B14F-4D97-AF65-F5344CB8AC3E}">
        <p14:creationId xmlns:p14="http://schemas.microsoft.com/office/powerpoint/2010/main" val="36208643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912"/>
                                        </p:tgtEl>
                                        <p:attrNameLst>
                                          <p:attrName>style.visibility</p:attrName>
                                        </p:attrNameLst>
                                      </p:cBhvr>
                                      <p:to>
                                        <p:strVal val="visible"/>
                                      </p:to>
                                    </p:set>
                                    <p:animEffect transition="in" filter="randombar(horizontal)">
                                      <p:cBhvr>
                                        <p:cTn id="14" dur="500"/>
                                        <p:tgtEl>
                                          <p:spTgt spid="8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87597" y="864723"/>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tiến bộ của từng cá nhân sẽ làm nên sự lớn lên của tập thể. Ngược lại, việc tham gia các hoạt động tập thể khiến cho cá nhân có cơ hội rèn luyện, thể hiện bản thân, bộc lộ được sự tiến bộ của mình.</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2238494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9559262-6666-3750-2641-606D21C15E36}"/>
              </a:ext>
            </a:extLst>
          </p:cNvPr>
          <p:cNvPicPr>
            <a:picLocks noChangeAspect="1"/>
          </p:cNvPicPr>
          <p:nvPr/>
        </p:nvPicPr>
        <p:blipFill>
          <a:blip r:embed="rId2"/>
          <a:stretch>
            <a:fillRect/>
          </a:stretch>
        </p:blipFill>
        <p:spPr>
          <a:xfrm>
            <a:off x="2316885" y="616262"/>
            <a:ext cx="7803556" cy="5803895"/>
          </a:xfrm>
          <a:prstGeom prst="rect">
            <a:avLst/>
          </a:prstGeom>
        </p:spPr>
      </p:pic>
    </p:spTree>
    <p:extLst>
      <p:ext uri="{BB962C8B-B14F-4D97-AF65-F5344CB8AC3E}">
        <p14:creationId xmlns:p14="http://schemas.microsoft.com/office/powerpoint/2010/main" val="29517373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F06C8B-040C-A315-F04B-3F234667015F}"/>
              </a:ext>
            </a:extLst>
          </p:cNvPr>
          <p:cNvGrpSpPr/>
          <p:nvPr/>
        </p:nvGrpSpPr>
        <p:grpSpPr>
          <a:xfrm>
            <a:off x="638625" y="1570038"/>
            <a:ext cx="10891736" cy="1964899"/>
            <a:chOff x="678552" y="2068805"/>
            <a:chExt cx="5862589" cy="4585322"/>
          </a:xfrm>
        </p:grpSpPr>
        <p:sp>
          <p:nvSpPr>
            <p:cNvPr id="8" name="Rectangle: Rounded Corners 7">
              <a:extLst>
                <a:ext uri="{FF2B5EF4-FFF2-40B4-BE49-F238E27FC236}">
                  <a16:creationId xmlns:a16="http://schemas.microsoft.com/office/drawing/2014/main" id="{D9D8A509-DDE4-8C70-7624-63D7F6C72F8D}"/>
                </a:ext>
              </a:extLst>
            </p:cNvPr>
            <p:cNvSpPr/>
            <p:nvPr/>
          </p:nvSpPr>
          <p:spPr>
            <a:xfrm>
              <a:off x="678552" y="2068805"/>
              <a:ext cx="5862589" cy="458532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9" name="Rectangle 5">
              <a:extLst>
                <a:ext uri="{FF2B5EF4-FFF2-40B4-BE49-F238E27FC236}">
                  <a16:creationId xmlns:a16="http://schemas.microsoft.com/office/drawing/2014/main" id="{6F5FDF86-65F3-85C7-17BF-9135E848BCAB}"/>
                </a:ext>
              </a:extLst>
            </p:cNvPr>
            <p:cNvSpPr>
              <a:spLocks noChangeArrowheads="1"/>
            </p:cNvSpPr>
            <p:nvPr/>
          </p:nvSpPr>
          <p:spPr bwMode="auto">
            <a:xfrm>
              <a:off x="830262" y="2481361"/>
              <a:ext cx="5547164" cy="40939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S</a:t>
              </a:r>
              <a:r>
                <a:rPr lang="vi-VN" altLang="en-US" dirty="0">
                  <a:solidFill>
                    <a:srgbClr val="002060"/>
                  </a:solidFill>
                  <a:latin typeface="Arial" panose="020B0604020202020204" pitchFamily="34" charset="0"/>
                  <a:cs typeface="Arial" panose="020B0604020202020204" pitchFamily="34" charset="0"/>
                </a:rPr>
                <a:t>uy nghĩ và thảo luận với bạn bè, người thân về những thay đổi</a:t>
              </a:r>
              <a:r>
                <a:rPr lang="en-US" altLang="en-US" dirty="0">
                  <a:solidFill>
                    <a:srgbClr val="002060"/>
                  </a:solidFill>
                  <a:latin typeface="Arial" panose="020B0604020202020204" pitchFamily="34" charset="0"/>
                  <a:cs typeface="Arial" panose="020B0604020202020204" pitchFamily="34" charset="0"/>
                </a:rPr>
                <a:t> </a:t>
              </a:r>
              <a:r>
                <a:rPr lang="vi-VN" altLang="en-US" dirty="0">
                  <a:solidFill>
                    <a:srgbClr val="002060"/>
                  </a:solidFill>
                  <a:latin typeface="Arial" panose="020B0604020202020204" pitchFamily="34" charset="0"/>
                  <a:cs typeface="Arial" panose="020B0604020202020204" pitchFamily="34" charset="0"/>
                </a:rPr>
                <a:t>tích cực của mình trong một năng lực hoặc kĩ năng nào đó</a:t>
              </a:r>
              <a:r>
                <a:rPr lang="en-US" altLang="en-US" dirty="0">
                  <a:solidFill>
                    <a:srgbClr val="002060"/>
                  </a:solidFill>
                  <a:latin typeface="Arial" panose="020B0604020202020204" pitchFamily="34" charset="0"/>
                  <a:cs typeface="Arial" panose="020B0604020202020204" pitchFamily="34" charset="0"/>
                </a:rPr>
                <a:t>.</a:t>
              </a:r>
              <a:endParaRPr lang="vi-VN" altLang="en-US" dirty="0">
                <a:solidFill>
                  <a:srgbClr val="002060"/>
                </a:solidFill>
                <a:latin typeface="Arial" panose="020B0604020202020204" pitchFamily="34" charset="0"/>
                <a:cs typeface="Arial" panose="020B0604020202020204" pitchFamily="34" charset="0"/>
              </a:endParaRPr>
            </a:p>
          </p:txBody>
        </p:sp>
      </p:grpSp>
      <p:pic>
        <p:nvPicPr>
          <p:cNvPr id="10" name="图片 7">
            <a:extLst>
              <a:ext uri="{FF2B5EF4-FFF2-40B4-BE49-F238E27FC236}">
                <a16:creationId xmlns:a16="http://schemas.microsoft.com/office/drawing/2014/main" id="{6411D335-F1F8-A52D-9B97-A5A24B4EF00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2913" y="-18596"/>
            <a:ext cx="1844951" cy="2001715"/>
          </a:xfrm>
          <a:prstGeom prst="rect">
            <a:avLst/>
          </a:prstGeom>
        </p:spPr>
      </p:pic>
      <p:pic>
        <p:nvPicPr>
          <p:cNvPr id="11" name="Picture 10">
            <a:extLst>
              <a:ext uri="{FF2B5EF4-FFF2-40B4-BE49-F238E27FC236}">
                <a16:creationId xmlns:a16="http://schemas.microsoft.com/office/drawing/2014/main" id="{189B965B-99DE-7D0E-E426-B80B073E49F4}"/>
              </a:ext>
            </a:extLst>
          </p:cNvPr>
          <p:cNvPicPr>
            <a:picLocks noChangeAspect="1"/>
          </p:cNvPicPr>
          <p:nvPr/>
        </p:nvPicPr>
        <p:blipFill>
          <a:blip r:embed="rId4"/>
          <a:stretch>
            <a:fillRect/>
          </a:stretch>
        </p:blipFill>
        <p:spPr>
          <a:xfrm>
            <a:off x="3870188" y="288097"/>
            <a:ext cx="4072481" cy="1152244"/>
          </a:xfrm>
          <a:prstGeom prst="rect">
            <a:avLst/>
          </a:prstGeom>
        </p:spPr>
      </p:pic>
      <p:pic>
        <p:nvPicPr>
          <p:cNvPr id="13" name="Picture 12">
            <a:extLst>
              <a:ext uri="{FF2B5EF4-FFF2-40B4-BE49-F238E27FC236}">
                <a16:creationId xmlns:a16="http://schemas.microsoft.com/office/drawing/2014/main" id="{9870337B-5CC2-44CA-1482-6BE2CC31F02D}"/>
              </a:ext>
            </a:extLst>
          </p:cNvPr>
          <p:cNvPicPr>
            <a:picLocks noChangeAspect="1"/>
          </p:cNvPicPr>
          <p:nvPr/>
        </p:nvPicPr>
        <p:blipFill>
          <a:blip r:embed="rId5"/>
          <a:stretch>
            <a:fillRect/>
          </a:stretch>
        </p:blipFill>
        <p:spPr>
          <a:xfrm>
            <a:off x="1443386" y="4017807"/>
            <a:ext cx="9505950" cy="1476375"/>
          </a:xfrm>
          <a:prstGeom prst="rect">
            <a:avLst/>
          </a:prstGeom>
        </p:spPr>
      </p:pic>
    </p:spTree>
    <p:extLst>
      <p:ext uri="{BB962C8B-B14F-4D97-AF65-F5344CB8AC3E}">
        <p14:creationId xmlns:p14="http://schemas.microsoft.com/office/powerpoint/2010/main" val="126339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
                                        <p:tgtEl>
                                          <p:spTgt spid="3"/>
                                        </p:tgtEl>
                                      </p:cBhvr>
                                    </p:animEffect>
                                    <p:anim calcmode="lin" valueType="num">
                                      <p:cBhvr>
                                        <p:cTn id="15" dur="400" fill="hold"/>
                                        <p:tgtEl>
                                          <p:spTgt spid="3"/>
                                        </p:tgtEl>
                                        <p:attrNameLst>
                                          <p:attrName>ppt_x</p:attrName>
                                        </p:attrNameLst>
                                      </p:cBhvr>
                                      <p:tavLst>
                                        <p:tav tm="0">
                                          <p:val>
                                            <p:strVal val="#ppt_x"/>
                                          </p:val>
                                        </p:tav>
                                        <p:tav tm="100000">
                                          <p:val>
                                            <p:strVal val="#ppt_x"/>
                                          </p:val>
                                        </p:tav>
                                      </p:tavLst>
                                    </p:anim>
                                    <p:anim calcmode="lin" valueType="num">
                                      <p:cBhvr>
                                        <p:cTn id="16" dur="400" fill="hold"/>
                                        <p:tgtEl>
                                          <p:spTgt spid="3"/>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6276" y="4144091"/>
            <a:ext cx="1969421" cy="1224605"/>
          </a:xfrm>
          <a:prstGeom prst="rect">
            <a:avLst/>
          </a:prstGeom>
        </p:spPr>
      </p:pic>
      <p:grpSp>
        <p:nvGrpSpPr>
          <p:cNvPr id="15" name="Group 14">
            <a:extLst>
              <a:ext uri="{FF2B5EF4-FFF2-40B4-BE49-F238E27FC236}">
                <a16:creationId xmlns:a16="http://schemas.microsoft.com/office/drawing/2014/main" id="{506975B3-4C30-E65A-55D0-EFF80B7BF27E}"/>
              </a:ext>
            </a:extLst>
          </p:cNvPr>
          <p:cNvGrpSpPr/>
          <p:nvPr/>
        </p:nvGrpSpPr>
        <p:grpSpPr>
          <a:xfrm>
            <a:off x="1812642" y="1219200"/>
            <a:ext cx="8842630" cy="2443704"/>
            <a:chOff x="622407" y="461504"/>
            <a:chExt cx="6022756" cy="2308324"/>
          </a:xfrm>
        </p:grpSpPr>
        <p:sp>
          <p:nvSpPr>
            <p:cNvPr id="16" name="Speech Bubble: Rectangle with Corners Rounded 15">
              <a:extLst>
                <a:ext uri="{FF2B5EF4-FFF2-40B4-BE49-F238E27FC236}">
                  <a16:creationId xmlns:a16="http://schemas.microsoft.com/office/drawing/2014/main" id="{62ACA5A4-4FAA-5A63-D475-6E6AA0AD208B}"/>
                </a:ext>
              </a:extLst>
            </p:cNvPr>
            <p:cNvSpPr/>
            <p:nvPr/>
          </p:nvSpPr>
          <p:spPr>
            <a:xfrm>
              <a:off x="622407" y="461504"/>
              <a:ext cx="6022756" cy="2308324"/>
            </a:xfrm>
            <a:prstGeom prst="wedgeRoundRectCallout">
              <a:avLst>
                <a:gd name="adj1" fmla="val -38447"/>
                <a:gd name="adj2" fmla="val 84309"/>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F30D758D-F00E-60F9-46E5-435C2C3F6FCB}"/>
                </a:ext>
              </a:extLst>
            </p:cNvPr>
            <p:cNvSpPr txBox="1"/>
            <p:nvPr/>
          </p:nvSpPr>
          <p:spPr>
            <a:xfrm>
              <a:off x="695404" y="601304"/>
              <a:ext cx="5876760" cy="2166540"/>
            </a:xfrm>
            <a:prstGeom prst="rect">
              <a:avLst/>
            </a:prstGeom>
            <a:noFill/>
          </p:spPr>
          <p:txBody>
            <a:bodyPr wrap="square" rtlCol="0">
              <a:spAutoFit/>
            </a:bodyPr>
            <a:lstStyle/>
            <a:p>
              <a:pPr algn="just"/>
              <a:r>
                <a:rPr lang="en-US" sz="3200" dirty="0" err="1">
                  <a:solidFill>
                    <a:srgbClr val="002060"/>
                  </a:solidFill>
                </a:rPr>
                <a:t>Gv</a:t>
              </a:r>
              <a:r>
                <a:rPr lang="en-US" sz="3200" dirty="0">
                  <a:solidFill>
                    <a:srgbClr val="002060"/>
                  </a:solidFill>
                </a:rPr>
                <a:t> </a:t>
              </a:r>
              <a:r>
                <a:rPr lang="en-US" sz="3200" dirty="0" err="1">
                  <a:solidFill>
                    <a:srgbClr val="002060"/>
                  </a:solidFill>
                </a:rPr>
                <a:t>nói</a:t>
              </a:r>
              <a:r>
                <a:rPr lang="en-US" sz="3200" dirty="0">
                  <a:solidFill>
                    <a:srgbClr val="002060"/>
                  </a:solidFill>
                </a:rPr>
                <a:t> </a:t>
              </a:r>
              <a:r>
                <a:rPr lang="en-US" sz="3200" dirty="0" err="1">
                  <a:solidFill>
                    <a:srgbClr val="002060"/>
                  </a:solidFill>
                </a:rPr>
                <a:t>lời</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kèm</a:t>
              </a:r>
              <a:r>
                <a:rPr lang="en-US" sz="3200" dirty="0">
                  <a:solidFill>
                    <a:srgbClr val="002060"/>
                  </a:solidFill>
                </a:rPr>
                <a:t> </a:t>
              </a:r>
              <a:r>
                <a:rPr lang="en-US" sz="3200" dirty="0" err="1">
                  <a:solidFill>
                    <a:srgbClr val="002060"/>
                  </a:solidFill>
                </a:rPr>
                <a:t>theo</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dấu</a:t>
              </a:r>
              <a:r>
                <a:rPr lang="en-US" sz="3200" dirty="0">
                  <a:solidFill>
                    <a:srgbClr val="002060"/>
                  </a:solidFill>
                </a:rPr>
                <a:t> </a:t>
              </a:r>
              <a:r>
                <a:rPr lang="en-US" sz="3200" dirty="0" err="1">
                  <a:solidFill>
                    <a:srgbClr val="002060"/>
                  </a:solidFill>
                </a:rPr>
                <a:t>hiệu</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sự</a:t>
              </a:r>
              <a:r>
                <a:rPr lang="en-US" sz="3200" dirty="0">
                  <a:solidFill>
                    <a:srgbClr val="002060"/>
                  </a:solidFill>
                </a:rPr>
                <a:t> </a:t>
              </a:r>
              <a:r>
                <a:rPr lang="en-US" sz="3200" dirty="0" err="1">
                  <a:solidFill>
                    <a:srgbClr val="002060"/>
                  </a:solidFill>
                </a:rPr>
                <a:t>thay</a:t>
              </a:r>
              <a:r>
                <a:rPr lang="en-US" sz="3200" dirty="0">
                  <a:solidFill>
                    <a:srgbClr val="002060"/>
                  </a:solidFill>
                </a:rPr>
                <a:t> </a:t>
              </a:r>
              <a:r>
                <a:rPr lang="en-US" sz="3200" dirty="0" err="1">
                  <a:solidFill>
                    <a:srgbClr val="002060"/>
                  </a:solidFill>
                </a:rPr>
                <a:t>đổi</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tiến</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mà</a:t>
              </a:r>
              <a:r>
                <a:rPr lang="en-US" sz="3200" dirty="0">
                  <a:solidFill>
                    <a:srgbClr val="002060"/>
                  </a:solidFill>
                </a:rPr>
                <a:t> 1 </a:t>
              </a:r>
              <a:r>
                <a:rPr lang="en-US" sz="3200" dirty="0" err="1">
                  <a:solidFill>
                    <a:srgbClr val="002060"/>
                  </a:solidFill>
                </a:rPr>
                <a:t>hs</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thể</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nhận</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mình</a:t>
              </a:r>
              <a:r>
                <a:rPr lang="en-US" sz="3200" dirty="0">
                  <a:solidFill>
                    <a:srgbClr val="002060"/>
                  </a:solidFill>
                </a:rPr>
                <a:t>. Ai </a:t>
              </a:r>
              <a:r>
                <a:rPr lang="en-US" sz="3200" dirty="0" err="1">
                  <a:solidFill>
                    <a:srgbClr val="002060"/>
                  </a:solidFill>
                </a:rPr>
                <a:t>nhận</a:t>
              </a:r>
              <a:r>
                <a:rPr lang="en-US" sz="3200" dirty="0">
                  <a:solidFill>
                    <a:srgbClr val="002060"/>
                  </a:solidFill>
                </a:rPr>
                <a:t> </a:t>
              </a:r>
              <a:r>
                <a:rPr lang="en-US" sz="3200" dirty="0" err="1">
                  <a:solidFill>
                    <a:srgbClr val="002060"/>
                  </a:solidFill>
                </a:rPr>
                <a:t>thấy</a:t>
              </a:r>
              <a:r>
                <a:rPr lang="en-US" sz="3200" dirty="0">
                  <a:solidFill>
                    <a:srgbClr val="002060"/>
                  </a:solidFill>
                </a:rPr>
                <a:t> </a:t>
              </a:r>
              <a:r>
                <a:rPr lang="en-US" sz="3200" dirty="0" err="1">
                  <a:solidFill>
                    <a:srgbClr val="002060"/>
                  </a:solidFill>
                </a:rPr>
                <a:t>mình</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biểu</a:t>
              </a:r>
              <a:r>
                <a:rPr lang="en-US" sz="3200" dirty="0">
                  <a:solidFill>
                    <a:srgbClr val="002060"/>
                  </a:solidFill>
                </a:rPr>
                <a:t> </a:t>
              </a:r>
              <a:r>
                <a:rPr lang="en-US" sz="3200" dirty="0" err="1">
                  <a:solidFill>
                    <a:srgbClr val="002060"/>
                  </a:solidFill>
                </a:rPr>
                <a:t>hiện</a:t>
              </a:r>
              <a:r>
                <a:rPr lang="en-US" sz="3200" dirty="0">
                  <a:solidFill>
                    <a:srgbClr val="002060"/>
                  </a:solidFill>
                </a:rPr>
                <a:t> </a:t>
              </a:r>
              <a:r>
                <a:rPr lang="en-US" sz="3200" dirty="0" err="1">
                  <a:solidFill>
                    <a:srgbClr val="002060"/>
                  </a:solidFill>
                </a:rPr>
                <a:t>như</a:t>
              </a:r>
              <a:r>
                <a:rPr lang="en-US" sz="3200" dirty="0">
                  <a:solidFill>
                    <a:srgbClr val="002060"/>
                  </a:solidFill>
                </a:rPr>
                <a:t> </a:t>
              </a:r>
              <a:r>
                <a:rPr lang="en-US" sz="3200" dirty="0" err="1">
                  <a:solidFill>
                    <a:srgbClr val="002060"/>
                  </a:solidFill>
                </a:rPr>
                <a:t>vậy</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vẫy</a:t>
              </a:r>
              <a:r>
                <a:rPr lang="en-US" sz="3200" dirty="0">
                  <a:solidFill>
                    <a:srgbClr val="002060"/>
                  </a:solidFill>
                </a:rPr>
                <a:t> </a:t>
              </a:r>
              <a:r>
                <a:rPr lang="en-US" sz="3200" dirty="0" err="1">
                  <a:solidFill>
                    <a:srgbClr val="002060"/>
                  </a:solidFill>
                </a:rPr>
                <a:t>tay</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thầy</a:t>
              </a:r>
              <a:r>
                <a:rPr lang="en-US" sz="3200" dirty="0">
                  <a:solidFill>
                    <a:srgbClr val="002060"/>
                  </a:solidFill>
                </a:rPr>
                <a:t>/</a:t>
              </a:r>
              <a:r>
                <a:rPr lang="en-US" sz="3200" dirty="0" err="1">
                  <a:solidFill>
                    <a:srgbClr val="002060"/>
                  </a:solidFill>
                </a:rPr>
                <a:t>cô</a:t>
              </a:r>
              <a:r>
                <a:rPr lang="en-US" sz="3200" dirty="0">
                  <a:solidFill>
                    <a:srgbClr val="002060"/>
                  </a:solidFill>
                </a:rPr>
                <a:t>.</a:t>
              </a:r>
              <a:endParaRPr lang="vi-VN" sz="3200" dirty="0">
                <a:solidFill>
                  <a:srgbClr val="002060"/>
                </a:solidFill>
              </a:endParaRPr>
            </a:p>
          </p:txBody>
        </p:sp>
      </p:grpSp>
      <p:pic>
        <p:nvPicPr>
          <p:cNvPr id="14" name="Picture 13">
            <a:extLst>
              <a:ext uri="{FF2B5EF4-FFF2-40B4-BE49-F238E27FC236}">
                <a16:creationId xmlns:a16="http://schemas.microsoft.com/office/drawing/2014/main" id="{CA6AA061-ED95-CBB0-932E-1175518786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1629" y="253476"/>
            <a:ext cx="1823578" cy="1768933"/>
          </a:xfrm>
          <a:prstGeom prst="rect">
            <a:avLst/>
          </a:prstGeom>
        </p:spPr>
      </p:pic>
      <p:pic>
        <p:nvPicPr>
          <p:cNvPr id="4" name="Picture 3">
            <a:extLst>
              <a:ext uri="{FF2B5EF4-FFF2-40B4-BE49-F238E27FC236}">
                <a16:creationId xmlns:a16="http://schemas.microsoft.com/office/drawing/2014/main" id="{062F25FE-8FAA-3F1A-1711-0228459E8F0D}"/>
              </a:ext>
            </a:extLst>
          </p:cNvPr>
          <p:cNvPicPr>
            <a:picLocks noChangeAspect="1"/>
          </p:cNvPicPr>
          <p:nvPr/>
        </p:nvPicPr>
        <p:blipFill>
          <a:blip r:embed="rId5"/>
          <a:stretch>
            <a:fillRect/>
          </a:stretch>
        </p:blipFill>
        <p:spPr>
          <a:xfrm>
            <a:off x="1861974" y="90615"/>
            <a:ext cx="8163252" cy="1457070"/>
          </a:xfrm>
          <a:prstGeom prst="rect">
            <a:avLst/>
          </a:prstGeom>
        </p:spPr>
      </p:pic>
      <p:pic>
        <p:nvPicPr>
          <p:cNvPr id="6" name="Picture 5" descr="A picture containing toy, doll, clipart&#10;&#10;Description automatically generated">
            <a:extLst>
              <a:ext uri="{FF2B5EF4-FFF2-40B4-BE49-F238E27FC236}">
                <a16:creationId xmlns:a16="http://schemas.microsoft.com/office/drawing/2014/main" id="{5BE40FED-1117-C0B4-312A-104148BD6A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491583" y="3422384"/>
            <a:ext cx="8352474" cy="3623328"/>
          </a:xfrm>
          <a:prstGeom prst="rect">
            <a:avLst/>
          </a:prstGeom>
        </p:spPr>
      </p:pic>
    </p:spTree>
    <p:extLst>
      <p:ext uri="{BB962C8B-B14F-4D97-AF65-F5344CB8AC3E}">
        <p14:creationId xmlns:p14="http://schemas.microsoft.com/office/powerpoint/2010/main" val="993475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Thầy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cô</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chào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những</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bạn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thấy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mình</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đã</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cao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lên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nhiều</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so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với</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năm</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học</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lớp</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1!</a:t>
            </a:r>
          </a:p>
        </p:txBody>
      </p:sp>
      <p:sp>
        <p:nvSpPr>
          <p:cNvPr id="2" name="Freeform 3">
            <a:extLst>
              <a:ext uri="{FF2B5EF4-FFF2-40B4-BE49-F238E27FC236}">
                <a16:creationId xmlns:a16="http://schemas.microsoft.com/office/drawing/2014/main" id="{BED4F61C-9EA7-AE8C-723A-511B1F34C189}"/>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2347838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đã nặng cân hơn so với năm học lớp 1! </a:t>
            </a:r>
            <a:endParaRPr lang="en-US" sz="4000" b="1" dirty="0">
              <a:ln w="0"/>
              <a:solidFill>
                <a:srgbClr val="C00000"/>
              </a:solidFill>
              <a:latin typeface="Calibri" panose="020F0502020204030204" pitchFamily="34" charset="0"/>
              <a:ea typeface="LNTH-LuoLuoNotangYuanTi 1" pitchFamily="2" charset="-128"/>
              <a:cs typeface="Calibri" panose="020F0502020204030204" pitchFamily="34" charset="0"/>
            </a:endParaRPr>
          </a:p>
        </p:txBody>
      </p:sp>
      <p:sp>
        <p:nvSpPr>
          <p:cNvPr id="2" name="Freeform 3">
            <a:extLst>
              <a:ext uri="{FF2B5EF4-FFF2-40B4-BE49-F238E27FC236}">
                <a16:creationId xmlns:a16="http://schemas.microsoft.com/office/drawing/2014/main" id="{F670B747-7658-CF2C-8FE7-139A4AFBA3B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2761991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viết chữ đẹp hơn nhiều so với năm học lớp 1!</a:t>
            </a:r>
          </a:p>
        </p:txBody>
      </p:sp>
      <p:sp>
        <p:nvSpPr>
          <p:cNvPr id="2" name="Freeform 3">
            <a:extLst>
              <a:ext uri="{FF2B5EF4-FFF2-40B4-BE49-F238E27FC236}">
                <a16:creationId xmlns:a16="http://schemas.microsoft.com/office/drawing/2014/main" id="{E4339316-AD7E-2BCF-34F9-E1D6606BA525}"/>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232409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49" y="0"/>
            <a:ext cx="7419975"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biết làm nhiều việc nhà hơn so với năm học lớp 1!</a:t>
            </a:r>
          </a:p>
        </p:txBody>
      </p:sp>
      <p:sp>
        <p:nvSpPr>
          <p:cNvPr id="2" name="Freeform 3">
            <a:extLst>
              <a:ext uri="{FF2B5EF4-FFF2-40B4-BE49-F238E27FC236}">
                <a16:creationId xmlns:a16="http://schemas.microsoft.com/office/drawing/2014/main" id="{29B429E4-73C5-7102-AE59-08994EBF8A7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2594391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2" name="Rectangle: Rounded Corners 4181">
            <a:extLst>
              <a:ext uri="{FF2B5EF4-FFF2-40B4-BE49-F238E27FC236}">
                <a16:creationId xmlns:a16="http://schemas.microsoft.com/office/drawing/2014/main" id="{CB3DAF4C-B8DC-57A9-E4D6-5A04211301AA}"/>
              </a:ext>
            </a:extLst>
          </p:cNvPr>
          <p:cNvSpPr/>
          <p:nvPr/>
        </p:nvSpPr>
        <p:spPr>
          <a:xfrm>
            <a:off x="1884709" y="495300"/>
            <a:ext cx="8572799" cy="4785605"/>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 xmlns:ask="http://schemas.microsoft.com/office/drawing/2018/sketchyshapes" sd="2588406866">
                  <a:custGeom>
                    <a:avLst/>
                    <a:gdLst>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785605" fill="none" extrusionOk="0">
                        <a:moveTo>
                          <a:pt x="0" y="797617"/>
                        </a:moveTo>
                        <a:cubicBezTo>
                          <a:pt x="12128" y="370807"/>
                          <a:pt x="349730" y="49009"/>
                          <a:pt x="797617" y="0"/>
                        </a:cubicBezTo>
                        <a:cubicBezTo>
                          <a:pt x="3697406" y="111121"/>
                          <a:pt x="4870169" y="-151508"/>
                          <a:pt x="7775182" y="0"/>
                        </a:cubicBezTo>
                        <a:cubicBezTo>
                          <a:pt x="8239670" y="-41717"/>
                          <a:pt x="8606159" y="361520"/>
                          <a:pt x="8572799" y="797617"/>
                        </a:cubicBezTo>
                        <a:cubicBezTo>
                          <a:pt x="8731058" y="1426489"/>
                          <a:pt x="8446455" y="2499373"/>
                          <a:pt x="8572799" y="3987988"/>
                        </a:cubicBezTo>
                        <a:cubicBezTo>
                          <a:pt x="8628974" y="4490348"/>
                          <a:pt x="8187599" y="4863568"/>
                          <a:pt x="7775182" y="4785605"/>
                        </a:cubicBezTo>
                        <a:cubicBezTo>
                          <a:pt x="5079042" y="4871493"/>
                          <a:pt x="4145176" y="4761201"/>
                          <a:pt x="797617" y="4785605"/>
                        </a:cubicBezTo>
                        <a:cubicBezTo>
                          <a:pt x="362171" y="4753783"/>
                          <a:pt x="-57796" y="4388083"/>
                          <a:pt x="0" y="3987988"/>
                        </a:cubicBezTo>
                        <a:cubicBezTo>
                          <a:pt x="167617" y="3629122"/>
                          <a:pt x="69923" y="1679064"/>
                          <a:pt x="0" y="797617"/>
                        </a:cubicBezTo>
                        <a:close/>
                      </a:path>
                      <a:path w="8572799" h="4785605" stroke="0" extrusionOk="0">
                        <a:moveTo>
                          <a:pt x="0" y="797617"/>
                        </a:moveTo>
                        <a:cubicBezTo>
                          <a:pt x="-13913" y="381454"/>
                          <a:pt x="360498" y="52143"/>
                          <a:pt x="797617" y="0"/>
                        </a:cubicBezTo>
                        <a:cubicBezTo>
                          <a:pt x="2012133" y="5515"/>
                          <a:pt x="4299035" y="162484"/>
                          <a:pt x="7775182" y="0"/>
                        </a:cubicBezTo>
                        <a:cubicBezTo>
                          <a:pt x="8172061" y="14868"/>
                          <a:pt x="8603366" y="354630"/>
                          <a:pt x="8572799" y="797617"/>
                        </a:cubicBezTo>
                        <a:cubicBezTo>
                          <a:pt x="8513565" y="1530614"/>
                          <a:pt x="8678616" y="2796848"/>
                          <a:pt x="8572799" y="3987988"/>
                        </a:cubicBezTo>
                        <a:cubicBezTo>
                          <a:pt x="8632032" y="4370556"/>
                          <a:pt x="8153192" y="4743043"/>
                          <a:pt x="7775182" y="4785605"/>
                        </a:cubicBezTo>
                        <a:cubicBezTo>
                          <a:pt x="6513558" y="4690665"/>
                          <a:pt x="3734934" y="4911418"/>
                          <a:pt x="797617" y="4785605"/>
                        </a:cubicBezTo>
                        <a:cubicBezTo>
                          <a:pt x="349290" y="4784279"/>
                          <a:pt x="44640" y="4501594"/>
                          <a:pt x="0" y="3987988"/>
                        </a:cubicBezTo>
                        <a:cubicBezTo>
                          <a:pt x="106876" y="3322561"/>
                          <a:pt x="127121" y="1539524"/>
                          <a:pt x="0" y="7976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9" name="Picture 138" descr="A picture containing toy, doll, clipart&#10;&#10;Description automatically generated">
            <a:extLst>
              <a:ext uri="{FF2B5EF4-FFF2-40B4-BE49-F238E27FC236}">
                <a16:creationId xmlns:a16="http://schemas.microsoft.com/office/drawing/2014/main" id="{5115BB4B-75B2-D9E1-CBB6-9B49F34354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3181350" y="4061782"/>
            <a:ext cx="6445823" cy="2796218"/>
          </a:xfrm>
          <a:prstGeom prst="rect">
            <a:avLst/>
          </a:prstGeom>
        </p:spPr>
      </p:pic>
      <p:pic>
        <p:nvPicPr>
          <p:cNvPr id="180" name="Picture 179">
            <a:extLst>
              <a:ext uri="{FF2B5EF4-FFF2-40B4-BE49-F238E27FC236}">
                <a16:creationId xmlns:a16="http://schemas.microsoft.com/office/drawing/2014/main" id="{B313C964-DFED-34E1-2D2F-3B986D8E560C}"/>
              </a:ext>
            </a:extLst>
          </p:cNvPr>
          <p:cNvPicPr>
            <a:picLocks noChangeAspect="1"/>
          </p:cNvPicPr>
          <p:nvPr/>
        </p:nvPicPr>
        <p:blipFill>
          <a:blip r:embed="rId6"/>
          <a:stretch>
            <a:fillRect/>
          </a:stretch>
        </p:blipFill>
        <p:spPr>
          <a:xfrm rot="21000199">
            <a:off x="10438078" y="-652"/>
            <a:ext cx="1631774" cy="1550030"/>
          </a:xfrm>
          <a:prstGeom prst="rect">
            <a:avLst/>
          </a:prstGeom>
        </p:spPr>
      </p:pic>
      <p:sp>
        <p:nvSpPr>
          <p:cNvPr id="183" name="Freeform 2">
            <a:extLst>
              <a:ext uri="{FF2B5EF4-FFF2-40B4-BE49-F238E27FC236}">
                <a16:creationId xmlns:a16="http://schemas.microsoft.com/office/drawing/2014/main" id="{C131C7CC-68D5-C7ED-6012-472C8F368F21}"/>
              </a:ext>
            </a:extLst>
          </p:cNvPr>
          <p:cNvSpPr/>
          <p:nvPr/>
        </p:nvSpPr>
        <p:spPr>
          <a:xfrm>
            <a:off x="76200" y="3286125"/>
            <a:ext cx="3238500" cy="3486149"/>
          </a:xfrm>
          <a:custGeom>
            <a:avLst/>
            <a:gdLst/>
            <a:ahLst/>
            <a:cxnLst/>
            <a:rect l="l" t="t" r="r" b="b"/>
            <a:pathLst>
              <a:path w="5064369" h="4114800">
                <a:moveTo>
                  <a:pt x="0" y="0"/>
                </a:moveTo>
                <a:lnTo>
                  <a:pt x="5064370" y="0"/>
                </a:lnTo>
                <a:lnTo>
                  <a:pt x="5064370"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84" name="Freeform 13">
            <a:extLst>
              <a:ext uri="{FF2B5EF4-FFF2-40B4-BE49-F238E27FC236}">
                <a16:creationId xmlns:a16="http://schemas.microsoft.com/office/drawing/2014/main" id="{24743B92-6F32-CF5B-3118-4042226FDE2B}"/>
              </a:ext>
            </a:extLst>
          </p:cNvPr>
          <p:cNvSpPr/>
          <p:nvPr/>
        </p:nvSpPr>
        <p:spPr>
          <a:xfrm>
            <a:off x="10134601" y="3752850"/>
            <a:ext cx="1778114" cy="3036621"/>
          </a:xfrm>
          <a:custGeom>
            <a:avLst/>
            <a:gdLst/>
            <a:ahLst/>
            <a:cxnLst/>
            <a:rect l="l" t="t" r="r" b="b"/>
            <a:pathLst>
              <a:path w="1520521" h="2655932">
                <a:moveTo>
                  <a:pt x="0" y="0"/>
                </a:moveTo>
                <a:lnTo>
                  <a:pt x="1520520" y="0"/>
                </a:lnTo>
                <a:lnTo>
                  <a:pt x="1520520" y="2655932"/>
                </a:lnTo>
                <a:lnTo>
                  <a:pt x="0" y="2655932"/>
                </a:lnTo>
                <a:lnTo>
                  <a:pt x="0" y="0"/>
                </a:lnTo>
                <a:close/>
              </a:path>
            </a:pathLst>
          </a:custGeom>
          <a:blipFill>
            <a:blip r:embed="rId9"/>
            <a:stretch>
              <a:fillRect/>
            </a:stretch>
          </a:blipFill>
        </p:spPr>
      </p:sp>
      <p:pic>
        <p:nvPicPr>
          <p:cNvPr id="185" name="Picture 184">
            <a:extLst>
              <a:ext uri="{FF2B5EF4-FFF2-40B4-BE49-F238E27FC236}">
                <a16:creationId xmlns:a16="http://schemas.microsoft.com/office/drawing/2014/main" id="{89BE382D-C79D-EED1-0768-FCB96410ECD8}"/>
              </a:ext>
            </a:extLst>
          </p:cNvPr>
          <p:cNvPicPr>
            <a:picLocks noChangeAspect="1"/>
          </p:cNvPicPr>
          <p:nvPr/>
        </p:nvPicPr>
        <p:blipFill>
          <a:blip r:embed="rId10"/>
          <a:stretch>
            <a:fillRect/>
          </a:stretch>
        </p:blipFill>
        <p:spPr>
          <a:xfrm>
            <a:off x="3315222" y="453332"/>
            <a:ext cx="5523455" cy="1341236"/>
          </a:xfrm>
          <a:prstGeom prst="rect">
            <a:avLst/>
          </a:prstGeom>
        </p:spPr>
      </p:pic>
      <p:grpSp>
        <p:nvGrpSpPr>
          <p:cNvPr id="187" name="Group 186">
            <a:extLst>
              <a:ext uri="{FF2B5EF4-FFF2-40B4-BE49-F238E27FC236}">
                <a16:creationId xmlns:a16="http://schemas.microsoft.com/office/drawing/2014/main" id="{5E5E617E-25A9-4C51-AABC-633C14DBAE4A}"/>
              </a:ext>
            </a:extLst>
          </p:cNvPr>
          <p:cNvGrpSpPr/>
          <p:nvPr/>
        </p:nvGrpSpPr>
        <p:grpSpPr>
          <a:xfrm>
            <a:off x="2295335" y="1658864"/>
            <a:ext cx="7759829" cy="2561061"/>
            <a:chOff x="2196000" y="1224425"/>
            <a:chExt cx="5155302" cy="3958189"/>
          </a:xfrm>
        </p:grpSpPr>
        <p:sp>
          <p:nvSpPr>
            <p:cNvPr id="188" name="TextBox 187">
              <a:extLst>
                <a:ext uri="{FF2B5EF4-FFF2-40B4-BE49-F238E27FC236}">
                  <a16:creationId xmlns:a16="http://schemas.microsoft.com/office/drawing/2014/main" id="{4102F210-8F3C-C823-4CEB-768FFE012529}"/>
                </a:ext>
              </a:extLst>
            </p:cNvPr>
            <p:cNvSpPr txBox="1"/>
            <p:nvPr/>
          </p:nvSpPr>
          <p:spPr>
            <a:xfrm>
              <a:off x="2196000" y="1224425"/>
              <a:ext cx="5151675" cy="3948118"/>
            </a:xfrm>
            <a:prstGeom prst="rect">
              <a:avLst/>
            </a:prstGeom>
            <a:noFill/>
          </p:spPr>
          <p:txBody>
            <a:bodyPr wrap="square" rtlCol="0">
              <a:spAutoFit/>
            </a:bodyPr>
            <a:lstStyle/>
            <a:p>
              <a:pPr algn="ctr"/>
              <a:r>
                <a:rPr lang="en-US" sz="8000" dirty="0">
                  <a:ln w="206375">
                    <a:solidFill>
                      <a:schemeClr val="bg1"/>
                    </a:solidFill>
                  </a:ln>
                  <a:effectLst>
                    <a:glow rad="139700">
                      <a:schemeClr val="accent5">
                        <a:satMod val="175000"/>
                        <a:alpha val="40000"/>
                      </a:schemeClr>
                    </a:glow>
                  </a:effectLst>
                  <a:latin typeface="iCiel Pony" panose="02000000000000000000" pitchFamily="2" charset="0"/>
                </a:rPr>
                <a:t>CHÚNG MÌNH ĐÃ LỚN</a:t>
              </a:r>
              <a:endParaRPr lang="vi-VN" sz="8000" dirty="0">
                <a:ln w="206375">
                  <a:solidFill>
                    <a:schemeClr val="bg1"/>
                  </a:solidFill>
                </a:ln>
                <a:effectLst>
                  <a:glow rad="139700">
                    <a:schemeClr val="accent5">
                      <a:satMod val="175000"/>
                      <a:alpha val="40000"/>
                    </a:schemeClr>
                  </a:glow>
                </a:effectLst>
                <a:latin typeface="iCiel Pony" panose="02000000000000000000" pitchFamily="2" charset="0"/>
              </a:endParaRPr>
            </a:p>
          </p:txBody>
        </p:sp>
        <p:sp>
          <p:nvSpPr>
            <p:cNvPr id="189" name="TextBox 188">
              <a:extLst>
                <a:ext uri="{FF2B5EF4-FFF2-40B4-BE49-F238E27FC236}">
                  <a16:creationId xmlns:a16="http://schemas.microsoft.com/office/drawing/2014/main" id="{F5B8DCB7-E023-3C3C-9291-E0E46BF1B22D}"/>
                </a:ext>
              </a:extLst>
            </p:cNvPr>
            <p:cNvSpPr txBox="1"/>
            <p:nvPr/>
          </p:nvSpPr>
          <p:spPr>
            <a:xfrm>
              <a:off x="2199627" y="1234496"/>
              <a:ext cx="5151675" cy="394811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8000" b="1" dirty="0">
                  <a:ln/>
                  <a:solidFill>
                    <a:srgbClr val="FF0066"/>
                  </a:solidFill>
                  <a:effectLst>
                    <a:glow rad="139700">
                      <a:schemeClr val="accent5">
                        <a:satMod val="175000"/>
                        <a:alpha val="40000"/>
                      </a:schemeClr>
                    </a:glow>
                  </a:effectLst>
                  <a:latin typeface="iCiel Pony" panose="02000000000000000000" pitchFamily="2" charset="0"/>
                </a:rPr>
                <a:t>CHÚNG MÌNH ĐÃ LỚN </a:t>
              </a:r>
              <a:endParaRPr lang="vi-VN" sz="8000" b="1" dirty="0">
                <a:ln/>
                <a:solidFill>
                  <a:srgbClr val="FF0066"/>
                </a:solidFill>
                <a:effectLst>
                  <a:glow rad="139700">
                    <a:schemeClr val="accent5">
                      <a:satMod val="175000"/>
                      <a:alpha val="40000"/>
                    </a:schemeClr>
                  </a:glow>
                </a:effectLst>
                <a:latin typeface="iCiel Pony" panose="02000000000000000000" pitchFamily="2" charset="0"/>
              </a:endParaRPr>
            </a:p>
          </p:txBody>
        </p:sp>
      </p:grpSp>
      <p:pic>
        <p:nvPicPr>
          <p:cNvPr id="196" name="Picture 195">
            <a:extLst>
              <a:ext uri="{FF2B5EF4-FFF2-40B4-BE49-F238E27FC236}">
                <a16:creationId xmlns:a16="http://schemas.microsoft.com/office/drawing/2014/main" id="{DAE21145-5100-0135-F0A3-11D090E2FC8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750" y="537527"/>
            <a:ext cx="2138932" cy="1948498"/>
          </a:xfrm>
          <a:prstGeom prst="rect">
            <a:avLst/>
          </a:prstGeom>
        </p:spPr>
      </p:pic>
      <p:grpSp>
        <p:nvGrpSpPr>
          <p:cNvPr id="197" name="Group 5">
            <a:extLst>
              <a:ext uri="{FF2B5EF4-FFF2-40B4-BE49-F238E27FC236}">
                <a16:creationId xmlns:a16="http://schemas.microsoft.com/office/drawing/2014/main" id="{0AF9CF94-B7DA-B319-1457-CDAD2AEA6BEB}"/>
              </a:ext>
            </a:extLst>
          </p:cNvPr>
          <p:cNvGrpSpPr/>
          <p:nvPr/>
        </p:nvGrpSpPr>
        <p:grpSpPr>
          <a:xfrm>
            <a:off x="345175" y="938461"/>
            <a:ext cx="1959875" cy="655152"/>
            <a:chOff x="1652209" y="2361605"/>
            <a:chExt cx="6611031" cy="655152"/>
          </a:xfrm>
        </p:grpSpPr>
        <p:sp>
          <p:nvSpPr>
            <p:cNvPr id="198" name="TextBox 3">
              <a:extLst>
                <a:ext uri="{FF2B5EF4-FFF2-40B4-BE49-F238E27FC236}">
                  <a16:creationId xmlns:a16="http://schemas.microsoft.com/office/drawing/2014/main" id="{FD835332-A280-2442-3F4B-1EF1DEBFF05B}"/>
                </a:ext>
              </a:extLst>
            </p:cNvPr>
            <p:cNvSpPr txBox="1"/>
            <p:nvPr/>
          </p:nvSpPr>
          <p:spPr>
            <a:xfrm>
              <a:off x="1652209" y="2361605"/>
              <a:ext cx="6591905" cy="646331"/>
            </a:xfrm>
            <a:prstGeom prst="rect">
              <a:avLst/>
            </a:prstGeom>
            <a:noFill/>
          </p:spPr>
          <p:txBody>
            <a:bodyPr wrap="square" rtlCol="0">
              <a:spAutoFit/>
            </a:bodyPr>
            <a:lstStyle/>
            <a:p>
              <a:pPr algn="ctr"/>
              <a:r>
                <a:rPr lang="en-US" sz="3600" dirty="0">
                  <a:ln w="254000">
                    <a:solidFill>
                      <a:schemeClr val="bg1"/>
                    </a:solidFill>
                  </a:ln>
                  <a:solidFill>
                    <a:srgbClr val="CC99FF"/>
                  </a:solidFill>
                  <a:latin typeface="iCiel Pony" panose="02000000000000000000" pitchFamily="2" charset="0"/>
                </a:rPr>
                <a:t>TUẦN 1</a:t>
              </a:r>
            </a:p>
          </p:txBody>
        </p:sp>
        <p:sp>
          <p:nvSpPr>
            <p:cNvPr id="199" name="TextBox 7">
              <a:extLst>
                <a:ext uri="{FF2B5EF4-FFF2-40B4-BE49-F238E27FC236}">
                  <a16:creationId xmlns:a16="http://schemas.microsoft.com/office/drawing/2014/main" id="{6ACDDF04-48EA-3C81-3877-0BE1B6499C0B}"/>
                </a:ext>
              </a:extLst>
            </p:cNvPr>
            <p:cNvSpPr txBox="1"/>
            <p:nvPr/>
          </p:nvSpPr>
          <p:spPr>
            <a:xfrm>
              <a:off x="1671337" y="2370426"/>
              <a:ext cx="6591903" cy="646331"/>
            </a:xfrm>
            <a:prstGeom prst="rect">
              <a:avLst/>
            </a:prstGeom>
            <a:noFill/>
          </p:spPr>
          <p:txBody>
            <a:bodyPr wrap="square" rtlCol="0">
              <a:spAutoFit/>
            </a:bodyPr>
            <a:lstStyle/>
            <a:p>
              <a:pPr algn="ctr"/>
              <a:r>
                <a:rPr lang="en-US" sz="3600" dirty="0">
                  <a:ln w="28575">
                    <a:noFill/>
                  </a:ln>
                  <a:solidFill>
                    <a:srgbClr val="FF3300"/>
                  </a:solidFill>
                  <a:latin typeface="iCiel Pony" panose="02000000000000000000" pitchFamily="2" charset="0"/>
                </a:rPr>
                <a:t>TUẦN 1</a:t>
              </a:r>
            </a:p>
          </p:txBody>
        </p:sp>
      </p:grpSp>
    </p:spTree>
    <p:extLst>
      <p:ext uri="{BB962C8B-B14F-4D97-AF65-F5344CB8AC3E}">
        <p14:creationId xmlns:p14="http://schemas.microsoft.com/office/powerpoint/2010/main" val="2605784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Effect transition="in" filter="barn(inVertical)">
                                      <p:cBhvr>
                                        <p:cTn id="12" dur="500"/>
                                        <p:tgtEl>
                                          <p:spTgt spid="196"/>
                                        </p:tgtEl>
                                      </p:cBhvr>
                                    </p:animEffect>
                                  </p:childTnLst>
                                </p:cTn>
                              </p:par>
                              <p:par>
                                <p:cTn id="13" presetID="16" presetClass="entr" presetSubtype="21" fill="hold" nodeType="withEffect">
                                  <p:stCondLst>
                                    <p:cond delay="0"/>
                                  </p:stCondLst>
                                  <p:childTnLst>
                                    <p:set>
                                      <p:cBhvr>
                                        <p:cTn id="14" dur="1" fill="hold">
                                          <p:stCondLst>
                                            <p:cond delay="0"/>
                                          </p:stCondLst>
                                        </p:cTn>
                                        <p:tgtEl>
                                          <p:spTgt spid="197"/>
                                        </p:tgtEl>
                                        <p:attrNameLst>
                                          <p:attrName>style.visibility</p:attrName>
                                        </p:attrNameLst>
                                      </p:cBhvr>
                                      <p:to>
                                        <p:strVal val="visible"/>
                                      </p:to>
                                    </p:set>
                                    <p:animEffect transition="in" filter="barn(inVertical)">
                                      <p:cBhvr>
                                        <p:cTn id="15" dur="500"/>
                                        <p:tgtEl>
                                          <p:spTgt spid="19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7"/>
                                        </p:tgtEl>
                                        <p:attrNameLst>
                                          <p:attrName>style.visibility</p:attrName>
                                        </p:attrNameLst>
                                      </p:cBhvr>
                                      <p:to>
                                        <p:strVal val="visible"/>
                                      </p:to>
                                    </p:set>
                                    <p:animEffect transition="in" filter="randombar(horizontal)">
                                      <p:cBhvr>
                                        <p:cTn id="20" dur="500"/>
                                        <p:tgtEl>
                                          <p:spTgt spid="187"/>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repeatCount="indefinite" fill="hold" nodeType="clickEffect">
                                  <p:stCondLst>
                                    <p:cond delay="0"/>
                                  </p:stCondLst>
                                  <p:childTnLst>
                                    <p:animRot by="120000">
                                      <p:cBhvr>
                                        <p:cTn id="24" dur="100" fill="hold">
                                          <p:stCondLst>
                                            <p:cond delay="0"/>
                                          </p:stCondLst>
                                        </p:cTn>
                                        <p:tgtEl>
                                          <p:spTgt spid="139"/>
                                        </p:tgtEl>
                                        <p:attrNameLst>
                                          <p:attrName>r</p:attrName>
                                        </p:attrNameLst>
                                      </p:cBhvr>
                                    </p:animRot>
                                    <p:animRot by="-240000">
                                      <p:cBhvr>
                                        <p:cTn id="25" dur="200" fill="hold">
                                          <p:stCondLst>
                                            <p:cond delay="200"/>
                                          </p:stCondLst>
                                        </p:cTn>
                                        <p:tgtEl>
                                          <p:spTgt spid="139"/>
                                        </p:tgtEl>
                                        <p:attrNameLst>
                                          <p:attrName>r</p:attrName>
                                        </p:attrNameLst>
                                      </p:cBhvr>
                                    </p:animRot>
                                    <p:animRot by="240000">
                                      <p:cBhvr>
                                        <p:cTn id="26" dur="200" fill="hold">
                                          <p:stCondLst>
                                            <p:cond delay="400"/>
                                          </p:stCondLst>
                                        </p:cTn>
                                        <p:tgtEl>
                                          <p:spTgt spid="139"/>
                                        </p:tgtEl>
                                        <p:attrNameLst>
                                          <p:attrName>r</p:attrName>
                                        </p:attrNameLst>
                                      </p:cBhvr>
                                    </p:animRot>
                                    <p:animRot by="-240000">
                                      <p:cBhvr>
                                        <p:cTn id="27" dur="200" fill="hold">
                                          <p:stCondLst>
                                            <p:cond delay="600"/>
                                          </p:stCondLst>
                                        </p:cTn>
                                        <p:tgtEl>
                                          <p:spTgt spid="139"/>
                                        </p:tgtEl>
                                        <p:attrNameLst>
                                          <p:attrName>r</p:attrName>
                                        </p:attrNameLst>
                                      </p:cBhvr>
                                    </p:animRot>
                                    <p:animRot by="120000">
                                      <p:cBhvr>
                                        <p:cTn id="28" dur="200" fill="hold">
                                          <p:stCondLst>
                                            <p:cond delay="800"/>
                                          </p:stCondLst>
                                        </p:cTn>
                                        <p:tgtEl>
                                          <p:spTgt spid="1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30" y="3458331"/>
            <a:ext cx="12656668" cy="3429000"/>
          </a:xfrm>
          <a:prstGeom prst="rect">
            <a:avLst/>
          </a:prstGeom>
        </p:spPr>
      </p:pic>
      <p:sp>
        <p:nvSpPr>
          <p:cNvPr id="7" name="Rounded Rectangle 14">
            <a:extLst>
              <a:ext uri="{FF2B5EF4-FFF2-40B4-BE49-F238E27FC236}">
                <a16:creationId xmlns:a16="http://schemas.microsoft.com/office/drawing/2014/main" id="{D45EB5FB-006E-F038-3356-595905950B61}"/>
              </a:ext>
            </a:extLst>
          </p:cNvPr>
          <p:cNvSpPr/>
          <p:nvPr/>
        </p:nvSpPr>
        <p:spPr>
          <a:xfrm>
            <a:off x="1015915" y="1743621"/>
            <a:ext cx="10237637" cy="3565552"/>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en-US" sz="4000" dirty="0">
                <a:solidFill>
                  <a:schemeClr val="tx1"/>
                </a:solidFill>
              </a:rPr>
              <a:t>- </a:t>
            </a:r>
            <a:r>
              <a:rPr lang="en-US" sz="4000" dirty="0" err="1">
                <a:solidFill>
                  <a:schemeClr val="tx1"/>
                </a:solidFill>
              </a:rPr>
              <a:t>Nhận</a:t>
            </a:r>
            <a:r>
              <a:rPr lang="en-US" sz="4000" dirty="0">
                <a:solidFill>
                  <a:schemeClr val="tx1"/>
                </a:solidFill>
              </a:rPr>
              <a:t> </a:t>
            </a:r>
            <a:r>
              <a:rPr lang="en-US" sz="4000" dirty="0" err="1">
                <a:solidFill>
                  <a:schemeClr val="tx1"/>
                </a:solidFill>
              </a:rPr>
              <a:t>biết</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những</a:t>
            </a:r>
            <a:r>
              <a:rPr lang="en-US" sz="4000" dirty="0">
                <a:solidFill>
                  <a:schemeClr val="tx1"/>
                </a:solidFill>
              </a:rPr>
              <a:t> </a:t>
            </a:r>
            <a:r>
              <a:rPr lang="en-US" sz="4000" dirty="0" err="1">
                <a:solidFill>
                  <a:schemeClr val="tx1"/>
                </a:solidFill>
              </a:rPr>
              <a:t>thay</a:t>
            </a:r>
            <a:r>
              <a:rPr lang="en-US" sz="4000" dirty="0">
                <a:solidFill>
                  <a:schemeClr val="tx1"/>
                </a:solidFill>
              </a:rPr>
              <a:t> </a:t>
            </a:r>
            <a:r>
              <a:rPr lang="en-US" sz="4000" dirty="0" err="1">
                <a:solidFill>
                  <a:schemeClr val="tx1"/>
                </a:solidFill>
              </a:rPr>
              <a:t>đổi</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mình</a:t>
            </a:r>
            <a:r>
              <a:rPr lang="en-US" sz="4000" dirty="0">
                <a:solidFill>
                  <a:schemeClr val="tx1"/>
                </a:solidFill>
              </a:rPr>
              <a:t> </a:t>
            </a:r>
            <a:r>
              <a:rPr lang="en-US" sz="4000" dirty="0" err="1">
                <a:solidFill>
                  <a:schemeClr val="tx1"/>
                </a:solidFill>
              </a:rPr>
              <a:t>theo</a:t>
            </a:r>
            <a:r>
              <a:rPr lang="en-US" sz="4000" dirty="0">
                <a:solidFill>
                  <a:schemeClr val="tx1"/>
                </a:solidFill>
              </a:rPr>
              <a:t> </a:t>
            </a:r>
            <a:r>
              <a:rPr lang="en-US" sz="4000" dirty="0" err="1">
                <a:solidFill>
                  <a:schemeClr val="tx1"/>
                </a:solidFill>
              </a:rPr>
              <a:t>thời</a:t>
            </a:r>
            <a:r>
              <a:rPr lang="en-US" sz="4000" dirty="0">
                <a:solidFill>
                  <a:schemeClr val="tx1"/>
                </a:solidFill>
              </a:rPr>
              <a:t> </a:t>
            </a:r>
            <a:r>
              <a:rPr lang="en-US" sz="4000" dirty="0" err="1">
                <a:solidFill>
                  <a:schemeClr val="tx1"/>
                </a:solidFill>
              </a:rPr>
              <a:t>gian</a:t>
            </a:r>
            <a:r>
              <a:rPr lang="en-US" sz="4000" dirty="0">
                <a:solidFill>
                  <a:schemeClr val="tx1"/>
                </a:solidFill>
              </a:rPr>
              <a:t> </a:t>
            </a:r>
            <a:r>
              <a:rPr lang="en-US" sz="4000" dirty="0" err="1">
                <a:solidFill>
                  <a:schemeClr val="tx1"/>
                </a:solidFill>
              </a:rPr>
              <a:t>từ</a:t>
            </a:r>
            <a:r>
              <a:rPr lang="en-US" sz="4000" dirty="0">
                <a:solidFill>
                  <a:schemeClr val="tx1"/>
                </a:solidFill>
              </a:rPr>
              <a:t> </a:t>
            </a:r>
            <a:r>
              <a:rPr lang="en-US" sz="4000" dirty="0" err="1">
                <a:solidFill>
                  <a:schemeClr val="tx1"/>
                </a:solidFill>
              </a:rPr>
              <a:t>lớp</a:t>
            </a:r>
            <a:r>
              <a:rPr lang="en-US" sz="4000" dirty="0">
                <a:solidFill>
                  <a:schemeClr val="tx1"/>
                </a:solidFill>
              </a:rPr>
              <a:t> 1 </a:t>
            </a:r>
            <a:r>
              <a:rPr lang="en-US" sz="4000" dirty="0" err="1">
                <a:solidFill>
                  <a:schemeClr val="tx1"/>
                </a:solidFill>
              </a:rPr>
              <a:t>đến</a:t>
            </a:r>
            <a:r>
              <a:rPr lang="en-US" sz="4000" dirty="0">
                <a:solidFill>
                  <a:schemeClr val="tx1"/>
                </a:solidFill>
              </a:rPr>
              <a:t> </a:t>
            </a:r>
            <a:r>
              <a:rPr lang="en-US" sz="4000" dirty="0" err="1">
                <a:solidFill>
                  <a:schemeClr val="tx1"/>
                </a:solidFill>
              </a:rPr>
              <a:t>lớp</a:t>
            </a:r>
            <a:r>
              <a:rPr lang="en-US" sz="4000" dirty="0">
                <a:solidFill>
                  <a:schemeClr val="tx1"/>
                </a:solidFill>
              </a:rPr>
              <a:t> 4.</a:t>
            </a:r>
          </a:p>
          <a:p>
            <a:pPr marL="457200" algn="just">
              <a:spcBef>
                <a:spcPts val="1200"/>
              </a:spcBef>
            </a:pPr>
            <a:r>
              <a:rPr lang="en-US" sz="4000" dirty="0">
                <a:solidFill>
                  <a:schemeClr val="tx1"/>
                </a:solidFill>
              </a:rPr>
              <a:t>- </a:t>
            </a:r>
            <a:r>
              <a:rPr lang="en-US" sz="4000" dirty="0" err="1">
                <a:solidFill>
                  <a:schemeClr val="tx1"/>
                </a:solidFill>
              </a:rPr>
              <a:t>Tìm</a:t>
            </a:r>
            <a:r>
              <a:rPr lang="en-US" sz="4000" dirty="0">
                <a:solidFill>
                  <a:schemeClr val="tx1"/>
                </a:solidFill>
              </a:rPr>
              <a:t> </a:t>
            </a:r>
            <a:r>
              <a:rPr lang="en-US" sz="4000" dirty="0" err="1">
                <a:solidFill>
                  <a:schemeClr val="tx1"/>
                </a:solidFill>
              </a:rPr>
              <a:t>lại</a:t>
            </a:r>
            <a:r>
              <a:rPr lang="en-US" sz="4000" dirty="0">
                <a:solidFill>
                  <a:schemeClr val="tx1"/>
                </a:solidFill>
              </a:rPr>
              <a:t> </a:t>
            </a:r>
            <a:r>
              <a:rPr lang="en-US" sz="4000" dirty="0" err="1">
                <a:solidFill>
                  <a:schemeClr val="tx1"/>
                </a:solidFill>
              </a:rPr>
              <a:t>tư</a:t>
            </a:r>
            <a:r>
              <a:rPr lang="en-US" sz="4000" dirty="0">
                <a:solidFill>
                  <a:schemeClr val="tx1"/>
                </a:solidFill>
              </a:rPr>
              <a:t> </a:t>
            </a:r>
            <a:r>
              <a:rPr lang="en-US" sz="4000" dirty="0" err="1">
                <a:solidFill>
                  <a:schemeClr val="tx1"/>
                </a:solidFill>
              </a:rPr>
              <a:t>liệu</a:t>
            </a:r>
            <a:r>
              <a:rPr lang="en-US" sz="4000" dirty="0">
                <a:solidFill>
                  <a:schemeClr val="tx1"/>
                </a:solidFill>
              </a:rPr>
              <a:t>, </a:t>
            </a:r>
            <a:r>
              <a:rPr lang="en-US" sz="4000" dirty="0" err="1">
                <a:solidFill>
                  <a:schemeClr val="tx1"/>
                </a:solidFill>
              </a:rPr>
              <a:t>sản</a:t>
            </a:r>
            <a:r>
              <a:rPr lang="en-US" sz="4000" dirty="0">
                <a:solidFill>
                  <a:schemeClr val="tx1"/>
                </a:solidFill>
              </a:rPr>
              <a:t> </a:t>
            </a:r>
            <a:r>
              <a:rPr lang="en-US" sz="4000" dirty="0" err="1">
                <a:solidFill>
                  <a:schemeClr val="tx1"/>
                </a:solidFill>
              </a:rPr>
              <a:t>phẩm</a:t>
            </a:r>
            <a:r>
              <a:rPr lang="en-US" sz="4000" dirty="0">
                <a:solidFill>
                  <a:schemeClr val="tx1"/>
                </a:solidFill>
              </a:rPr>
              <a:t> </a:t>
            </a:r>
            <a:r>
              <a:rPr lang="en-US" sz="4000" dirty="0" err="1">
                <a:solidFill>
                  <a:schemeClr val="tx1"/>
                </a:solidFill>
              </a:rPr>
              <a:t>thể</a:t>
            </a:r>
            <a:r>
              <a:rPr lang="en-US" sz="4000" dirty="0">
                <a:solidFill>
                  <a:schemeClr val="tx1"/>
                </a:solidFill>
              </a:rPr>
              <a:t> </a:t>
            </a:r>
            <a:r>
              <a:rPr lang="en-US" sz="4000" dirty="0" err="1">
                <a:solidFill>
                  <a:schemeClr val="tx1"/>
                </a:solidFill>
              </a:rPr>
              <a:t>hiện</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sự</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cá</a:t>
            </a:r>
            <a:r>
              <a:rPr lang="en-US" sz="4000" dirty="0">
                <a:solidFill>
                  <a:schemeClr val="tx1"/>
                </a:solidFill>
              </a:rPr>
              <a:t> </a:t>
            </a:r>
            <a:r>
              <a:rPr lang="en-US" sz="4000" dirty="0" err="1">
                <a:solidFill>
                  <a:schemeClr val="tx1"/>
                </a:solidFill>
              </a:rPr>
              <a:t>nhân</a:t>
            </a:r>
            <a:r>
              <a:rPr lang="en-US" sz="4000" dirty="0">
                <a:solidFill>
                  <a:schemeClr val="tx1"/>
                </a:solidFill>
              </a:rPr>
              <a:t> </a:t>
            </a:r>
            <a:r>
              <a:rPr lang="en-US" sz="4000" dirty="0" err="1">
                <a:solidFill>
                  <a:schemeClr val="tx1"/>
                </a:solidFill>
              </a:rPr>
              <a:t>và</a:t>
            </a:r>
            <a:r>
              <a:rPr lang="en-US" sz="4000" dirty="0">
                <a:solidFill>
                  <a:schemeClr val="tx1"/>
                </a:solidFill>
              </a:rPr>
              <a:t> </a:t>
            </a:r>
            <a:r>
              <a:rPr lang="en-US" sz="4000" dirty="0" err="1">
                <a:solidFill>
                  <a:schemeClr val="tx1"/>
                </a:solidFill>
              </a:rPr>
              <a:t>tập</a:t>
            </a:r>
            <a:r>
              <a:rPr lang="en-US" sz="4000" dirty="0">
                <a:solidFill>
                  <a:schemeClr val="tx1"/>
                </a:solidFill>
              </a:rPr>
              <a:t> </a:t>
            </a:r>
            <a:r>
              <a:rPr lang="en-US" sz="4000" dirty="0" err="1">
                <a:solidFill>
                  <a:schemeClr val="tx1"/>
                </a:solidFill>
              </a:rPr>
              <a:t>thể</a:t>
            </a:r>
            <a:r>
              <a:rPr lang="en-US" sz="4000" dirty="0">
                <a:solidFill>
                  <a:schemeClr val="tx1"/>
                </a:solidFill>
              </a:rPr>
              <a:t>.</a:t>
            </a:r>
            <a:endParaRPr lang="vi-VN" sz="4000" dirty="0">
              <a:solidFill>
                <a:schemeClr val="tx1"/>
              </a:solidFill>
            </a:endParaRPr>
          </a:p>
        </p:txBody>
      </p:sp>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0248" y="5630440"/>
            <a:ext cx="1969421" cy="1224605"/>
          </a:xfrm>
          <a:prstGeom prst="rect">
            <a:avLst/>
          </a:prstGeom>
        </p:spPr>
      </p:pic>
      <p:pic>
        <p:nvPicPr>
          <p:cNvPr id="8" name="Picture 7">
            <a:extLst>
              <a:ext uri="{FF2B5EF4-FFF2-40B4-BE49-F238E27FC236}">
                <a16:creationId xmlns:a16="http://schemas.microsoft.com/office/drawing/2014/main" id="{D7DB248F-8FF9-EB6D-44A6-CDF7C1B40B89}"/>
              </a:ext>
            </a:extLst>
          </p:cNvPr>
          <p:cNvPicPr>
            <a:picLocks noChangeAspect="1"/>
          </p:cNvPicPr>
          <p:nvPr/>
        </p:nvPicPr>
        <p:blipFill>
          <a:blip r:embed="rId4"/>
          <a:stretch>
            <a:fillRect/>
          </a:stretch>
        </p:blipFill>
        <p:spPr>
          <a:xfrm>
            <a:off x="2404558" y="104335"/>
            <a:ext cx="7230483" cy="1353429"/>
          </a:xfrm>
          <a:prstGeom prst="rect">
            <a:avLst/>
          </a:prstGeom>
        </p:spPr>
      </p:pic>
    </p:spTree>
    <p:extLst>
      <p:ext uri="{BB962C8B-B14F-4D97-AF65-F5344CB8AC3E}">
        <p14:creationId xmlns:p14="http://schemas.microsoft.com/office/powerpoint/2010/main" val="1913268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744</Words>
  <Application>Microsoft Office PowerPoint</Application>
  <PresentationFormat>Widescreen</PresentationFormat>
  <Paragraphs>41</Paragraphs>
  <Slides>29</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Calibri</vt:lpstr>
      <vt:lpstr>Calibri (Body)</vt:lpstr>
      <vt:lpstr>Calibri bold</vt:lpstr>
      <vt:lpstr>Calibri Light</vt:lpstr>
      <vt:lpstr>Cambria</vt:lpstr>
      <vt:lpstr>iCiel Pony</vt:lpstr>
      <vt:lpstr>LNTH-LuoLuoNotangYuanTi 1</vt:lpstr>
      <vt:lpstr>Segoe UI</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2024-09-27T12:59:41Z</dcterms:created>
  <dcterms:modified xsi:type="dcterms:W3CDTF">2024-09-27T13:00:43Z</dcterms:modified>
</cp:coreProperties>
</file>