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592" r:id="rId2"/>
    <p:sldId id="607" r:id="rId3"/>
    <p:sldId id="543" r:id="rId4"/>
    <p:sldId id="563" r:id="rId5"/>
    <p:sldId id="542" r:id="rId6"/>
    <p:sldId id="496" r:id="rId7"/>
    <p:sldId id="609" r:id="rId8"/>
    <p:sldId id="593" r:id="rId9"/>
    <p:sldId id="610" r:id="rId10"/>
    <p:sldId id="601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howGuides="1">
      <p:cViewPr varScale="1">
        <p:scale>
          <a:sx n="64" d="100"/>
          <a:sy n="64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17" Type="http://schemas.microsoft.com/office/2007/relationships/hdphoto" Target="../media/hdphoto13.wdp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5" Type="http://schemas.microsoft.com/office/2007/relationships/hdphoto" Target="../media/hdphoto12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6.wdp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microsoft.com/office/2007/relationships/hdphoto" Target="../media/hdphoto19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>
            <a:fillRect/>
          </a:stretch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27524"/>
            <a:ext cx="11233247" cy="1015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2013672"/>
            <a:ext cx="10801200" cy="1343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003764"/>
            <a:ext cx="4881304" cy="12663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048" y="3987881"/>
            <a:ext cx="4881304" cy="1270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798" y="548680"/>
            <a:ext cx="11305256" cy="905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>
            <a:fillRect/>
          </a:stretch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>
            <a:fillRect/>
          </a:stretch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71850"/>
            <a:ext cx="2109819" cy="27635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86" y="376296"/>
            <a:ext cx="11267538" cy="1165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30</Words>
  <Application>Microsoft Office PowerPoint</Application>
  <PresentationFormat>Widescreen</PresentationFormat>
  <Paragraphs>10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Doan Trinh</cp:lastModifiedBy>
  <cp:revision>675</cp:revision>
  <dcterms:created xsi:type="dcterms:W3CDTF">2010-04-30T18:19:00Z</dcterms:created>
  <dcterms:modified xsi:type="dcterms:W3CDTF">2024-09-28T13:34:30Z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9D37D43EDE6A492E8CC9102E0C9F4D88_12</vt:lpwstr>
  </property>
  <property fmtid="{D5CDD505-2E9C-101B-9397-08002B2CF9AE}" pid="3" name="KSOProductBuildVer">
    <vt:lpwstr>1033-12.2.0.13266</vt:lpwstr>
  </property>
</Properties>
</file>