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4" r:id="rId2"/>
  </p:sldMasterIdLst>
  <p:notesMasterIdLst>
    <p:notesMasterId r:id="rId8"/>
  </p:notesMasterIdLst>
  <p:sldIdLst>
    <p:sldId id="487" r:id="rId3"/>
    <p:sldId id="488" r:id="rId4"/>
    <p:sldId id="489" r:id="rId5"/>
    <p:sldId id="490" r:id="rId6"/>
    <p:sldId id="4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D0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40" d="100"/>
          <a:sy n="40" d="100"/>
        </p:scale>
        <p:origin x="102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592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8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787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786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128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243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163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934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526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8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9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875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104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13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4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0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7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4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5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0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757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Luyện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tập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3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3955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37BB0-FB0B-47BA-99A3-70F5F637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`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B2EE-846A-4B22-8851-9615E2373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AECAB6-B5B9-4031-B728-86E27EAAC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4" y="365125"/>
            <a:ext cx="4238625" cy="2203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59C3B8-4946-47C8-A39A-9E84C2DF4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854" y="544286"/>
            <a:ext cx="5764531" cy="547551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E5BF30F-5C5C-4B0D-9603-0FCEC7D4D00E}"/>
              </a:ext>
            </a:extLst>
          </p:cNvPr>
          <p:cNvSpPr/>
          <p:nvPr/>
        </p:nvSpPr>
        <p:spPr>
          <a:xfrm>
            <a:off x="2166257" y="2911928"/>
            <a:ext cx="1872343" cy="103414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26D904-1A12-489B-BA35-88F026D3EF2F}"/>
              </a:ext>
            </a:extLst>
          </p:cNvPr>
          <p:cNvCxnSpPr/>
          <p:nvPr/>
        </p:nvCxnSpPr>
        <p:spPr>
          <a:xfrm flipV="1">
            <a:off x="4038600" y="1467077"/>
            <a:ext cx="3439886" cy="19619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15E0102-6FCA-4A24-8DB8-67D2C188643A}"/>
              </a:ext>
            </a:extLst>
          </p:cNvPr>
          <p:cNvCxnSpPr>
            <a:cxnSpLocks/>
          </p:cNvCxnSpPr>
          <p:nvPr/>
        </p:nvCxnSpPr>
        <p:spPr>
          <a:xfrm flipV="1">
            <a:off x="4038600" y="3282043"/>
            <a:ext cx="3330893" cy="1469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C48DC0-0C93-438C-86D8-AD9EFA08124C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4038600" y="3429000"/>
            <a:ext cx="3520644" cy="1774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E540169-439C-4ABC-A275-E5BFE96F70E1}"/>
              </a:ext>
            </a:extLst>
          </p:cNvPr>
          <p:cNvCxnSpPr>
            <a:cxnSpLocks/>
          </p:cNvCxnSpPr>
          <p:nvPr/>
        </p:nvCxnSpPr>
        <p:spPr>
          <a:xfrm>
            <a:off x="4093096" y="3456892"/>
            <a:ext cx="5257733" cy="349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065E86AE-4DB4-485B-8F10-2330CCEF4086}"/>
              </a:ext>
            </a:extLst>
          </p:cNvPr>
          <p:cNvSpPr/>
          <p:nvPr/>
        </p:nvSpPr>
        <p:spPr>
          <a:xfrm>
            <a:off x="1230086" y="4544445"/>
            <a:ext cx="2670401" cy="103414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27AC83D-52B4-4134-854F-EB8DC70FF719}"/>
              </a:ext>
            </a:extLst>
          </p:cNvPr>
          <p:cNvCxnSpPr>
            <a:cxnSpLocks/>
            <a:stCxn id="26" idx="6"/>
          </p:cNvCxnSpPr>
          <p:nvPr/>
        </p:nvCxnSpPr>
        <p:spPr>
          <a:xfrm flipV="1">
            <a:off x="3900487" y="1690689"/>
            <a:ext cx="1977799" cy="33708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512268-2A2D-480C-85C4-E4EED38A60F6}"/>
              </a:ext>
            </a:extLst>
          </p:cNvPr>
          <p:cNvCxnSpPr>
            <a:cxnSpLocks/>
          </p:cNvCxnSpPr>
          <p:nvPr/>
        </p:nvCxnSpPr>
        <p:spPr>
          <a:xfrm>
            <a:off x="3900487" y="5167312"/>
            <a:ext cx="2195513" cy="360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4745912-47F4-4385-B3C3-C436920A8D88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4038600" y="3429000"/>
            <a:ext cx="5207319" cy="11376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CB112C1-5F30-4294-B1A2-63816EEED6B1}"/>
              </a:ext>
            </a:extLst>
          </p:cNvPr>
          <p:cNvCxnSpPr>
            <a:cxnSpLocks/>
          </p:cNvCxnSpPr>
          <p:nvPr/>
        </p:nvCxnSpPr>
        <p:spPr>
          <a:xfrm flipV="1">
            <a:off x="4110853" y="1814769"/>
            <a:ext cx="5207319" cy="16250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78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AB0DE7-B591-4A11-A31E-9601BC423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825625"/>
            <a:ext cx="8218714" cy="313009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F730BD-CCEE-4BF0-A20C-C5D576B2B801}"/>
              </a:ext>
            </a:extLst>
          </p:cNvPr>
          <p:cNvCxnSpPr/>
          <p:nvPr/>
        </p:nvCxnSpPr>
        <p:spPr>
          <a:xfrm>
            <a:off x="4332514" y="3102429"/>
            <a:ext cx="1415143" cy="13824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CC3495-EE8B-494A-AE36-346C62DD0452}"/>
              </a:ext>
            </a:extLst>
          </p:cNvPr>
          <p:cNvCxnSpPr/>
          <p:nvPr/>
        </p:nvCxnSpPr>
        <p:spPr>
          <a:xfrm flipV="1">
            <a:off x="4332514" y="3102429"/>
            <a:ext cx="1415143" cy="696685"/>
          </a:xfrm>
          <a:prstGeom prst="straightConnector1">
            <a:avLst/>
          </a:prstGeom>
          <a:ln>
            <a:solidFill>
              <a:srgbClr val="0D025E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1C9AEC-F849-4247-9C12-F3544901862E}"/>
              </a:ext>
            </a:extLst>
          </p:cNvPr>
          <p:cNvCxnSpPr/>
          <p:nvPr/>
        </p:nvCxnSpPr>
        <p:spPr>
          <a:xfrm flipV="1">
            <a:off x="4332514" y="3799114"/>
            <a:ext cx="1371600" cy="685800"/>
          </a:xfrm>
          <a:prstGeom prst="straightConnector1">
            <a:avLst/>
          </a:prstGeom>
          <a:ln>
            <a:solidFill>
              <a:srgbClr val="0D025E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18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B856-2646-415A-934D-91A0328D8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506B77-B346-4973-99E8-5E07DF549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69" y="681037"/>
            <a:ext cx="6322560" cy="842963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5A357B4-758A-4CC4-87B9-F938D4F00835}"/>
              </a:ext>
            </a:extLst>
          </p:cNvPr>
          <p:cNvSpPr/>
          <p:nvPr/>
        </p:nvSpPr>
        <p:spPr>
          <a:xfrm>
            <a:off x="815884" y="2220686"/>
            <a:ext cx="8201465" cy="3265714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/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endParaRPr lang="en-US" sz="4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285750" indent="-285750" algn="ctr"/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-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trai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viên</a:t>
            </a:r>
            <a:endParaRPr lang="en-US" sz="4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285750" indent="-285750" algn="ctr"/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185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82B47712-E700-4A68-AA13-98F7D8B7D8F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84033" y="5259705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65</Words>
  <Application>Microsoft Office PowerPoint</Application>
  <PresentationFormat>Màn hình rộng</PresentationFormat>
  <Paragraphs>13</Paragraphs>
  <Slides>5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1_Office Theme</vt:lpstr>
      <vt:lpstr>1_Office 主题​​</vt:lpstr>
      <vt:lpstr>Bản trình bày PowerPoint</vt:lpstr>
      <vt:lpstr>`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Lê Đức Hùng</cp:lastModifiedBy>
  <cp:revision>37</cp:revision>
  <dcterms:created xsi:type="dcterms:W3CDTF">2021-05-21T10:43:38Z</dcterms:created>
  <dcterms:modified xsi:type="dcterms:W3CDTF">2023-09-24T06:53:01Z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2023-09-24T06:49:03Z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4cb6525a-2303-42f2-a037-07274739307d</vt:lpwstr>
  </property>
  <property fmtid="{D5CDD505-2E9C-101B-9397-08002B2CF9AE}" pid="8" name="MSIP_Label_defa4170-0d19-0005-0004-bc88714345d2_ContentBits">
    <vt:lpwstr>0</vt:lpwstr>
  </property>
</Properties>
</file>