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321" r:id="rId3"/>
    <p:sldId id="11695" r:id="rId4"/>
    <p:sldId id="262" r:id="rId5"/>
    <p:sldId id="11696" r:id="rId6"/>
    <p:sldId id="11693" r:id="rId7"/>
    <p:sldId id="257" r:id="rId8"/>
    <p:sldId id="324" r:id="rId9"/>
    <p:sldId id="283" r:id="rId10"/>
    <p:sldId id="325" r:id="rId11"/>
    <p:sldId id="294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A555-FD48-4AFD-8571-2E5401E16060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37A9D-117A-419D-BC1C-9ADA5B8DE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câu trả lời sẽ hiện ra đáp án đúng hoặc 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43809-2B8D-4F89-AA90-42471D75D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17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câu trả lời sẽ hiện ra đáp án đúng hoặc 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43809-2B8D-4F89-AA90-42471D75D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9665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câu trả lời sẽ hiện ra đáp án đúng hoặc sai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D43809-2B8D-4F89-AA90-42471D75D2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823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A1C12-A98E-46B7-9FF3-DE14FF62CF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30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37A9D-117A-419D-BC1C-9ADA5B8DE7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60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A49CA-AE88-4BE6-F6B1-BB0481BD1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4F6D8-FB93-4EB1-202B-DE7945BDAF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4C7A2-34B0-4B90-9D13-B5F706E8E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EFE70-7F27-080E-E69E-0CED7D51D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C454-3CC2-DCB2-72BF-4413D19C9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7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F6CB-B889-E3DF-7EFB-F1233822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626D2-FA98-C9DE-E927-7E70307C1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F1BF5-66A4-DD0A-0AB8-DCA1EE4905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156D1-588C-B33B-9E3A-1DD6221F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B1D4C-08A1-E8EA-9F97-52BAEDA22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363C8B-380C-3D8B-51BC-024B59C7FF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A493C-DDA7-F1DA-D615-2B50473A9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1DB8B-D7AE-9ADB-85BC-6A1AA1AB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AD77E-F485-0662-44CF-6FF6DF89F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BA1B4-ADA1-7050-29BD-3AE0FF03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94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>
        <p:comb/>
      </p:transition>
    </mc:Choice>
    <mc:Fallback xmlns="">
      <p:transition spd="slow" advTm="4000">
        <p:comb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2024/9/18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17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2024/9/18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96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992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970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0DD7636-5BE1-44BC-BB5F-15739D9E18E1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50141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6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81515-370F-F183-F347-85F3B8252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50D54-9211-1E5F-3AC7-7E3057F9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293A2B-EFA3-942F-F0F4-30EEEB2B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19E2-43D0-F0BA-77AF-CB76CF96A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D8C77-61F1-1EBE-5A26-457B6FF2C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2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  <a:t>2024/9/18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18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7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  <a:t>2024/9/18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8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98EC-1DFF-8CF9-778D-20337787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A5EA3-CE16-D095-638F-980AAE52E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1B9B7F-FE7F-5ED3-80DB-E746DF94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EC7BD-F8DE-ABA3-9E9E-B15A54EB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FB29A-A347-C246-2346-61F875EE1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1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131A-C54F-31B5-BAC1-7B48F7576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A62BE-F64C-02C3-BC03-28F0637305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B7573A-6A10-1C05-5B1C-15DAE037E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EA8C9-A13A-E1FA-7352-6F55029C4D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89752-832A-301D-66B1-E87882264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8BC46C-3B73-CA93-B026-1282D6CC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5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03496-B095-484C-9632-8974651F3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9CA39-B6D2-46DD-0A09-A831E9E7F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0FCB3-995C-0C48-5B83-F8B95A84B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F21943-7EB0-83D4-D61B-E3A52B956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A8798C-7F5E-9E75-EED2-59C456C185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87A934-FDB5-221A-C7D4-D52EE5A2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47D94A-D475-FBA7-B808-DB6F90C15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DD191-05B2-B806-BBE6-FD4E0FE8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9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C986-DAE9-2D2A-B248-B490BC34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B8554D-33F0-903D-5E9D-9BB1C8DA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A2D9E9-6075-7999-3924-5F9EE36D4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F60AEE-BC21-97B6-31DB-4F6DC892E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0DBEF-3769-54DB-D6EC-54BB8B2DC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502DB1-E8E0-95B9-ED32-161B11EF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EAA0C-41F7-ADE2-4208-D0E35529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9FBFE-5FEE-5A0A-C478-4BDD68F50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F490A-79A6-BDA5-2F9B-7FFDDB260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836A6-59D3-1AB3-8E6A-C00B31A79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2A07F-4D63-A5AA-A22E-2C1B3688B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43E9B-2E5F-ADDC-0218-D63748F1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1CAED-A627-C2E1-FCBF-07667911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7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E21DB-9C1E-4CC5-66B9-AFEC82443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75CCC4-47DC-E75E-7D28-5D2146865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44185C-C377-1366-EB15-B9534D48C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D5806-8A04-F6BD-1AD9-B0F29FF2BC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F09BF1-C09E-4FDF-9E32-1AC8E345CBB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026AE-B348-7978-C01F-2A787839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D9CE04-D305-F508-073D-4AD01EE3D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4A39CF-AB4D-43F5-B22E-93D02796B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1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C92D03BA-D550-B767-A936-692A1C82221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7" y="32384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1"/>
          <p:cNvSpPr/>
          <p:nvPr userDrawn="1"/>
        </p:nvSpPr>
        <p:spPr>
          <a:xfrm>
            <a:off x="353568" y="271018"/>
            <a:ext cx="11484864" cy="6315456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3964305" y="2352675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04B82C67-F52D-68A0-D8BA-A1AE304335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9168" y="313266"/>
            <a:ext cx="1420284" cy="14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1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image" Target="../media/image17.png"/><Relationship Id="rId7" Type="http://schemas.openxmlformats.org/officeDocument/2006/relationships/image" Target="../media/image1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microsoft.com/office/2007/relationships/media" Target="../media/media2.mp3"/><Relationship Id="rId7" Type="http://schemas.openxmlformats.org/officeDocument/2006/relationships/audio" Target="../media/audio1.wav"/><Relationship Id="rId12" Type="http://schemas.openxmlformats.org/officeDocument/2006/relationships/image" Target="../media/image8.jpe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6.png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.jp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.jp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audio" Target="../media/audio3.wav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988D7F-8DD5-4942-9B78-D11472B001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2811" y="2437320"/>
            <a:ext cx="6882981" cy="14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1A8C5-7235-4933-BA88-3756DD0B2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22EAB7-8FC4-F5DB-AFAB-FEE3F9CF548F}"/>
              </a:ext>
            </a:extLst>
          </p:cNvPr>
          <p:cNvSpPr/>
          <p:nvPr/>
        </p:nvSpPr>
        <p:spPr>
          <a:xfrm>
            <a:off x="419100" y="266701"/>
            <a:ext cx="11236318" cy="6257924"/>
          </a:xfrm>
          <a:custGeom>
            <a:avLst/>
            <a:gdLst>
              <a:gd name="connsiteX0" fmla="*/ 0 w 11236318"/>
              <a:gd name="connsiteY0" fmla="*/ 776734 h 6257924"/>
              <a:gd name="connsiteX1" fmla="*/ 776734 w 11236318"/>
              <a:gd name="connsiteY1" fmla="*/ 0 h 6257924"/>
              <a:gd name="connsiteX2" fmla="*/ 1249485 w 11236318"/>
              <a:gd name="connsiteY2" fmla="*/ 0 h 6257924"/>
              <a:gd name="connsiteX3" fmla="*/ 1915893 w 11236318"/>
              <a:gd name="connsiteY3" fmla="*/ 0 h 6257924"/>
              <a:gd name="connsiteX4" fmla="*/ 2388644 w 11236318"/>
              <a:gd name="connsiteY4" fmla="*/ 0 h 6257924"/>
              <a:gd name="connsiteX5" fmla="*/ 2958223 w 11236318"/>
              <a:gd name="connsiteY5" fmla="*/ 0 h 6257924"/>
              <a:gd name="connsiteX6" fmla="*/ 3721460 w 11236318"/>
              <a:gd name="connsiteY6" fmla="*/ 0 h 6257924"/>
              <a:gd name="connsiteX7" fmla="*/ 4194210 w 11236318"/>
              <a:gd name="connsiteY7" fmla="*/ 0 h 6257924"/>
              <a:gd name="connsiteX8" fmla="*/ 4860618 w 11236318"/>
              <a:gd name="connsiteY8" fmla="*/ 0 h 6257924"/>
              <a:gd name="connsiteX9" fmla="*/ 5333369 w 11236318"/>
              <a:gd name="connsiteY9" fmla="*/ 0 h 6257924"/>
              <a:gd name="connsiteX10" fmla="*/ 5612463 w 11236318"/>
              <a:gd name="connsiteY10" fmla="*/ 0 h 6257924"/>
              <a:gd name="connsiteX11" fmla="*/ 6085214 w 11236318"/>
              <a:gd name="connsiteY11" fmla="*/ 0 h 6257924"/>
              <a:gd name="connsiteX12" fmla="*/ 6461137 w 11236318"/>
              <a:gd name="connsiteY12" fmla="*/ 0 h 6257924"/>
              <a:gd name="connsiteX13" fmla="*/ 7030716 w 11236318"/>
              <a:gd name="connsiteY13" fmla="*/ 0 h 6257924"/>
              <a:gd name="connsiteX14" fmla="*/ 7697124 w 11236318"/>
              <a:gd name="connsiteY14" fmla="*/ 0 h 6257924"/>
              <a:gd name="connsiteX15" fmla="*/ 8460360 w 11236318"/>
              <a:gd name="connsiteY15" fmla="*/ 0 h 6257924"/>
              <a:gd name="connsiteX16" fmla="*/ 9223597 w 11236318"/>
              <a:gd name="connsiteY16" fmla="*/ 0 h 6257924"/>
              <a:gd name="connsiteX17" fmla="*/ 9793176 w 11236318"/>
              <a:gd name="connsiteY17" fmla="*/ 0 h 6257924"/>
              <a:gd name="connsiteX18" fmla="*/ 10459584 w 11236318"/>
              <a:gd name="connsiteY18" fmla="*/ 0 h 6257924"/>
              <a:gd name="connsiteX19" fmla="*/ 11236318 w 11236318"/>
              <a:gd name="connsiteY19" fmla="*/ 776734 h 6257924"/>
              <a:gd name="connsiteX20" fmla="*/ 11236318 w 11236318"/>
              <a:gd name="connsiteY20" fmla="*/ 1223657 h 6257924"/>
              <a:gd name="connsiteX21" fmla="*/ 11236318 w 11236318"/>
              <a:gd name="connsiteY21" fmla="*/ 1811714 h 6257924"/>
              <a:gd name="connsiteX22" fmla="*/ 11236318 w 11236318"/>
              <a:gd name="connsiteY22" fmla="*/ 2446816 h 6257924"/>
              <a:gd name="connsiteX23" fmla="*/ 11236318 w 11236318"/>
              <a:gd name="connsiteY23" fmla="*/ 2940784 h 6257924"/>
              <a:gd name="connsiteX24" fmla="*/ 11236318 w 11236318"/>
              <a:gd name="connsiteY24" fmla="*/ 3622930 h 6257924"/>
              <a:gd name="connsiteX25" fmla="*/ 11236318 w 11236318"/>
              <a:gd name="connsiteY25" fmla="*/ 4210987 h 6257924"/>
              <a:gd name="connsiteX26" fmla="*/ 11236318 w 11236318"/>
              <a:gd name="connsiteY26" fmla="*/ 4751999 h 6257924"/>
              <a:gd name="connsiteX27" fmla="*/ 11236318 w 11236318"/>
              <a:gd name="connsiteY27" fmla="*/ 5481190 h 6257924"/>
              <a:gd name="connsiteX28" fmla="*/ 10459584 w 11236318"/>
              <a:gd name="connsiteY28" fmla="*/ 6257924 h 6257924"/>
              <a:gd name="connsiteX29" fmla="*/ 9890005 w 11236318"/>
              <a:gd name="connsiteY29" fmla="*/ 6257924 h 6257924"/>
              <a:gd name="connsiteX30" fmla="*/ 9223597 w 11236318"/>
              <a:gd name="connsiteY30" fmla="*/ 6257924 h 6257924"/>
              <a:gd name="connsiteX31" fmla="*/ 8654017 w 11236318"/>
              <a:gd name="connsiteY31" fmla="*/ 6257924 h 6257924"/>
              <a:gd name="connsiteX32" fmla="*/ 7890781 w 11236318"/>
              <a:gd name="connsiteY32" fmla="*/ 6257924 h 6257924"/>
              <a:gd name="connsiteX33" fmla="*/ 7321201 w 11236318"/>
              <a:gd name="connsiteY33" fmla="*/ 6257924 h 6257924"/>
              <a:gd name="connsiteX34" fmla="*/ 6945279 w 11236318"/>
              <a:gd name="connsiteY34" fmla="*/ 6257924 h 6257924"/>
              <a:gd name="connsiteX35" fmla="*/ 6472528 w 11236318"/>
              <a:gd name="connsiteY35" fmla="*/ 6257924 h 6257924"/>
              <a:gd name="connsiteX36" fmla="*/ 6193434 w 11236318"/>
              <a:gd name="connsiteY36" fmla="*/ 6257924 h 6257924"/>
              <a:gd name="connsiteX37" fmla="*/ 5720683 w 11236318"/>
              <a:gd name="connsiteY37" fmla="*/ 6257924 h 6257924"/>
              <a:gd name="connsiteX38" fmla="*/ 5344761 w 11236318"/>
              <a:gd name="connsiteY38" fmla="*/ 6257924 h 6257924"/>
              <a:gd name="connsiteX39" fmla="*/ 4968838 w 11236318"/>
              <a:gd name="connsiteY39" fmla="*/ 6257924 h 6257924"/>
              <a:gd name="connsiteX40" fmla="*/ 4302431 w 11236318"/>
              <a:gd name="connsiteY40" fmla="*/ 6257924 h 6257924"/>
              <a:gd name="connsiteX41" fmla="*/ 3539194 w 11236318"/>
              <a:gd name="connsiteY41" fmla="*/ 6257924 h 6257924"/>
              <a:gd name="connsiteX42" fmla="*/ 2969615 w 11236318"/>
              <a:gd name="connsiteY42" fmla="*/ 6257924 h 6257924"/>
              <a:gd name="connsiteX43" fmla="*/ 2690521 w 11236318"/>
              <a:gd name="connsiteY43" fmla="*/ 6257924 h 6257924"/>
              <a:gd name="connsiteX44" fmla="*/ 2314598 w 11236318"/>
              <a:gd name="connsiteY44" fmla="*/ 6257924 h 6257924"/>
              <a:gd name="connsiteX45" fmla="*/ 1551362 w 11236318"/>
              <a:gd name="connsiteY45" fmla="*/ 6257924 h 6257924"/>
              <a:gd name="connsiteX46" fmla="*/ 776734 w 11236318"/>
              <a:gd name="connsiteY46" fmla="*/ 6257924 h 6257924"/>
              <a:gd name="connsiteX47" fmla="*/ 0 w 11236318"/>
              <a:gd name="connsiteY47" fmla="*/ 5481190 h 6257924"/>
              <a:gd name="connsiteX48" fmla="*/ 0 w 11236318"/>
              <a:gd name="connsiteY48" fmla="*/ 4893133 h 6257924"/>
              <a:gd name="connsiteX49" fmla="*/ 0 w 11236318"/>
              <a:gd name="connsiteY49" fmla="*/ 4446210 h 6257924"/>
              <a:gd name="connsiteX50" fmla="*/ 0 w 11236318"/>
              <a:gd name="connsiteY50" fmla="*/ 3905197 h 6257924"/>
              <a:gd name="connsiteX51" fmla="*/ 0 w 11236318"/>
              <a:gd name="connsiteY51" fmla="*/ 3458274 h 6257924"/>
              <a:gd name="connsiteX52" fmla="*/ 0 w 11236318"/>
              <a:gd name="connsiteY52" fmla="*/ 2870217 h 6257924"/>
              <a:gd name="connsiteX53" fmla="*/ 0 w 11236318"/>
              <a:gd name="connsiteY53" fmla="*/ 2282160 h 6257924"/>
              <a:gd name="connsiteX54" fmla="*/ 0 w 11236318"/>
              <a:gd name="connsiteY54" fmla="*/ 1600014 h 6257924"/>
              <a:gd name="connsiteX55" fmla="*/ 0 w 11236318"/>
              <a:gd name="connsiteY55" fmla="*/ 776734 h 6257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257924" fill="none" extrusionOk="0">
                <a:moveTo>
                  <a:pt x="0" y="776734"/>
                </a:moveTo>
                <a:cubicBezTo>
                  <a:pt x="-3991" y="310881"/>
                  <a:pt x="302401" y="-11843"/>
                  <a:pt x="776734" y="0"/>
                </a:cubicBezTo>
                <a:cubicBezTo>
                  <a:pt x="1009978" y="-1394"/>
                  <a:pt x="1149016" y="29705"/>
                  <a:pt x="1249485" y="0"/>
                </a:cubicBezTo>
                <a:cubicBezTo>
                  <a:pt x="1349954" y="-29705"/>
                  <a:pt x="1628253" y="72970"/>
                  <a:pt x="1915893" y="0"/>
                </a:cubicBezTo>
                <a:cubicBezTo>
                  <a:pt x="2203533" y="-72970"/>
                  <a:pt x="2266567" y="54256"/>
                  <a:pt x="2388644" y="0"/>
                </a:cubicBezTo>
                <a:cubicBezTo>
                  <a:pt x="2510721" y="-54256"/>
                  <a:pt x="2815726" y="9221"/>
                  <a:pt x="2958223" y="0"/>
                </a:cubicBezTo>
                <a:cubicBezTo>
                  <a:pt x="3100720" y="-9221"/>
                  <a:pt x="3401239" y="57856"/>
                  <a:pt x="3721460" y="0"/>
                </a:cubicBezTo>
                <a:cubicBezTo>
                  <a:pt x="4041681" y="-57856"/>
                  <a:pt x="4061837" y="28903"/>
                  <a:pt x="4194210" y="0"/>
                </a:cubicBezTo>
                <a:cubicBezTo>
                  <a:pt x="4326583" y="-28903"/>
                  <a:pt x="4553827" y="79363"/>
                  <a:pt x="4860618" y="0"/>
                </a:cubicBezTo>
                <a:cubicBezTo>
                  <a:pt x="5167409" y="-79363"/>
                  <a:pt x="5119555" y="31588"/>
                  <a:pt x="5333369" y="0"/>
                </a:cubicBezTo>
                <a:cubicBezTo>
                  <a:pt x="5547183" y="-31588"/>
                  <a:pt x="5528126" y="25548"/>
                  <a:pt x="5612463" y="0"/>
                </a:cubicBezTo>
                <a:cubicBezTo>
                  <a:pt x="5696800" y="-25548"/>
                  <a:pt x="5873805" y="16266"/>
                  <a:pt x="6085214" y="0"/>
                </a:cubicBezTo>
                <a:cubicBezTo>
                  <a:pt x="6296623" y="-16266"/>
                  <a:pt x="6308048" y="11657"/>
                  <a:pt x="6461137" y="0"/>
                </a:cubicBezTo>
                <a:cubicBezTo>
                  <a:pt x="6614226" y="-11657"/>
                  <a:pt x="6838374" y="23956"/>
                  <a:pt x="7030716" y="0"/>
                </a:cubicBezTo>
                <a:cubicBezTo>
                  <a:pt x="7223058" y="-23956"/>
                  <a:pt x="7428593" y="32155"/>
                  <a:pt x="7697124" y="0"/>
                </a:cubicBezTo>
                <a:cubicBezTo>
                  <a:pt x="7965655" y="-32155"/>
                  <a:pt x="8222297" y="32"/>
                  <a:pt x="8460360" y="0"/>
                </a:cubicBezTo>
                <a:cubicBezTo>
                  <a:pt x="8698423" y="-32"/>
                  <a:pt x="8862700" y="22693"/>
                  <a:pt x="9223597" y="0"/>
                </a:cubicBezTo>
                <a:cubicBezTo>
                  <a:pt x="9584494" y="-22693"/>
                  <a:pt x="9635600" y="7950"/>
                  <a:pt x="9793176" y="0"/>
                </a:cubicBezTo>
                <a:cubicBezTo>
                  <a:pt x="9950752" y="-7950"/>
                  <a:pt x="10176156" y="38621"/>
                  <a:pt x="10459584" y="0"/>
                </a:cubicBezTo>
                <a:cubicBezTo>
                  <a:pt x="10858211" y="-77609"/>
                  <a:pt x="11218209" y="323656"/>
                  <a:pt x="11236318" y="776734"/>
                </a:cubicBezTo>
                <a:cubicBezTo>
                  <a:pt x="11258509" y="938532"/>
                  <a:pt x="11186373" y="1012972"/>
                  <a:pt x="11236318" y="1223657"/>
                </a:cubicBezTo>
                <a:cubicBezTo>
                  <a:pt x="11286263" y="1434342"/>
                  <a:pt x="11215069" y="1572870"/>
                  <a:pt x="11236318" y="1811714"/>
                </a:cubicBezTo>
                <a:cubicBezTo>
                  <a:pt x="11257567" y="2050558"/>
                  <a:pt x="11192570" y="2260467"/>
                  <a:pt x="11236318" y="2446816"/>
                </a:cubicBezTo>
                <a:cubicBezTo>
                  <a:pt x="11280066" y="2633165"/>
                  <a:pt x="11203591" y="2777128"/>
                  <a:pt x="11236318" y="2940784"/>
                </a:cubicBezTo>
                <a:cubicBezTo>
                  <a:pt x="11269045" y="3104440"/>
                  <a:pt x="11203451" y="3352066"/>
                  <a:pt x="11236318" y="3622930"/>
                </a:cubicBezTo>
                <a:cubicBezTo>
                  <a:pt x="11269185" y="3893794"/>
                  <a:pt x="11183161" y="4009959"/>
                  <a:pt x="11236318" y="4210987"/>
                </a:cubicBezTo>
                <a:cubicBezTo>
                  <a:pt x="11289475" y="4412015"/>
                  <a:pt x="11215938" y="4557519"/>
                  <a:pt x="11236318" y="4751999"/>
                </a:cubicBezTo>
                <a:cubicBezTo>
                  <a:pt x="11256698" y="4946479"/>
                  <a:pt x="11197901" y="5264870"/>
                  <a:pt x="11236318" y="5481190"/>
                </a:cubicBezTo>
                <a:cubicBezTo>
                  <a:pt x="11273817" y="5833219"/>
                  <a:pt x="10901744" y="6202696"/>
                  <a:pt x="10459584" y="6257924"/>
                </a:cubicBezTo>
                <a:cubicBezTo>
                  <a:pt x="10259999" y="6318278"/>
                  <a:pt x="10045739" y="6224706"/>
                  <a:pt x="9890005" y="6257924"/>
                </a:cubicBezTo>
                <a:cubicBezTo>
                  <a:pt x="9734271" y="6291142"/>
                  <a:pt x="9372119" y="6218855"/>
                  <a:pt x="9223597" y="6257924"/>
                </a:cubicBezTo>
                <a:cubicBezTo>
                  <a:pt x="9075075" y="6296993"/>
                  <a:pt x="8794620" y="6189874"/>
                  <a:pt x="8654017" y="6257924"/>
                </a:cubicBezTo>
                <a:cubicBezTo>
                  <a:pt x="8513414" y="6325974"/>
                  <a:pt x="8228398" y="6196762"/>
                  <a:pt x="7890781" y="6257924"/>
                </a:cubicBezTo>
                <a:cubicBezTo>
                  <a:pt x="7553164" y="6319086"/>
                  <a:pt x="7463559" y="6195785"/>
                  <a:pt x="7321201" y="6257924"/>
                </a:cubicBezTo>
                <a:cubicBezTo>
                  <a:pt x="7178843" y="6320063"/>
                  <a:pt x="7071449" y="6257384"/>
                  <a:pt x="6945279" y="6257924"/>
                </a:cubicBezTo>
                <a:cubicBezTo>
                  <a:pt x="6819109" y="6258464"/>
                  <a:pt x="6652763" y="6230229"/>
                  <a:pt x="6472528" y="6257924"/>
                </a:cubicBezTo>
                <a:cubicBezTo>
                  <a:pt x="6292293" y="6285619"/>
                  <a:pt x="6332396" y="6248243"/>
                  <a:pt x="6193434" y="6257924"/>
                </a:cubicBezTo>
                <a:cubicBezTo>
                  <a:pt x="6054472" y="6267605"/>
                  <a:pt x="5873917" y="6251173"/>
                  <a:pt x="5720683" y="6257924"/>
                </a:cubicBezTo>
                <a:cubicBezTo>
                  <a:pt x="5567449" y="6264675"/>
                  <a:pt x="5502362" y="6217412"/>
                  <a:pt x="5344761" y="6257924"/>
                </a:cubicBezTo>
                <a:cubicBezTo>
                  <a:pt x="5187160" y="6298436"/>
                  <a:pt x="5080213" y="6221157"/>
                  <a:pt x="4968838" y="6257924"/>
                </a:cubicBezTo>
                <a:cubicBezTo>
                  <a:pt x="4857463" y="6294691"/>
                  <a:pt x="4548454" y="6182202"/>
                  <a:pt x="4302431" y="6257924"/>
                </a:cubicBezTo>
                <a:cubicBezTo>
                  <a:pt x="4056408" y="6333646"/>
                  <a:pt x="3830149" y="6186050"/>
                  <a:pt x="3539194" y="6257924"/>
                </a:cubicBezTo>
                <a:cubicBezTo>
                  <a:pt x="3248239" y="6329798"/>
                  <a:pt x="3115834" y="6249793"/>
                  <a:pt x="2969615" y="6257924"/>
                </a:cubicBezTo>
                <a:cubicBezTo>
                  <a:pt x="2823396" y="6266055"/>
                  <a:pt x="2764913" y="6233195"/>
                  <a:pt x="2690521" y="6257924"/>
                </a:cubicBezTo>
                <a:cubicBezTo>
                  <a:pt x="2616129" y="6282653"/>
                  <a:pt x="2494717" y="6248932"/>
                  <a:pt x="2314598" y="6257924"/>
                </a:cubicBezTo>
                <a:cubicBezTo>
                  <a:pt x="2134479" y="6266916"/>
                  <a:pt x="1773729" y="6254911"/>
                  <a:pt x="1551362" y="6257924"/>
                </a:cubicBezTo>
                <a:cubicBezTo>
                  <a:pt x="1328995" y="6260937"/>
                  <a:pt x="1053810" y="6223963"/>
                  <a:pt x="776734" y="6257924"/>
                </a:cubicBezTo>
                <a:cubicBezTo>
                  <a:pt x="368129" y="6197595"/>
                  <a:pt x="684" y="5900988"/>
                  <a:pt x="0" y="5481190"/>
                </a:cubicBezTo>
                <a:cubicBezTo>
                  <a:pt x="-9015" y="5198581"/>
                  <a:pt x="53854" y="5010904"/>
                  <a:pt x="0" y="4893133"/>
                </a:cubicBezTo>
                <a:cubicBezTo>
                  <a:pt x="-53854" y="4775362"/>
                  <a:pt x="18018" y="4643932"/>
                  <a:pt x="0" y="4446210"/>
                </a:cubicBezTo>
                <a:cubicBezTo>
                  <a:pt x="-18018" y="4248488"/>
                  <a:pt x="29534" y="4087890"/>
                  <a:pt x="0" y="3905197"/>
                </a:cubicBezTo>
                <a:cubicBezTo>
                  <a:pt x="-29534" y="3722504"/>
                  <a:pt x="14243" y="3659474"/>
                  <a:pt x="0" y="3458274"/>
                </a:cubicBezTo>
                <a:cubicBezTo>
                  <a:pt x="-14243" y="3257074"/>
                  <a:pt x="48183" y="3085240"/>
                  <a:pt x="0" y="2870217"/>
                </a:cubicBezTo>
                <a:cubicBezTo>
                  <a:pt x="-48183" y="2655194"/>
                  <a:pt x="39928" y="2435556"/>
                  <a:pt x="0" y="2282160"/>
                </a:cubicBezTo>
                <a:cubicBezTo>
                  <a:pt x="-39928" y="2128764"/>
                  <a:pt x="74660" y="1861166"/>
                  <a:pt x="0" y="1600014"/>
                </a:cubicBezTo>
                <a:cubicBezTo>
                  <a:pt x="-74660" y="1338862"/>
                  <a:pt x="9956" y="985584"/>
                  <a:pt x="0" y="776734"/>
                </a:cubicBezTo>
                <a:close/>
              </a:path>
              <a:path w="11236318" h="6257924" stroke="0" extrusionOk="0">
                <a:moveTo>
                  <a:pt x="0" y="776734"/>
                </a:moveTo>
                <a:cubicBezTo>
                  <a:pt x="5978" y="401465"/>
                  <a:pt x="328541" y="-101365"/>
                  <a:pt x="776734" y="0"/>
                </a:cubicBezTo>
                <a:cubicBezTo>
                  <a:pt x="1033776" y="-9571"/>
                  <a:pt x="1200606" y="64369"/>
                  <a:pt x="1443142" y="0"/>
                </a:cubicBezTo>
                <a:cubicBezTo>
                  <a:pt x="1685678" y="-64369"/>
                  <a:pt x="1618373" y="9320"/>
                  <a:pt x="1722236" y="0"/>
                </a:cubicBezTo>
                <a:cubicBezTo>
                  <a:pt x="1826099" y="-9320"/>
                  <a:pt x="2152568" y="64497"/>
                  <a:pt x="2485472" y="0"/>
                </a:cubicBezTo>
                <a:cubicBezTo>
                  <a:pt x="2818376" y="-64497"/>
                  <a:pt x="2986770" y="21153"/>
                  <a:pt x="3248709" y="0"/>
                </a:cubicBezTo>
                <a:cubicBezTo>
                  <a:pt x="3510648" y="-21153"/>
                  <a:pt x="3388713" y="998"/>
                  <a:pt x="3527803" y="0"/>
                </a:cubicBezTo>
                <a:cubicBezTo>
                  <a:pt x="3666893" y="-998"/>
                  <a:pt x="3831650" y="55797"/>
                  <a:pt x="4000553" y="0"/>
                </a:cubicBezTo>
                <a:cubicBezTo>
                  <a:pt x="4169456" y="-55797"/>
                  <a:pt x="4207606" y="20499"/>
                  <a:pt x="4376476" y="0"/>
                </a:cubicBezTo>
                <a:cubicBezTo>
                  <a:pt x="4545346" y="-20499"/>
                  <a:pt x="4841169" y="64438"/>
                  <a:pt x="5139712" y="0"/>
                </a:cubicBezTo>
                <a:cubicBezTo>
                  <a:pt x="5438255" y="-64438"/>
                  <a:pt x="5351222" y="2562"/>
                  <a:pt x="5418806" y="0"/>
                </a:cubicBezTo>
                <a:cubicBezTo>
                  <a:pt x="5486390" y="-2562"/>
                  <a:pt x="5703141" y="41435"/>
                  <a:pt x="5794729" y="0"/>
                </a:cubicBezTo>
                <a:cubicBezTo>
                  <a:pt x="5886317" y="-41435"/>
                  <a:pt x="6167917" y="56678"/>
                  <a:pt x="6267480" y="0"/>
                </a:cubicBezTo>
                <a:cubicBezTo>
                  <a:pt x="6367043" y="-56678"/>
                  <a:pt x="6631390" y="32125"/>
                  <a:pt x="6933887" y="0"/>
                </a:cubicBezTo>
                <a:cubicBezTo>
                  <a:pt x="7236384" y="-32125"/>
                  <a:pt x="7079087" y="3111"/>
                  <a:pt x="7212981" y="0"/>
                </a:cubicBezTo>
                <a:cubicBezTo>
                  <a:pt x="7346875" y="-3111"/>
                  <a:pt x="7630364" y="13305"/>
                  <a:pt x="7879389" y="0"/>
                </a:cubicBezTo>
                <a:cubicBezTo>
                  <a:pt x="8128414" y="-13305"/>
                  <a:pt x="8178624" y="32881"/>
                  <a:pt x="8352140" y="0"/>
                </a:cubicBezTo>
                <a:cubicBezTo>
                  <a:pt x="8525656" y="-32881"/>
                  <a:pt x="8555091" y="13844"/>
                  <a:pt x="8728063" y="0"/>
                </a:cubicBezTo>
                <a:cubicBezTo>
                  <a:pt x="8901035" y="-13844"/>
                  <a:pt x="8992503" y="33101"/>
                  <a:pt x="9200814" y="0"/>
                </a:cubicBezTo>
                <a:cubicBezTo>
                  <a:pt x="9409125" y="-33101"/>
                  <a:pt x="9572754" y="44308"/>
                  <a:pt x="9867221" y="0"/>
                </a:cubicBezTo>
                <a:cubicBezTo>
                  <a:pt x="10161688" y="-44308"/>
                  <a:pt x="10317545" y="6881"/>
                  <a:pt x="10459584" y="0"/>
                </a:cubicBezTo>
                <a:cubicBezTo>
                  <a:pt x="10791528" y="25445"/>
                  <a:pt x="11229784" y="325344"/>
                  <a:pt x="11236318" y="776734"/>
                </a:cubicBezTo>
                <a:cubicBezTo>
                  <a:pt x="11286860" y="911052"/>
                  <a:pt x="11197039" y="1080632"/>
                  <a:pt x="11236318" y="1223657"/>
                </a:cubicBezTo>
                <a:cubicBezTo>
                  <a:pt x="11275597" y="1366682"/>
                  <a:pt x="11191905" y="1515438"/>
                  <a:pt x="11236318" y="1670581"/>
                </a:cubicBezTo>
                <a:cubicBezTo>
                  <a:pt x="11280731" y="1825724"/>
                  <a:pt x="11185334" y="2113561"/>
                  <a:pt x="11236318" y="2305682"/>
                </a:cubicBezTo>
                <a:cubicBezTo>
                  <a:pt x="11287302" y="2497803"/>
                  <a:pt x="11221525" y="2646853"/>
                  <a:pt x="11236318" y="2799650"/>
                </a:cubicBezTo>
                <a:cubicBezTo>
                  <a:pt x="11251111" y="2952447"/>
                  <a:pt x="11160740" y="3283628"/>
                  <a:pt x="11236318" y="3481796"/>
                </a:cubicBezTo>
                <a:cubicBezTo>
                  <a:pt x="11311896" y="3679964"/>
                  <a:pt x="11194816" y="3799141"/>
                  <a:pt x="11236318" y="4022809"/>
                </a:cubicBezTo>
                <a:cubicBezTo>
                  <a:pt x="11277820" y="4246477"/>
                  <a:pt x="11170238" y="4500242"/>
                  <a:pt x="11236318" y="4657910"/>
                </a:cubicBezTo>
                <a:cubicBezTo>
                  <a:pt x="11302398" y="4815578"/>
                  <a:pt x="11172616" y="5314935"/>
                  <a:pt x="11236318" y="5481190"/>
                </a:cubicBezTo>
                <a:cubicBezTo>
                  <a:pt x="11164670" y="5880888"/>
                  <a:pt x="10983737" y="6333816"/>
                  <a:pt x="10459584" y="6257924"/>
                </a:cubicBezTo>
                <a:cubicBezTo>
                  <a:pt x="10351399" y="6258774"/>
                  <a:pt x="10202456" y="6240633"/>
                  <a:pt x="10083662" y="6257924"/>
                </a:cubicBezTo>
                <a:cubicBezTo>
                  <a:pt x="9964868" y="6275215"/>
                  <a:pt x="9684909" y="6238132"/>
                  <a:pt x="9320425" y="6257924"/>
                </a:cubicBezTo>
                <a:cubicBezTo>
                  <a:pt x="8955941" y="6277716"/>
                  <a:pt x="8755879" y="6254100"/>
                  <a:pt x="8557189" y="6257924"/>
                </a:cubicBezTo>
                <a:cubicBezTo>
                  <a:pt x="8358499" y="6261748"/>
                  <a:pt x="8336644" y="6227799"/>
                  <a:pt x="8278095" y="6257924"/>
                </a:cubicBezTo>
                <a:cubicBezTo>
                  <a:pt x="8219546" y="6288049"/>
                  <a:pt x="7722923" y="6202795"/>
                  <a:pt x="7514858" y="6257924"/>
                </a:cubicBezTo>
                <a:cubicBezTo>
                  <a:pt x="7306793" y="6313053"/>
                  <a:pt x="7266827" y="6249543"/>
                  <a:pt x="7138936" y="6257924"/>
                </a:cubicBezTo>
                <a:cubicBezTo>
                  <a:pt x="7011045" y="6266305"/>
                  <a:pt x="6683932" y="6188542"/>
                  <a:pt x="6472528" y="6257924"/>
                </a:cubicBezTo>
                <a:cubicBezTo>
                  <a:pt x="6261124" y="6327306"/>
                  <a:pt x="6139625" y="6248022"/>
                  <a:pt x="5999777" y="6257924"/>
                </a:cubicBezTo>
                <a:cubicBezTo>
                  <a:pt x="5859929" y="6267826"/>
                  <a:pt x="5459113" y="6174295"/>
                  <a:pt x="5236541" y="6257924"/>
                </a:cubicBezTo>
                <a:cubicBezTo>
                  <a:pt x="5013969" y="6341553"/>
                  <a:pt x="4742174" y="6227257"/>
                  <a:pt x="4473304" y="6257924"/>
                </a:cubicBezTo>
                <a:cubicBezTo>
                  <a:pt x="4204434" y="6288591"/>
                  <a:pt x="4093603" y="6256045"/>
                  <a:pt x="3903725" y="6257924"/>
                </a:cubicBezTo>
                <a:cubicBezTo>
                  <a:pt x="3713847" y="6259803"/>
                  <a:pt x="3578906" y="6222325"/>
                  <a:pt x="3430974" y="6257924"/>
                </a:cubicBezTo>
                <a:cubicBezTo>
                  <a:pt x="3283042" y="6293523"/>
                  <a:pt x="3269698" y="6245525"/>
                  <a:pt x="3151880" y="6257924"/>
                </a:cubicBezTo>
                <a:cubicBezTo>
                  <a:pt x="3034062" y="6270323"/>
                  <a:pt x="2798588" y="6231611"/>
                  <a:pt x="2679129" y="6257924"/>
                </a:cubicBezTo>
                <a:cubicBezTo>
                  <a:pt x="2559670" y="6284237"/>
                  <a:pt x="2241451" y="6230091"/>
                  <a:pt x="1915893" y="6257924"/>
                </a:cubicBezTo>
                <a:cubicBezTo>
                  <a:pt x="1590335" y="6285757"/>
                  <a:pt x="1680743" y="6228381"/>
                  <a:pt x="1539970" y="6257924"/>
                </a:cubicBezTo>
                <a:cubicBezTo>
                  <a:pt x="1399197" y="6287467"/>
                  <a:pt x="1081000" y="6253735"/>
                  <a:pt x="776734" y="6257924"/>
                </a:cubicBezTo>
                <a:cubicBezTo>
                  <a:pt x="392910" y="6252957"/>
                  <a:pt x="8151" y="5915841"/>
                  <a:pt x="0" y="5481190"/>
                </a:cubicBezTo>
                <a:cubicBezTo>
                  <a:pt x="-54193" y="5240495"/>
                  <a:pt x="17528" y="5093140"/>
                  <a:pt x="0" y="4987222"/>
                </a:cubicBezTo>
                <a:cubicBezTo>
                  <a:pt x="-17528" y="4881304"/>
                  <a:pt x="69910" y="4605960"/>
                  <a:pt x="0" y="4305076"/>
                </a:cubicBezTo>
                <a:cubicBezTo>
                  <a:pt x="-69910" y="4004192"/>
                  <a:pt x="73612" y="3886801"/>
                  <a:pt x="0" y="3622930"/>
                </a:cubicBezTo>
                <a:cubicBezTo>
                  <a:pt x="-73612" y="3359059"/>
                  <a:pt x="26804" y="3150754"/>
                  <a:pt x="0" y="2987828"/>
                </a:cubicBezTo>
                <a:cubicBezTo>
                  <a:pt x="-26804" y="2824902"/>
                  <a:pt x="29010" y="2693256"/>
                  <a:pt x="0" y="2493860"/>
                </a:cubicBezTo>
                <a:cubicBezTo>
                  <a:pt x="-29010" y="2294464"/>
                  <a:pt x="6855" y="2030638"/>
                  <a:pt x="0" y="1905803"/>
                </a:cubicBezTo>
                <a:cubicBezTo>
                  <a:pt x="-6855" y="1780968"/>
                  <a:pt x="8191" y="1637222"/>
                  <a:pt x="0" y="1411836"/>
                </a:cubicBezTo>
                <a:cubicBezTo>
                  <a:pt x="-8191" y="1186450"/>
                  <a:pt x="37058" y="1004894"/>
                  <a:pt x="0" y="776734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1ECA62-8F1D-03FE-92D2-78F85048B8D3}"/>
              </a:ext>
            </a:extLst>
          </p:cNvPr>
          <p:cNvSpPr txBox="1"/>
          <p:nvPr/>
        </p:nvSpPr>
        <p:spPr>
          <a:xfrm>
            <a:off x="876300" y="285750"/>
            <a:ext cx="1086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2. </a:t>
            </a:r>
            <a:r>
              <a:rPr lang="en-US" sz="4000" dirty="0" err="1"/>
              <a:t>Chơi</a:t>
            </a:r>
            <a:r>
              <a:rPr lang="en-US" sz="4000" dirty="0"/>
              <a:t> </a:t>
            </a:r>
            <a:r>
              <a:rPr lang="en-US" sz="4000" dirty="0" err="1"/>
              <a:t>trò</a:t>
            </a:r>
            <a:r>
              <a:rPr lang="en-US" sz="4000" dirty="0"/>
              <a:t> </a:t>
            </a:r>
            <a:r>
              <a:rPr lang="en-US" sz="4000" dirty="0" err="1"/>
              <a:t>chơi</a:t>
            </a:r>
            <a:r>
              <a:rPr lang="en-US" sz="4000" dirty="0"/>
              <a:t>: </a:t>
            </a:r>
            <a:r>
              <a:rPr lang="en-US" sz="4000" b="1" i="1" dirty="0" err="1"/>
              <a:t>Gửi</a:t>
            </a:r>
            <a:r>
              <a:rPr lang="en-US" sz="4000" b="1" i="1" dirty="0"/>
              <a:t> </a:t>
            </a:r>
            <a:r>
              <a:rPr lang="en-US" sz="4000" b="1" i="1" dirty="0" err="1"/>
              <a:t>thư</a:t>
            </a:r>
            <a:endParaRPr lang="en-US" sz="4000" b="1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22B75D-9270-5037-498E-67ED62DE851D}"/>
              </a:ext>
            </a:extLst>
          </p:cNvPr>
          <p:cNvSpPr txBox="1"/>
          <p:nvPr/>
        </p:nvSpPr>
        <p:spPr>
          <a:xfrm>
            <a:off x="666750" y="857250"/>
            <a:ext cx="104870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Tìm hộp thư phù hợp với mỗi phong thư.</a:t>
            </a:r>
          </a:p>
          <a:p>
            <a:pPr algn="just"/>
            <a:r>
              <a:rPr lang="vi-VN" sz="3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G: </a:t>
            </a:r>
            <a:r>
              <a:rPr lang="vi-VN" sz="3000" b="0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 phong thư ghi nội dung hoặc cách viết của một nhóm từ trên hộp thư A hoặc B.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1FB45B0-FE25-B29D-5A4C-97BA05D5E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68" y="2599793"/>
            <a:ext cx="2962913" cy="3487214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35B6B77-D693-7684-B541-EADDEBE6E255}"/>
              </a:ext>
            </a:extLst>
          </p:cNvPr>
          <p:cNvGrpSpPr/>
          <p:nvPr/>
        </p:nvGrpSpPr>
        <p:grpSpPr>
          <a:xfrm>
            <a:off x="4548890" y="1752600"/>
            <a:ext cx="3956935" cy="1909949"/>
            <a:chOff x="4529840" y="2371725"/>
            <a:chExt cx="3956935" cy="190994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9569BF4-E403-4F8B-0FFB-4CECEF41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7579786-188D-014D-BA46-1A2D5463FCC0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cụ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riêng</a:t>
              </a:r>
              <a:r>
                <a:rPr lang="en-US" sz="2800" dirty="0"/>
                <a:t> </a:t>
              </a:r>
              <a:r>
                <a:rPr lang="en-US" sz="2800" dirty="0" err="1"/>
                <a:t>biệt</a:t>
              </a:r>
              <a:endParaRPr lang="en-US" sz="28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19AF907-863D-B466-3E02-BA4716EA995F}"/>
              </a:ext>
            </a:extLst>
          </p:cNvPr>
          <p:cNvGrpSpPr/>
          <p:nvPr/>
        </p:nvGrpSpPr>
        <p:grpSpPr>
          <a:xfrm>
            <a:off x="4029075" y="3371851"/>
            <a:ext cx="5010150" cy="1238250"/>
            <a:chOff x="4529840" y="2371725"/>
            <a:chExt cx="3956935" cy="190994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3A50E12-5F6C-28A8-5170-F85BE9825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9F9AB71-F1FA-F5BB-40E1-5CA2AEBFE293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endParaRPr lang="en-US" sz="28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A6F9B9C-299A-0763-F566-69DB66B5D401}"/>
              </a:ext>
            </a:extLst>
          </p:cNvPr>
          <p:cNvGrpSpPr/>
          <p:nvPr/>
        </p:nvGrpSpPr>
        <p:grpSpPr>
          <a:xfrm>
            <a:off x="5048250" y="4324351"/>
            <a:ext cx="2895600" cy="1238250"/>
            <a:chOff x="4529840" y="2371725"/>
            <a:chExt cx="3956935" cy="190994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9C008D4-6625-3D9F-86CC-6AA215881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B46D67D-053C-A7CA-6FA2-15D399226753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thường</a:t>
              </a:r>
              <a:endParaRPr lang="en-US" sz="2800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8E70639-355B-3717-46C3-6B55930F3DAC}"/>
              </a:ext>
            </a:extLst>
          </p:cNvPr>
          <p:cNvGrpSpPr/>
          <p:nvPr/>
        </p:nvGrpSpPr>
        <p:grpSpPr>
          <a:xfrm>
            <a:off x="5124450" y="5276851"/>
            <a:ext cx="2895600" cy="1238250"/>
            <a:chOff x="4529840" y="2371725"/>
            <a:chExt cx="3956935" cy="190994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9FAD6F2-9FD8-510A-4CFF-4FFB95821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D3B6EC5-162A-9BB6-90FE-F347F65A949A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C9992EA4-774B-165F-43AE-1434430DA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112" y="2514600"/>
            <a:ext cx="2600325" cy="3581400"/>
          </a:xfrm>
          <a:prstGeom prst="rect">
            <a:avLst/>
          </a:prstGeom>
        </p:spPr>
      </p:pic>
      <p:pic>
        <p:nvPicPr>
          <p:cNvPr id="53" name="Picture 52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802E21C-86B2-2E8B-EA50-ABA1CC2B2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9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D1B05-378E-9DF2-99C3-0550EDC6E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93" y="1771118"/>
            <a:ext cx="2962913" cy="3487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4D470F-1CF0-BF59-FC50-8F3827378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2537" y="1685925"/>
            <a:ext cx="2600325" cy="3581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9C7DA07-999F-5F79-0814-49885458DD1F}"/>
              </a:ext>
            </a:extLst>
          </p:cNvPr>
          <p:cNvGrpSpPr/>
          <p:nvPr/>
        </p:nvGrpSpPr>
        <p:grpSpPr>
          <a:xfrm>
            <a:off x="4520315" y="923925"/>
            <a:ext cx="3956935" cy="1909949"/>
            <a:chOff x="4529840" y="2371725"/>
            <a:chExt cx="3956935" cy="190994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3F06CCE-76BF-7565-9D65-B897F3B6B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F424BA-2BB4-B96A-CA40-D6CBED447832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 </a:t>
              </a:r>
              <a:r>
                <a:rPr lang="en-US" sz="2800" dirty="0" err="1"/>
                <a:t>cụ</a:t>
              </a:r>
              <a:r>
                <a:rPr lang="en-US" sz="2800" dirty="0"/>
                <a:t> </a:t>
              </a:r>
              <a:r>
                <a:rPr lang="en-US" sz="2800" dirty="0" err="1"/>
                <a:t>thể</a:t>
              </a:r>
              <a:r>
                <a:rPr lang="en-US" sz="2800" dirty="0"/>
                <a:t>, </a:t>
              </a:r>
              <a:r>
                <a:rPr lang="en-US" sz="2800" dirty="0" err="1"/>
                <a:t>riêng</a:t>
              </a:r>
              <a:r>
                <a:rPr lang="en-US" sz="2800" dirty="0"/>
                <a:t> </a:t>
              </a:r>
              <a:r>
                <a:rPr lang="en-US" sz="2800" dirty="0" err="1"/>
                <a:t>biệt</a:t>
              </a:r>
              <a:endParaRPr lang="en-US" sz="28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DEAE404-30CB-DFDC-14E9-F018FCA71D94}"/>
              </a:ext>
            </a:extLst>
          </p:cNvPr>
          <p:cNvGrpSpPr/>
          <p:nvPr/>
        </p:nvGrpSpPr>
        <p:grpSpPr>
          <a:xfrm>
            <a:off x="4000500" y="2543176"/>
            <a:ext cx="5010150" cy="1238250"/>
            <a:chOff x="4529840" y="2371725"/>
            <a:chExt cx="3956935" cy="190994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AB05190-E856-EAC3-D197-4AE72E0E8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BD88378-C1C9-E5A2-42B5-7B1FC6AD05DC}"/>
                </a:ext>
              </a:extLst>
            </p:cNvPr>
            <p:cNvSpPr txBox="1"/>
            <p:nvPr/>
          </p:nvSpPr>
          <p:spPr>
            <a:xfrm>
              <a:off x="5153025" y="2895600"/>
              <a:ext cx="29146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Gọi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sự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F424EEC-EE21-B153-B0FF-DFD6E4C2CA50}"/>
              </a:ext>
            </a:extLst>
          </p:cNvPr>
          <p:cNvGrpSpPr/>
          <p:nvPr/>
        </p:nvGrpSpPr>
        <p:grpSpPr>
          <a:xfrm>
            <a:off x="5019675" y="3495676"/>
            <a:ext cx="2895600" cy="1238250"/>
            <a:chOff x="4529840" y="2371725"/>
            <a:chExt cx="3956935" cy="190994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50A9ECF-4BD4-CF6A-CA7A-BBD80768E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5CCE64-C6CA-96EE-EC77-2CB5242468D4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thường</a:t>
              </a:r>
              <a:endParaRPr lang="en-US" sz="28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4BBCD0B-D768-88EB-7FA6-0050F0629AB8}"/>
              </a:ext>
            </a:extLst>
          </p:cNvPr>
          <p:cNvGrpSpPr/>
          <p:nvPr/>
        </p:nvGrpSpPr>
        <p:grpSpPr>
          <a:xfrm>
            <a:off x="5095875" y="4448176"/>
            <a:ext cx="2895600" cy="1238250"/>
            <a:chOff x="4529840" y="2371725"/>
            <a:chExt cx="3956935" cy="1909949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82B1A4-B086-443A-148E-7800416C9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9840" y="2371725"/>
              <a:ext cx="3956935" cy="1909949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7F9E1B-188C-4D1F-1F61-BBF0512E3FAA}"/>
                </a:ext>
              </a:extLst>
            </p:cNvPr>
            <p:cNvSpPr txBox="1"/>
            <p:nvPr/>
          </p:nvSpPr>
          <p:spPr>
            <a:xfrm>
              <a:off x="5153025" y="2895599"/>
              <a:ext cx="2914650" cy="807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viết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  <p:pic>
        <p:nvPicPr>
          <p:cNvPr id="32" name="Picture 3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8EA8A8ED-4B8F-FB27-64F5-12B9C69C14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0.2944 0.0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33671 -0.088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022E-16 L -0.34297 -0.1805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48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0.29531 -0.377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-1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95A912-1EDB-36F2-1D71-0DDEDD0EF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5" y="1344394"/>
            <a:ext cx="11619983" cy="3578662"/>
          </a:xfrm>
          <a:prstGeom prst="rect">
            <a:avLst/>
          </a:prstGeom>
        </p:spPr>
      </p:pic>
      <p:sp>
        <p:nvSpPr>
          <p:cNvPr id="9" name="Hình chữ nhật 7">
            <a:extLst>
              <a:ext uri="{FF2B5EF4-FFF2-40B4-BE49-F238E27FC236}">
                <a16:creationId xmlns:a16="http://schemas.microsoft.com/office/drawing/2014/main" id="{42681CA3-A217-4084-8493-D3686C73A839}"/>
              </a:ext>
            </a:extLst>
          </p:cNvPr>
          <p:cNvSpPr/>
          <p:nvPr/>
        </p:nvSpPr>
        <p:spPr>
          <a:xfrm>
            <a:off x="1355035" y="2364342"/>
            <a:ext cx="1047186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vi-VN" sz="4200" b="1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Danh từ chung </a:t>
            </a:r>
            <a:r>
              <a:rPr lang="vi-VN" sz="4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là tên của một loại sự vật.</a:t>
            </a:r>
          </a:p>
          <a:p>
            <a:pPr marL="571500" indent="-571500">
              <a:buFontTx/>
              <a:buChar char="-"/>
            </a:pPr>
            <a:r>
              <a:rPr lang="vi-VN" sz="4200" b="1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Danh từ riêng </a:t>
            </a:r>
            <a:r>
              <a:rPr lang="vi-VN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một sự vật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cụ</a:t>
            </a:r>
            <a:r>
              <a:rPr lang="en-US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cap="none" spc="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20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r>
              <a:rPr lang="en-US" sz="420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00" dirty="0" err="1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biệt</a:t>
            </a:r>
            <a:r>
              <a:rPr lang="vi-VN" sz="4200" cap="none" spc="0" dirty="0">
                <a:ln w="0"/>
                <a:latin typeface="Calibri" panose="020F0502020204030204" pitchFamily="34" charset="0"/>
                <a:cs typeface="Calibri" panose="020F0502020204030204" pitchFamily="34" charset="0"/>
              </a:rPr>
              <a:t>. Danh từ riêng được viết hoa.</a:t>
            </a:r>
          </a:p>
        </p:txBody>
      </p:sp>
    </p:spTree>
    <p:extLst>
      <p:ext uri="{BB962C8B-B14F-4D97-AF65-F5344CB8AC3E}">
        <p14:creationId xmlns:p14="http://schemas.microsoft.com/office/powerpoint/2010/main" val="3733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DB20C-ABEA-7EA4-E712-FC6EFA1FCA1F}"/>
              </a:ext>
            </a:extLst>
          </p:cNvPr>
          <p:cNvSpPr txBox="1"/>
          <p:nvPr/>
        </p:nvSpPr>
        <p:spPr>
          <a:xfrm>
            <a:off x="933450" y="581025"/>
            <a:ext cx="1086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3.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Tìm các danh từ chung và danh từ riêng trong đoạn văn dưới đây: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DF7B4-D3F2-47EB-BFEF-62D0C727FA34}"/>
              </a:ext>
            </a:extLst>
          </p:cNvPr>
          <p:cNvSpPr txBox="1"/>
          <p:nvPr/>
        </p:nvSpPr>
        <p:spPr>
          <a:xfrm>
            <a:off x="781050" y="2237512"/>
            <a:ext cx="1066799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Kim Đồng là người anh hùng nhỏ tuổi của Việt Nam. Anh tên thật là Nông Văn D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 (có nơi gọi là Nông Văn Dền), quê ở thôn Nà Mạ, xã Trường Hà, huyện Hà Quảng, tỉnh Cao Bằng. Trong lúc làm nhiệm vụ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cho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mạng</a:t>
            </a:r>
            <a:r>
              <a:rPr lang="vi-VN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anh đã anh dũng hi sinh. Khi đó, anh vừa tròn 14 tuổi.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F72390D7-0018-4B6E-E7A5-DBF1E99767FF}"/>
              </a:ext>
            </a:extLst>
          </p:cNvPr>
          <p:cNvSpPr/>
          <p:nvPr/>
        </p:nvSpPr>
        <p:spPr>
          <a:xfrm>
            <a:off x="255182" y="404038"/>
            <a:ext cx="11663916" cy="6262576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12">
            <a:extLst>
              <a:ext uri="{FF2B5EF4-FFF2-40B4-BE49-F238E27FC236}">
                <a16:creationId xmlns:a16="http://schemas.microsoft.com/office/drawing/2014/main" id="{91E408A8-6E86-713E-3FCE-EEF635F8F1FB}"/>
              </a:ext>
            </a:extLst>
          </p:cNvPr>
          <p:cNvSpPr txBox="1"/>
          <p:nvPr/>
        </p:nvSpPr>
        <p:spPr>
          <a:xfrm>
            <a:off x="1394891" y="3692796"/>
            <a:ext cx="3456212" cy="161781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THẢO</a:t>
            </a:r>
            <a:r>
              <a:rPr kumimoji="0" lang="en-US" altLang="zh-CN" sz="4400" b="0" i="0" u="none" strike="noStrike" kern="1200" cap="none" spc="0" normalizeH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rPr>
              <a:t> LUẬN NHÓM BỐN</a:t>
            </a:r>
            <a:endParaRPr kumimoji="0" lang="zh-CN" altLang="en-US" sz="4400" b="0" i="0" u="none" strike="noStrike" kern="1200" cap="none" spc="0" normalizeH="0" baseline="0" noProof="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sp>
        <p:nvSpPr>
          <p:cNvPr id="6" name="文本框 13">
            <a:extLst>
              <a:ext uri="{FF2B5EF4-FFF2-40B4-BE49-F238E27FC236}">
                <a16:creationId xmlns:a16="http://schemas.microsoft.com/office/drawing/2014/main" id="{E882EA25-EB6B-9051-8DBC-DD8D50C1FF58}"/>
              </a:ext>
            </a:extLst>
          </p:cNvPr>
          <p:cNvSpPr txBox="1"/>
          <p:nvPr/>
        </p:nvSpPr>
        <p:spPr>
          <a:xfrm>
            <a:off x="6727267" y="3846394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7" name="文本框 14">
            <a:extLst>
              <a:ext uri="{FF2B5EF4-FFF2-40B4-BE49-F238E27FC236}">
                <a16:creationId xmlns:a16="http://schemas.microsoft.com/office/drawing/2014/main" id="{BD7DF792-C5BE-1F3C-D50D-149AB49F76AA}"/>
              </a:ext>
            </a:extLst>
          </p:cNvPr>
          <p:cNvSpPr txBox="1"/>
          <p:nvPr/>
        </p:nvSpPr>
        <p:spPr>
          <a:xfrm>
            <a:off x="6727266" y="2467755"/>
            <a:ext cx="4855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029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029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029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chung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riêng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任意多边形: 形状 19">
            <a:extLst>
              <a:ext uri="{FF2B5EF4-FFF2-40B4-BE49-F238E27FC236}">
                <a16:creationId xmlns:a16="http://schemas.microsoft.com/office/drawing/2014/main" id="{EFDF13A5-DB9C-E329-E66E-AE035A7477C9}"/>
              </a:ext>
            </a:extLst>
          </p:cNvPr>
          <p:cNvSpPr/>
          <p:nvPr/>
        </p:nvSpPr>
        <p:spPr>
          <a:xfrm>
            <a:off x="5497635" y="3200400"/>
            <a:ext cx="0" cy="1929161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!!3">
            <a:extLst>
              <a:ext uri="{FF2B5EF4-FFF2-40B4-BE49-F238E27FC236}">
                <a16:creationId xmlns:a16="http://schemas.microsoft.com/office/drawing/2014/main" id="{B8C47276-C84B-8A9F-40AA-D353A9350344}"/>
              </a:ext>
            </a:extLst>
          </p:cNvPr>
          <p:cNvSpPr/>
          <p:nvPr/>
        </p:nvSpPr>
        <p:spPr>
          <a:xfrm>
            <a:off x="5311403" y="493814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!!2">
            <a:extLst>
              <a:ext uri="{FF2B5EF4-FFF2-40B4-BE49-F238E27FC236}">
                <a16:creationId xmlns:a16="http://schemas.microsoft.com/office/drawing/2014/main" id="{03AAB347-D849-3C73-0908-B781AB268CC8}"/>
              </a:ext>
            </a:extLst>
          </p:cNvPr>
          <p:cNvSpPr/>
          <p:nvPr/>
        </p:nvSpPr>
        <p:spPr>
          <a:xfrm>
            <a:off x="5311403" y="430000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!!1">
            <a:extLst>
              <a:ext uri="{FF2B5EF4-FFF2-40B4-BE49-F238E27FC236}">
                <a16:creationId xmlns:a16="http://schemas.microsoft.com/office/drawing/2014/main" id="{1C8883EB-6F6D-FF0C-21B9-9B2FD0FC4947}"/>
              </a:ext>
            </a:extLst>
          </p:cNvPr>
          <p:cNvSpPr/>
          <p:nvPr/>
        </p:nvSpPr>
        <p:spPr>
          <a:xfrm>
            <a:off x="5311403" y="3661869"/>
            <a:ext cx="372462" cy="372462"/>
          </a:xfrm>
          <a:prstGeom prst="ellipse">
            <a:avLst/>
          </a:prstGeom>
          <a:solidFill>
            <a:srgbClr val="7FB1DC"/>
          </a:solidFill>
          <a:ln>
            <a:noFill/>
          </a:ln>
          <a:effectLst>
            <a:outerShdw blurRad="254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任意多边形: 形状 19">
            <a:extLst>
              <a:ext uri="{FF2B5EF4-FFF2-40B4-BE49-F238E27FC236}">
                <a16:creationId xmlns:a16="http://schemas.microsoft.com/office/drawing/2014/main" id="{C9DD1F3E-8114-60F3-655B-C4EFD826D16A}"/>
              </a:ext>
            </a:extLst>
          </p:cNvPr>
          <p:cNvSpPr/>
          <p:nvPr/>
        </p:nvSpPr>
        <p:spPr>
          <a:xfrm rot="16200000" flipH="1">
            <a:off x="3100138" y="852583"/>
            <a:ext cx="45719" cy="4732818"/>
          </a:xfrm>
          <a:custGeom>
            <a:avLst/>
            <a:gdLst>
              <a:gd name="connsiteX0" fmla="*/ 0 w 0"/>
              <a:gd name="connsiteY0" fmla="*/ 1929161 h 1929161"/>
              <a:gd name="connsiteX1" fmla="*/ 0 w 0"/>
              <a:gd name="connsiteY1" fmla="*/ 0 h 1929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929161">
                <a:moveTo>
                  <a:pt x="0" y="1929161"/>
                </a:moveTo>
                <a:lnTo>
                  <a:pt x="0" y="0"/>
                </a:lnTo>
              </a:path>
            </a:pathLst>
          </a:custGeom>
          <a:noFill/>
          <a:ln w="50800" cap="rnd">
            <a:solidFill>
              <a:srgbClr val="FF2F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8B9BE8-AE0E-88D2-DAC4-643522A67819}"/>
              </a:ext>
            </a:extLst>
          </p:cNvPr>
          <p:cNvSpPr txBox="1"/>
          <p:nvPr/>
        </p:nvSpPr>
        <p:spPr>
          <a:xfrm>
            <a:off x="6727267" y="5130879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65730F1C-96FF-1F18-8A8A-E8F3F7DF1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232324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BA534DAC-36D2-4F65-D686-8E99E4F57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369808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at Cartoon clipart - Cat, Emoticon, Illustration, transparent clip art">
            <a:extLst>
              <a:ext uri="{FF2B5EF4-FFF2-40B4-BE49-F238E27FC236}">
                <a16:creationId xmlns:a16="http://schemas.microsoft.com/office/drawing/2014/main" id="{D19D0624-6E0D-2736-E11E-EDBDC3F75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19" y="494956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7BF4F188-DE72-9CDC-1762-698F0BC3010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4" t="36230" r="14328" b="30468"/>
          <a:stretch/>
        </p:blipFill>
        <p:spPr>
          <a:xfrm flipH="1">
            <a:off x="611243" y="1681689"/>
            <a:ext cx="5162647" cy="2286000"/>
          </a:xfrm>
          <a:prstGeom prst="rect">
            <a:avLst/>
          </a:prstGeom>
        </p:spPr>
      </p:pic>
      <p:pic>
        <p:nvPicPr>
          <p:cNvPr id="19" name="Picture 1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70BFEB30-8560-2107-E42D-82D2D3FE5F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3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1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31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2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25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8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0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2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6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63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2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0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25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6" grpId="0"/>
          <p:bldP spid="7" grpId="0"/>
          <p:bldP spid="8" grpId="0" animBg="1"/>
          <p:bldP spid="9" grpId="0" animBg="1"/>
          <p:bldP spid="10" grpId="0" animBg="1"/>
          <p:bldP spid="11" grpId="0" animBg="1"/>
          <p:bldP spid="13" grpId="0" animBg="1"/>
          <p:bldP spid="14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099" y="228600"/>
            <a:ext cx="11325225" cy="6476999"/>
          </a:xfrm>
          <a:custGeom>
            <a:avLst/>
            <a:gdLst>
              <a:gd name="connsiteX0" fmla="*/ 0 w 11325225"/>
              <a:gd name="connsiteY0" fmla="*/ 803925 h 6476999"/>
              <a:gd name="connsiteX1" fmla="*/ 803925 w 11325225"/>
              <a:gd name="connsiteY1" fmla="*/ 0 h 6476999"/>
              <a:gd name="connsiteX2" fmla="*/ 1569883 w 11325225"/>
              <a:gd name="connsiteY2" fmla="*/ 0 h 6476999"/>
              <a:gd name="connsiteX3" fmla="*/ 2335841 w 11325225"/>
              <a:gd name="connsiteY3" fmla="*/ 0 h 6476999"/>
              <a:gd name="connsiteX4" fmla="*/ 2810277 w 11325225"/>
              <a:gd name="connsiteY4" fmla="*/ 0 h 6476999"/>
              <a:gd name="connsiteX5" fmla="*/ 3479061 w 11325225"/>
              <a:gd name="connsiteY5" fmla="*/ 0 h 6476999"/>
              <a:gd name="connsiteX6" fmla="*/ 3953498 w 11325225"/>
              <a:gd name="connsiteY6" fmla="*/ 0 h 6476999"/>
              <a:gd name="connsiteX7" fmla="*/ 4233587 w 11325225"/>
              <a:gd name="connsiteY7" fmla="*/ 0 h 6476999"/>
              <a:gd name="connsiteX8" fmla="*/ 4708023 w 11325225"/>
              <a:gd name="connsiteY8" fmla="*/ 0 h 6476999"/>
              <a:gd name="connsiteX9" fmla="*/ 5085286 w 11325225"/>
              <a:gd name="connsiteY9" fmla="*/ 0 h 6476999"/>
              <a:gd name="connsiteX10" fmla="*/ 5656896 w 11325225"/>
              <a:gd name="connsiteY10" fmla="*/ 0 h 6476999"/>
              <a:gd name="connsiteX11" fmla="*/ 6325680 w 11325225"/>
              <a:gd name="connsiteY11" fmla="*/ 0 h 6476999"/>
              <a:gd name="connsiteX12" fmla="*/ 7091638 w 11325225"/>
              <a:gd name="connsiteY12" fmla="*/ 0 h 6476999"/>
              <a:gd name="connsiteX13" fmla="*/ 7857596 w 11325225"/>
              <a:gd name="connsiteY13" fmla="*/ 0 h 6476999"/>
              <a:gd name="connsiteX14" fmla="*/ 8429206 w 11325225"/>
              <a:gd name="connsiteY14" fmla="*/ 0 h 6476999"/>
              <a:gd name="connsiteX15" fmla="*/ 9097990 w 11325225"/>
              <a:gd name="connsiteY15" fmla="*/ 0 h 6476999"/>
              <a:gd name="connsiteX16" fmla="*/ 9863948 w 11325225"/>
              <a:gd name="connsiteY16" fmla="*/ 0 h 6476999"/>
              <a:gd name="connsiteX17" fmla="*/ 10521300 w 11325225"/>
              <a:gd name="connsiteY17" fmla="*/ 0 h 6476999"/>
              <a:gd name="connsiteX18" fmla="*/ 11325225 w 11325225"/>
              <a:gd name="connsiteY18" fmla="*/ 803925 h 6476999"/>
              <a:gd name="connsiteX19" fmla="*/ 11325225 w 11325225"/>
              <a:gd name="connsiteY19" fmla="*/ 1442325 h 6476999"/>
              <a:gd name="connsiteX20" fmla="*/ 11325225 w 11325225"/>
              <a:gd name="connsiteY20" fmla="*/ 1885958 h 6476999"/>
              <a:gd name="connsiteX21" fmla="*/ 11325225 w 11325225"/>
              <a:gd name="connsiteY21" fmla="*/ 2524358 h 6476999"/>
              <a:gd name="connsiteX22" fmla="*/ 11325225 w 11325225"/>
              <a:gd name="connsiteY22" fmla="*/ 3065374 h 6476999"/>
              <a:gd name="connsiteX23" fmla="*/ 11325225 w 11325225"/>
              <a:gd name="connsiteY23" fmla="*/ 3557699 h 6476999"/>
              <a:gd name="connsiteX24" fmla="*/ 11325225 w 11325225"/>
              <a:gd name="connsiteY24" fmla="*/ 4098716 h 6476999"/>
              <a:gd name="connsiteX25" fmla="*/ 11325225 w 11325225"/>
              <a:gd name="connsiteY25" fmla="*/ 4591041 h 6476999"/>
              <a:gd name="connsiteX26" fmla="*/ 11325225 w 11325225"/>
              <a:gd name="connsiteY26" fmla="*/ 4985983 h 6476999"/>
              <a:gd name="connsiteX27" fmla="*/ 11325225 w 11325225"/>
              <a:gd name="connsiteY27" fmla="*/ 5673074 h 6476999"/>
              <a:gd name="connsiteX28" fmla="*/ 10521300 w 11325225"/>
              <a:gd name="connsiteY28" fmla="*/ 6476999 h 6476999"/>
              <a:gd name="connsiteX29" fmla="*/ 10046863 w 11325225"/>
              <a:gd name="connsiteY29" fmla="*/ 6476999 h 6476999"/>
              <a:gd name="connsiteX30" fmla="*/ 9475253 w 11325225"/>
              <a:gd name="connsiteY30" fmla="*/ 6476999 h 6476999"/>
              <a:gd name="connsiteX31" fmla="*/ 9097990 w 11325225"/>
              <a:gd name="connsiteY31" fmla="*/ 6476999 h 6476999"/>
              <a:gd name="connsiteX32" fmla="*/ 8623554 w 11325225"/>
              <a:gd name="connsiteY32" fmla="*/ 6476999 h 6476999"/>
              <a:gd name="connsiteX33" fmla="*/ 8343465 w 11325225"/>
              <a:gd name="connsiteY33" fmla="*/ 6476999 h 6476999"/>
              <a:gd name="connsiteX34" fmla="*/ 7869028 w 11325225"/>
              <a:gd name="connsiteY34" fmla="*/ 6476999 h 6476999"/>
              <a:gd name="connsiteX35" fmla="*/ 7491765 w 11325225"/>
              <a:gd name="connsiteY35" fmla="*/ 6476999 h 6476999"/>
              <a:gd name="connsiteX36" fmla="*/ 7114503 w 11325225"/>
              <a:gd name="connsiteY36" fmla="*/ 6476999 h 6476999"/>
              <a:gd name="connsiteX37" fmla="*/ 6445719 w 11325225"/>
              <a:gd name="connsiteY37" fmla="*/ 6476999 h 6476999"/>
              <a:gd name="connsiteX38" fmla="*/ 5679761 w 11325225"/>
              <a:gd name="connsiteY38" fmla="*/ 6476999 h 6476999"/>
              <a:gd name="connsiteX39" fmla="*/ 5108151 w 11325225"/>
              <a:gd name="connsiteY39" fmla="*/ 6476999 h 6476999"/>
              <a:gd name="connsiteX40" fmla="*/ 4828061 w 11325225"/>
              <a:gd name="connsiteY40" fmla="*/ 6476999 h 6476999"/>
              <a:gd name="connsiteX41" fmla="*/ 4450799 w 11325225"/>
              <a:gd name="connsiteY41" fmla="*/ 6476999 h 6476999"/>
              <a:gd name="connsiteX42" fmla="*/ 3684841 w 11325225"/>
              <a:gd name="connsiteY42" fmla="*/ 6476999 h 6476999"/>
              <a:gd name="connsiteX43" fmla="*/ 3113231 w 11325225"/>
              <a:gd name="connsiteY43" fmla="*/ 6476999 h 6476999"/>
              <a:gd name="connsiteX44" fmla="*/ 2735968 w 11325225"/>
              <a:gd name="connsiteY44" fmla="*/ 6476999 h 6476999"/>
              <a:gd name="connsiteX45" fmla="*/ 2261531 w 11325225"/>
              <a:gd name="connsiteY45" fmla="*/ 6476999 h 6476999"/>
              <a:gd name="connsiteX46" fmla="*/ 1592747 w 11325225"/>
              <a:gd name="connsiteY46" fmla="*/ 6476999 h 6476999"/>
              <a:gd name="connsiteX47" fmla="*/ 1312658 w 11325225"/>
              <a:gd name="connsiteY47" fmla="*/ 6476999 h 6476999"/>
              <a:gd name="connsiteX48" fmla="*/ 803925 w 11325225"/>
              <a:gd name="connsiteY48" fmla="*/ 6476999 h 6476999"/>
              <a:gd name="connsiteX49" fmla="*/ 0 w 11325225"/>
              <a:gd name="connsiteY49" fmla="*/ 5673074 h 6476999"/>
              <a:gd name="connsiteX50" fmla="*/ 0 w 11325225"/>
              <a:gd name="connsiteY50" fmla="*/ 5083366 h 6476999"/>
              <a:gd name="connsiteX51" fmla="*/ 0 w 11325225"/>
              <a:gd name="connsiteY51" fmla="*/ 4444966 h 6476999"/>
              <a:gd name="connsiteX52" fmla="*/ 0 w 11325225"/>
              <a:gd name="connsiteY52" fmla="*/ 3855258 h 6476999"/>
              <a:gd name="connsiteX53" fmla="*/ 0 w 11325225"/>
              <a:gd name="connsiteY53" fmla="*/ 3460316 h 6476999"/>
              <a:gd name="connsiteX54" fmla="*/ 0 w 11325225"/>
              <a:gd name="connsiteY54" fmla="*/ 2967991 h 6476999"/>
              <a:gd name="connsiteX55" fmla="*/ 0 w 11325225"/>
              <a:gd name="connsiteY55" fmla="*/ 2475666 h 6476999"/>
              <a:gd name="connsiteX56" fmla="*/ 0 w 11325225"/>
              <a:gd name="connsiteY56" fmla="*/ 1885958 h 6476999"/>
              <a:gd name="connsiteX57" fmla="*/ 0 w 11325225"/>
              <a:gd name="connsiteY57" fmla="*/ 803925 h 647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1325225" h="6476999" fill="none" extrusionOk="0">
                <a:moveTo>
                  <a:pt x="0" y="803925"/>
                </a:moveTo>
                <a:cubicBezTo>
                  <a:pt x="56756" y="414153"/>
                  <a:pt x="419088" y="3789"/>
                  <a:pt x="803925" y="0"/>
                </a:cubicBezTo>
                <a:cubicBezTo>
                  <a:pt x="1004456" y="-22988"/>
                  <a:pt x="1263671" y="84282"/>
                  <a:pt x="1569883" y="0"/>
                </a:cubicBezTo>
                <a:cubicBezTo>
                  <a:pt x="1876095" y="-84282"/>
                  <a:pt x="1997115" y="29744"/>
                  <a:pt x="2335841" y="0"/>
                </a:cubicBezTo>
                <a:cubicBezTo>
                  <a:pt x="2674567" y="-29744"/>
                  <a:pt x="2657618" y="10857"/>
                  <a:pt x="2810277" y="0"/>
                </a:cubicBezTo>
                <a:cubicBezTo>
                  <a:pt x="2962936" y="-10857"/>
                  <a:pt x="3326982" y="58334"/>
                  <a:pt x="3479061" y="0"/>
                </a:cubicBezTo>
                <a:cubicBezTo>
                  <a:pt x="3631140" y="-58334"/>
                  <a:pt x="3752295" y="23687"/>
                  <a:pt x="3953498" y="0"/>
                </a:cubicBezTo>
                <a:cubicBezTo>
                  <a:pt x="4154701" y="-23687"/>
                  <a:pt x="4176957" y="1107"/>
                  <a:pt x="4233587" y="0"/>
                </a:cubicBezTo>
                <a:cubicBezTo>
                  <a:pt x="4290217" y="-1107"/>
                  <a:pt x="4589553" y="29068"/>
                  <a:pt x="4708023" y="0"/>
                </a:cubicBezTo>
                <a:cubicBezTo>
                  <a:pt x="4826493" y="-29068"/>
                  <a:pt x="4908830" y="25995"/>
                  <a:pt x="5085286" y="0"/>
                </a:cubicBezTo>
                <a:cubicBezTo>
                  <a:pt x="5261742" y="-25995"/>
                  <a:pt x="5486418" y="14471"/>
                  <a:pt x="5656896" y="0"/>
                </a:cubicBezTo>
                <a:cubicBezTo>
                  <a:pt x="5827374" y="-14471"/>
                  <a:pt x="6139628" y="46509"/>
                  <a:pt x="6325680" y="0"/>
                </a:cubicBezTo>
                <a:cubicBezTo>
                  <a:pt x="6511732" y="-46509"/>
                  <a:pt x="6915247" y="86514"/>
                  <a:pt x="7091638" y="0"/>
                </a:cubicBezTo>
                <a:cubicBezTo>
                  <a:pt x="7268029" y="-86514"/>
                  <a:pt x="7659822" y="87311"/>
                  <a:pt x="7857596" y="0"/>
                </a:cubicBezTo>
                <a:cubicBezTo>
                  <a:pt x="8055370" y="-87311"/>
                  <a:pt x="8287532" y="19030"/>
                  <a:pt x="8429206" y="0"/>
                </a:cubicBezTo>
                <a:cubicBezTo>
                  <a:pt x="8570880" y="-19030"/>
                  <a:pt x="8960922" y="38397"/>
                  <a:pt x="9097990" y="0"/>
                </a:cubicBezTo>
                <a:cubicBezTo>
                  <a:pt x="9235058" y="-38397"/>
                  <a:pt x="9553070" y="7569"/>
                  <a:pt x="9863948" y="0"/>
                </a:cubicBezTo>
                <a:cubicBezTo>
                  <a:pt x="10174826" y="-7569"/>
                  <a:pt x="10307085" y="4087"/>
                  <a:pt x="10521300" y="0"/>
                </a:cubicBezTo>
                <a:cubicBezTo>
                  <a:pt x="11025186" y="12923"/>
                  <a:pt x="11313996" y="406245"/>
                  <a:pt x="11325225" y="803925"/>
                </a:cubicBezTo>
                <a:cubicBezTo>
                  <a:pt x="11363159" y="996819"/>
                  <a:pt x="11293661" y="1257878"/>
                  <a:pt x="11325225" y="1442325"/>
                </a:cubicBezTo>
                <a:cubicBezTo>
                  <a:pt x="11356789" y="1626772"/>
                  <a:pt x="11318273" y="1689240"/>
                  <a:pt x="11325225" y="1885958"/>
                </a:cubicBezTo>
                <a:cubicBezTo>
                  <a:pt x="11332177" y="2082676"/>
                  <a:pt x="11259195" y="2305350"/>
                  <a:pt x="11325225" y="2524358"/>
                </a:cubicBezTo>
                <a:cubicBezTo>
                  <a:pt x="11391255" y="2743366"/>
                  <a:pt x="11261440" y="2809337"/>
                  <a:pt x="11325225" y="3065374"/>
                </a:cubicBezTo>
                <a:cubicBezTo>
                  <a:pt x="11389010" y="3321411"/>
                  <a:pt x="11290918" y="3364719"/>
                  <a:pt x="11325225" y="3557699"/>
                </a:cubicBezTo>
                <a:cubicBezTo>
                  <a:pt x="11359532" y="3750680"/>
                  <a:pt x="11279033" y="3855012"/>
                  <a:pt x="11325225" y="4098716"/>
                </a:cubicBezTo>
                <a:cubicBezTo>
                  <a:pt x="11371417" y="4342420"/>
                  <a:pt x="11308972" y="4423143"/>
                  <a:pt x="11325225" y="4591041"/>
                </a:cubicBezTo>
                <a:cubicBezTo>
                  <a:pt x="11341478" y="4758940"/>
                  <a:pt x="11281075" y="4870571"/>
                  <a:pt x="11325225" y="4985983"/>
                </a:cubicBezTo>
                <a:cubicBezTo>
                  <a:pt x="11369375" y="5101395"/>
                  <a:pt x="11264764" y="5506895"/>
                  <a:pt x="11325225" y="5673074"/>
                </a:cubicBezTo>
                <a:cubicBezTo>
                  <a:pt x="11248419" y="6059041"/>
                  <a:pt x="11012954" y="6412127"/>
                  <a:pt x="10521300" y="6476999"/>
                </a:cubicBezTo>
                <a:cubicBezTo>
                  <a:pt x="10290978" y="6522404"/>
                  <a:pt x="10199526" y="6466065"/>
                  <a:pt x="10046863" y="6476999"/>
                </a:cubicBezTo>
                <a:cubicBezTo>
                  <a:pt x="9894200" y="6487933"/>
                  <a:pt x="9699427" y="6429111"/>
                  <a:pt x="9475253" y="6476999"/>
                </a:cubicBezTo>
                <a:cubicBezTo>
                  <a:pt x="9251079" y="6524887"/>
                  <a:pt x="9188521" y="6454147"/>
                  <a:pt x="9097990" y="6476999"/>
                </a:cubicBezTo>
                <a:cubicBezTo>
                  <a:pt x="9007459" y="6499851"/>
                  <a:pt x="8840531" y="6442172"/>
                  <a:pt x="8623554" y="6476999"/>
                </a:cubicBezTo>
                <a:cubicBezTo>
                  <a:pt x="8406577" y="6511826"/>
                  <a:pt x="8456959" y="6471361"/>
                  <a:pt x="8343465" y="6476999"/>
                </a:cubicBezTo>
                <a:cubicBezTo>
                  <a:pt x="8229971" y="6482637"/>
                  <a:pt x="8003785" y="6431306"/>
                  <a:pt x="7869028" y="6476999"/>
                </a:cubicBezTo>
                <a:cubicBezTo>
                  <a:pt x="7734271" y="6522692"/>
                  <a:pt x="7615223" y="6465450"/>
                  <a:pt x="7491765" y="6476999"/>
                </a:cubicBezTo>
                <a:cubicBezTo>
                  <a:pt x="7368307" y="6488548"/>
                  <a:pt x="7289338" y="6450115"/>
                  <a:pt x="7114503" y="6476999"/>
                </a:cubicBezTo>
                <a:cubicBezTo>
                  <a:pt x="6939668" y="6503883"/>
                  <a:pt x="6673167" y="6469987"/>
                  <a:pt x="6445719" y="6476999"/>
                </a:cubicBezTo>
                <a:cubicBezTo>
                  <a:pt x="6218271" y="6484011"/>
                  <a:pt x="5848000" y="6430816"/>
                  <a:pt x="5679761" y="6476999"/>
                </a:cubicBezTo>
                <a:cubicBezTo>
                  <a:pt x="5511522" y="6523182"/>
                  <a:pt x="5361953" y="6440020"/>
                  <a:pt x="5108151" y="6476999"/>
                </a:cubicBezTo>
                <a:cubicBezTo>
                  <a:pt x="4854349" y="6513978"/>
                  <a:pt x="4888119" y="6476053"/>
                  <a:pt x="4828061" y="6476999"/>
                </a:cubicBezTo>
                <a:cubicBezTo>
                  <a:pt x="4768003" y="6477945"/>
                  <a:pt x="4594796" y="6470585"/>
                  <a:pt x="4450799" y="6476999"/>
                </a:cubicBezTo>
                <a:cubicBezTo>
                  <a:pt x="4306802" y="6483413"/>
                  <a:pt x="4021640" y="6386213"/>
                  <a:pt x="3684841" y="6476999"/>
                </a:cubicBezTo>
                <a:cubicBezTo>
                  <a:pt x="3348042" y="6567785"/>
                  <a:pt x="3240363" y="6420988"/>
                  <a:pt x="3113231" y="6476999"/>
                </a:cubicBezTo>
                <a:cubicBezTo>
                  <a:pt x="2986099" y="6533010"/>
                  <a:pt x="2920668" y="6458025"/>
                  <a:pt x="2735968" y="6476999"/>
                </a:cubicBezTo>
                <a:cubicBezTo>
                  <a:pt x="2551268" y="6495973"/>
                  <a:pt x="2378399" y="6454048"/>
                  <a:pt x="2261531" y="6476999"/>
                </a:cubicBezTo>
                <a:cubicBezTo>
                  <a:pt x="2144663" y="6499950"/>
                  <a:pt x="1880810" y="6403698"/>
                  <a:pt x="1592747" y="6476999"/>
                </a:cubicBezTo>
                <a:cubicBezTo>
                  <a:pt x="1304684" y="6550300"/>
                  <a:pt x="1369119" y="6473310"/>
                  <a:pt x="1312658" y="6476999"/>
                </a:cubicBezTo>
                <a:cubicBezTo>
                  <a:pt x="1256197" y="6480688"/>
                  <a:pt x="967867" y="6455917"/>
                  <a:pt x="803925" y="6476999"/>
                </a:cubicBezTo>
                <a:cubicBezTo>
                  <a:pt x="392042" y="6407015"/>
                  <a:pt x="20698" y="6176657"/>
                  <a:pt x="0" y="5673074"/>
                </a:cubicBezTo>
                <a:cubicBezTo>
                  <a:pt x="-12333" y="5496364"/>
                  <a:pt x="19729" y="5209653"/>
                  <a:pt x="0" y="5083366"/>
                </a:cubicBezTo>
                <a:cubicBezTo>
                  <a:pt x="-19729" y="4957079"/>
                  <a:pt x="46802" y="4579011"/>
                  <a:pt x="0" y="4444966"/>
                </a:cubicBezTo>
                <a:cubicBezTo>
                  <a:pt x="-46802" y="4310921"/>
                  <a:pt x="34594" y="4146150"/>
                  <a:pt x="0" y="3855258"/>
                </a:cubicBezTo>
                <a:cubicBezTo>
                  <a:pt x="-34594" y="3564366"/>
                  <a:pt x="15201" y="3571003"/>
                  <a:pt x="0" y="3460316"/>
                </a:cubicBezTo>
                <a:cubicBezTo>
                  <a:pt x="-15201" y="3349629"/>
                  <a:pt x="18837" y="3154708"/>
                  <a:pt x="0" y="2967991"/>
                </a:cubicBezTo>
                <a:cubicBezTo>
                  <a:pt x="-18837" y="2781274"/>
                  <a:pt x="2303" y="2625416"/>
                  <a:pt x="0" y="2475666"/>
                </a:cubicBezTo>
                <a:cubicBezTo>
                  <a:pt x="-2303" y="2325916"/>
                  <a:pt x="70158" y="2169454"/>
                  <a:pt x="0" y="1885958"/>
                </a:cubicBezTo>
                <a:cubicBezTo>
                  <a:pt x="-70158" y="1602462"/>
                  <a:pt x="39843" y="1030501"/>
                  <a:pt x="0" y="803925"/>
                </a:cubicBezTo>
                <a:close/>
              </a:path>
              <a:path w="11325225" h="6476999" stroke="0" extrusionOk="0">
                <a:moveTo>
                  <a:pt x="0" y="803925"/>
                </a:moveTo>
                <a:cubicBezTo>
                  <a:pt x="14538" y="490554"/>
                  <a:pt x="354531" y="-28477"/>
                  <a:pt x="803925" y="0"/>
                </a:cubicBezTo>
                <a:cubicBezTo>
                  <a:pt x="1002178" y="-17123"/>
                  <a:pt x="1225624" y="7055"/>
                  <a:pt x="1472709" y="0"/>
                </a:cubicBezTo>
                <a:cubicBezTo>
                  <a:pt x="1719794" y="-7055"/>
                  <a:pt x="1665446" y="13592"/>
                  <a:pt x="1752798" y="0"/>
                </a:cubicBezTo>
                <a:cubicBezTo>
                  <a:pt x="1840150" y="-13592"/>
                  <a:pt x="2347204" y="34855"/>
                  <a:pt x="2518756" y="0"/>
                </a:cubicBezTo>
                <a:cubicBezTo>
                  <a:pt x="2690308" y="-34855"/>
                  <a:pt x="3011208" y="68497"/>
                  <a:pt x="3284714" y="0"/>
                </a:cubicBezTo>
                <a:cubicBezTo>
                  <a:pt x="3558220" y="-68497"/>
                  <a:pt x="3455357" y="25213"/>
                  <a:pt x="3564803" y="0"/>
                </a:cubicBezTo>
                <a:cubicBezTo>
                  <a:pt x="3674249" y="-25213"/>
                  <a:pt x="3878694" y="26900"/>
                  <a:pt x="4039239" y="0"/>
                </a:cubicBezTo>
                <a:cubicBezTo>
                  <a:pt x="4199784" y="-26900"/>
                  <a:pt x="4300273" y="15347"/>
                  <a:pt x="4416502" y="0"/>
                </a:cubicBezTo>
                <a:cubicBezTo>
                  <a:pt x="4532731" y="-15347"/>
                  <a:pt x="4839557" y="53135"/>
                  <a:pt x="5182460" y="0"/>
                </a:cubicBezTo>
                <a:cubicBezTo>
                  <a:pt x="5525363" y="-53135"/>
                  <a:pt x="5385954" y="22179"/>
                  <a:pt x="5462549" y="0"/>
                </a:cubicBezTo>
                <a:cubicBezTo>
                  <a:pt x="5539144" y="-22179"/>
                  <a:pt x="5670888" y="26525"/>
                  <a:pt x="5839812" y="0"/>
                </a:cubicBezTo>
                <a:cubicBezTo>
                  <a:pt x="6008736" y="-26525"/>
                  <a:pt x="6138880" y="3999"/>
                  <a:pt x="6314248" y="0"/>
                </a:cubicBezTo>
                <a:cubicBezTo>
                  <a:pt x="6489616" y="-3999"/>
                  <a:pt x="6824072" y="62298"/>
                  <a:pt x="6983032" y="0"/>
                </a:cubicBezTo>
                <a:cubicBezTo>
                  <a:pt x="7141992" y="-62298"/>
                  <a:pt x="7193652" y="28708"/>
                  <a:pt x="7263121" y="0"/>
                </a:cubicBezTo>
                <a:cubicBezTo>
                  <a:pt x="7332590" y="-28708"/>
                  <a:pt x="7727343" y="18563"/>
                  <a:pt x="7931905" y="0"/>
                </a:cubicBezTo>
                <a:cubicBezTo>
                  <a:pt x="8136467" y="-18563"/>
                  <a:pt x="8275482" y="4197"/>
                  <a:pt x="8406342" y="0"/>
                </a:cubicBezTo>
                <a:cubicBezTo>
                  <a:pt x="8537202" y="-4197"/>
                  <a:pt x="8654927" y="28813"/>
                  <a:pt x="8783605" y="0"/>
                </a:cubicBezTo>
                <a:cubicBezTo>
                  <a:pt x="8912283" y="-28813"/>
                  <a:pt x="9054752" y="51731"/>
                  <a:pt x="9258041" y="0"/>
                </a:cubicBezTo>
                <a:cubicBezTo>
                  <a:pt x="9461330" y="-51731"/>
                  <a:pt x="9757551" y="18200"/>
                  <a:pt x="9926825" y="0"/>
                </a:cubicBezTo>
                <a:cubicBezTo>
                  <a:pt x="10096099" y="-18200"/>
                  <a:pt x="10243465" y="33013"/>
                  <a:pt x="10521300" y="0"/>
                </a:cubicBezTo>
                <a:cubicBezTo>
                  <a:pt x="10905444" y="15695"/>
                  <a:pt x="11310803" y="310462"/>
                  <a:pt x="11325225" y="803925"/>
                </a:cubicBezTo>
                <a:cubicBezTo>
                  <a:pt x="11333674" y="935707"/>
                  <a:pt x="11293782" y="1025183"/>
                  <a:pt x="11325225" y="1198867"/>
                </a:cubicBezTo>
                <a:cubicBezTo>
                  <a:pt x="11356668" y="1372551"/>
                  <a:pt x="11304370" y="1494847"/>
                  <a:pt x="11325225" y="1593809"/>
                </a:cubicBezTo>
                <a:cubicBezTo>
                  <a:pt x="11346080" y="1692771"/>
                  <a:pt x="11271286" y="2053019"/>
                  <a:pt x="11325225" y="2183517"/>
                </a:cubicBezTo>
                <a:cubicBezTo>
                  <a:pt x="11379164" y="2314015"/>
                  <a:pt x="11310209" y="2456731"/>
                  <a:pt x="11325225" y="2627151"/>
                </a:cubicBezTo>
                <a:cubicBezTo>
                  <a:pt x="11340241" y="2797571"/>
                  <a:pt x="11261517" y="3043645"/>
                  <a:pt x="11325225" y="3265550"/>
                </a:cubicBezTo>
                <a:cubicBezTo>
                  <a:pt x="11388933" y="3487455"/>
                  <a:pt x="11289536" y="3536128"/>
                  <a:pt x="11325225" y="3757875"/>
                </a:cubicBezTo>
                <a:cubicBezTo>
                  <a:pt x="11360914" y="3979623"/>
                  <a:pt x="11307592" y="4058144"/>
                  <a:pt x="11325225" y="4347583"/>
                </a:cubicBezTo>
                <a:cubicBezTo>
                  <a:pt x="11342858" y="4637022"/>
                  <a:pt x="11311902" y="4806160"/>
                  <a:pt x="11325225" y="4937291"/>
                </a:cubicBezTo>
                <a:cubicBezTo>
                  <a:pt x="11338548" y="5068422"/>
                  <a:pt x="11247877" y="5466066"/>
                  <a:pt x="11325225" y="5673074"/>
                </a:cubicBezTo>
                <a:cubicBezTo>
                  <a:pt x="11342501" y="6035386"/>
                  <a:pt x="10931471" y="6459190"/>
                  <a:pt x="10521300" y="6476999"/>
                </a:cubicBezTo>
                <a:cubicBezTo>
                  <a:pt x="10364239" y="6544447"/>
                  <a:pt x="10094947" y="6411173"/>
                  <a:pt x="9949690" y="6476999"/>
                </a:cubicBezTo>
                <a:cubicBezTo>
                  <a:pt x="9804433" y="6542825"/>
                  <a:pt x="9390430" y="6392442"/>
                  <a:pt x="9183732" y="6476999"/>
                </a:cubicBezTo>
                <a:cubicBezTo>
                  <a:pt x="8977034" y="6561556"/>
                  <a:pt x="8981651" y="6453877"/>
                  <a:pt x="8903643" y="6476999"/>
                </a:cubicBezTo>
                <a:cubicBezTo>
                  <a:pt x="8825635" y="6500121"/>
                  <a:pt x="8356907" y="6450795"/>
                  <a:pt x="8137685" y="6476999"/>
                </a:cubicBezTo>
                <a:cubicBezTo>
                  <a:pt x="7918463" y="6503203"/>
                  <a:pt x="7894928" y="6457807"/>
                  <a:pt x="7760422" y="6476999"/>
                </a:cubicBezTo>
                <a:cubicBezTo>
                  <a:pt x="7625916" y="6496191"/>
                  <a:pt x="7264246" y="6448787"/>
                  <a:pt x="7091638" y="6476999"/>
                </a:cubicBezTo>
                <a:cubicBezTo>
                  <a:pt x="6919030" y="6505211"/>
                  <a:pt x="6838079" y="6472301"/>
                  <a:pt x="6617202" y="6476999"/>
                </a:cubicBezTo>
                <a:cubicBezTo>
                  <a:pt x="6396325" y="6481697"/>
                  <a:pt x="6133100" y="6403171"/>
                  <a:pt x="5851244" y="6476999"/>
                </a:cubicBezTo>
                <a:cubicBezTo>
                  <a:pt x="5569388" y="6550827"/>
                  <a:pt x="5399599" y="6458795"/>
                  <a:pt x="5085286" y="6476999"/>
                </a:cubicBezTo>
                <a:cubicBezTo>
                  <a:pt x="4770973" y="6495203"/>
                  <a:pt x="4759278" y="6462914"/>
                  <a:pt x="4513676" y="6476999"/>
                </a:cubicBezTo>
                <a:cubicBezTo>
                  <a:pt x="4268074" y="6491084"/>
                  <a:pt x="4136726" y="6451963"/>
                  <a:pt x="4039239" y="6476999"/>
                </a:cubicBezTo>
                <a:cubicBezTo>
                  <a:pt x="3941752" y="6502035"/>
                  <a:pt x="3829414" y="6475495"/>
                  <a:pt x="3759150" y="6476999"/>
                </a:cubicBezTo>
                <a:cubicBezTo>
                  <a:pt x="3688886" y="6478503"/>
                  <a:pt x="3459587" y="6469015"/>
                  <a:pt x="3284714" y="6476999"/>
                </a:cubicBezTo>
                <a:cubicBezTo>
                  <a:pt x="3109841" y="6484983"/>
                  <a:pt x="2801424" y="6414307"/>
                  <a:pt x="2518756" y="6476999"/>
                </a:cubicBezTo>
                <a:cubicBezTo>
                  <a:pt x="2236088" y="6539691"/>
                  <a:pt x="2225781" y="6467950"/>
                  <a:pt x="2141493" y="6476999"/>
                </a:cubicBezTo>
                <a:cubicBezTo>
                  <a:pt x="2057205" y="6486048"/>
                  <a:pt x="1678798" y="6474711"/>
                  <a:pt x="1375535" y="6476999"/>
                </a:cubicBezTo>
                <a:cubicBezTo>
                  <a:pt x="1072272" y="6479287"/>
                  <a:pt x="1078927" y="6419778"/>
                  <a:pt x="803925" y="6476999"/>
                </a:cubicBezTo>
                <a:cubicBezTo>
                  <a:pt x="373538" y="6545726"/>
                  <a:pt x="-12037" y="6101934"/>
                  <a:pt x="0" y="5673074"/>
                </a:cubicBezTo>
                <a:cubicBezTo>
                  <a:pt x="-21943" y="5520218"/>
                  <a:pt x="20693" y="5434621"/>
                  <a:pt x="0" y="5278132"/>
                </a:cubicBezTo>
                <a:cubicBezTo>
                  <a:pt x="-20693" y="5121643"/>
                  <a:pt x="14071" y="4931378"/>
                  <a:pt x="0" y="4639732"/>
                </a:cubicBezTo>
                <a:cubicBezTo>
                  <a:pt x="-14071" y="4348086"/>
                  <a:pt x="16660" y="4321922"/>
                  <a:pt x="0" y="4050024"/>
                </a:cubicBezTo>
                <a:cubicBezTo>
                  <a:pt x="-16660" y="3778126"/>
                  <a:pt x="22002" y="3696340"/>
                  <a:pt x="0" y="3606391"/>
                </a:cubicBezTo>
                <a:cubicBezTo>
                  <a:pt x="-22002" y="3516442"/>
                  <a:pt x="23973" y="3225481"/>
                  <a:pt x="0" y="3065374"/>
                </a:cubicBezTo>
                <a:cubicBezTo>
                  <a:pt x="-23973" y="2905267"/>
                  <a:pt x="30855" y="2735738"/>
                  <a:pt x="0" y="2621741"/>
                </a:cubicBezTo>
                <a:cubicBezTo>
                  <a:pt x="-30855" y="2507744"/>
                  <a:pt x="43579" y="2307905"/>
                  <a:pt x="0" y="2226799"/>
                </a:cubicBezTo>
                <a:cubicBezTo>
                  <a:pt x="-43579" y="2145693"/>
                  <a:pt x="48311" y="1828172"/>
                  <a:pt x="0" y="1685782"/>
                </a:cubicBezTo>
                <a:cubicBezTo>
                  <a:pt x="-48311" y="1543392"/>
                  <a:pt x="37888" y="1426029"/>
                  <a:pt x="0" y="1290840"/>
                </a:cubicBezTo>
                <a:cubicBezTo>
                  <a:pt x="-37888" y="1155651"/>
                  <a:pt x="51272" y="962498"/>
                  <a:pt x="0" y="803925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6DF7B4-D3F2-47EB-BFEF-62D0C727FA34}"/>
              </a:ext>
            </a:extLst>
          </p:cNvPr>
          <p:cNvSpPr txBox="1"/>
          <p:nvPr/>
        </p:nvSpPr>
        <p:spPr>
          <a:xfrm>
            <a:off x="723900" y="237262"/>
            <a:ext cx="1066799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Đồng là người anh hùng nhỏ tuổi của Việt Nam. Anh tên thật là Nông Văn D</a:t>
            </a: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è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 (có nơi gọi là Nông Văn Dền), quê ở thôn Nà Mạ, xã Trường Hà, huyện Hà Quảng, tỉnh Cao Bằng. Trong lúc làm nhiệm vụ </a:t>
            </a:r>
            <a:r>
              <a:rPr lang="en-US" sz="3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lạc</a:t>
            </a:r>
            <a:r>
              <a:rPr lang="en-US" sz="33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cho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cán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bộ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cách</a:t>
            </a: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mạng</a:t>
            </a:r>
            <a:r>
              <a:rPr kumimoji="0" lang="vi-VN" sz="3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anh đã anh dũng hi sinh. Khi đó, anh vừa tròn 14 tuổi.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1E7C72F-585D-7554-80CE-409342430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928257"/>
              </p:ext>
            </p:extLst>
          </p:nvPr>
        </p:nvGraphicFramePr>
        <p:xfrm>
          <a:off x="1095374" y="3606800"/>
          <a:ext cx="10410826" cy="2860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335">
                  <a:extLst>
                    <a:ext uri="{9D8B030D-6E8A-4147-A177-3AD203B41FA5}">
                      <a16:colId xmlns:a16="http://schemas.microsoft.com/office/drawing/2014/main" val="3029345102"/>
                    </a:ext>
                  </a:extLst>
                </a:gridCol>
                <a:gridCol w="5057491">
                  <a:extLst>
                    <a:ext uri="{9D8B030D-6E8A-4147-A177-3AD203B41FA5}">
                      <a16:colId xmlns:a16="http://schemas.microsoft.com/office/drawing/2014/main" val="1601765450"/>
                    </a:ext>
                  </a:extLst>
                </a:gridCol>
              </a:tblGrid>
              <a:tr h="2860675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57400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C53E83FB-89EC-BADB-F897-7D11B1C3BFA6}"/>
              </a:ext>
            </a:extLst>
          </p:cNvPr>
          <p:cNvGrpSpPr/>
          <p:nvPr/>
        </p:nvGrpSpPr>
        <p:grpSpPr>
          <a:xfrm>
            <a:off x="2393691" y="2952750"/>
            <a:ext cx="2473584" cy="1319809"/>
            <a:chOff x="2393691" y="2952750"/>
            <a:chExt cx="2473584" cy="131980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1EB207-A691-D722-2F75-8435A7D1F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3691" y="2952750"/>
              <a:ext cx="2473584" cy="131980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9186B0-8F37-777B-8365-EC1491905FA2}"/>
                </a:ext>
              </a:extLst>
            </p:cNvPr>
            <p:cNvSpPr txBox="1"/>
            <p:nvPr/>
          </p:nvSpPr>
          <p:spPr>
            <a:xfrm>
              <a:off x="2847975" y="3162300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Danh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chung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A05B80-5A27-2E8C-35EC-6867F04EB181}"/>
              </a:ext>
            </a:extLst>
          </p:cNvPr>
          <p:cNvGrpSpPr/>
          <p:nvPr/>
        </p:nvGrpSpPr>
        <p:grpSpPr>
          <a:xfrm>
            <a:off x="7089516" y="2876550"/>
            <a:ext cx="2473584" cy="1319809"/>
            <a:chOff x="2393691" y="2952750"/>
            <a:chExt cx="2473584" cy="13198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9F2E33-B53F-0E40-A99F-6B6065B40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3691" y="2952750"/>
              <a:ext cx="2473584" cy="1319809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2F90248-88C5-CDC0-7269-6084F4D5AE80}"/>
                </a:ext>
              </a:extLst>
            </p:cNvPr>
            <p:cNvSpPr txBox="1"/>
            <p:nvPr/>
          </p:nvSpPr>
          <p:spPr>
            <a:xfrm>
              <a:off x="2847975" y="3162300"/>
              <a:ext cx="15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</a:rPr>
                <a:t>Danh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từ</a:t>
              </a:r>
              <a:r>
                <a:rPr lang="en-US" sz="2800" b="1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</a:rPr>
                <a:t>riêng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116F75-4F9F-DE30-BF74-AD3A28A64705}"/>
              </a:ext>
            </a:extLst>
          </p:cNvPr>
          <p:cNvCxnSpPr/>
          <p:nvPr/>
        </p:nvCxnSpPr>
        <p:spPr>
          <a:xfrm>
            <a:off x="3467100" y="733425"/>
            <a:ext cx="9048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D059650-6D79-4385-8E0D-8CC6E6582EC5}"/>
              </a:ext>
            </a:extLst>
          </p:cNvPr>
          <p:cNvSpPr txBox="1"/>
          <p:nvPr/>
        </p:nvSpPr>
        <p:spPr>
          <a:xfrm>
            <a:off x="1276350" y="4257675"/>
            <a:ext cx="1400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người</a:t>
            </a:r>
            <a:r>
              <a:rPr lang="en-US" sz="3200" dirty="0"/>
              <a:t>,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312C23-6EDC-E84B-189B-920E33E06D4A}"/>
              </a:ext>
            </a:extLst>
          </p:cNvPr>
          <p:cNvCxnSpPr>
            <a:cxnSpLocks/>
          </p:cNvCxnSpPr>
          <p:nvPr/>
        </p:nvCxnSpPr>
        <p:spPr>
          <a:xfrm>
            <a:off x="4600575" y="742950"/>
            <a:ext cx="1600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DD22F52-9E58-28E0-3077-F65EDB28BED6}"/>
              </a:ext>
            </a:extLst>
          </p:cNvPr>
          <p:cNvSpPr txBox="1"/>
          <p:nvPr/>
        </p:nvSpPr>
        <p:spPr>
          <a:xfrm>
            <a:off x="2457450" y="42672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hùng</a:t>
            </a:r>
            <a:r>
              <a:rPr lang="en-US" sz="3200" dirty="0"/>
              <a:t>,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0E6370-7520-AADA-098D-188DC1B07DD1}"/>
              </a:ext>
            </a:extLst>
          </p:cNvPr>
          <p:cNvCxnSpPr>
            <a:cxnSpLocks/>
          </p:cNvCxnSpPr>
          <p:nvPr/>
        </p:nvCxnSpPr>
        <p:spPr>
          <a:xfrm>
            <a:off x="7181850" y="723900"/>
            <a:ext cx="628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7471380-DC46-195F-B4F1-E1EBC89ED3BF}"/>
              </a:ext>
            </a:extLst>
          </p:cNvPr>
          <p:cNvSpPr txBox="1"/>
          <p:nvPr/>
        </p:nvSpPr>
        <p:spPr>
          <a:xfrm>
            <a:off x="4229100" y="42767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tuổi</a:t>
            </a:r>
            <a:r>
              <a:rPr lang="en-US" sz="3200" dirty="0"/>
              <a:t>,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448186B-4798-BD5C-3058-5DFF824B13DC}"/>
              </a:ext>
            </a:extLst>
          </p:cNvPr>
          <p:cNvCxnSpPr>
            <a:cxnSpLocks/>
          </p:cNvCxnSpPr>
          <p:nvPr/>
        </p:nvCxnSpPr>
        <p:spPr>
          <a:xfrm>
            <a:off x="800100" y="1228725"/>
            <a:ext cx="628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17449F9-CAD9-C9D9-4D21-DA03DF22ABEB}"/>
              </a:ext>
            </a:extLst>
          </p:cNvPr>
          <p:cNvSpPr txBox="1"/>
          <p:nvPr/>
        </p:nvSpPr>
        <p:spPr>
          <a:xfrm>
            <a:off x="5143500" y="42957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tên</a:t>
            </a:r>
            <a:r>
              <a:rPr lang="en-US" sz="3200" dirty="0"/>
              <a:t>,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F72275-4B0C-306A-E402-4DF1818AA75F}"/>
              </a:ext>
            </a:extLst>
          </p:cNvPr>
          <p:cNvCxnSpPr>
            <a:cxnSpLocks/>
          </p:cNvCxnSpPr>
          <p:nvPr/>
        </p:nvCxnSpPr>
        <p:spPr>
          <a:xfrm>
            <a:off x="10315575" y="1266825"/>
            <a:ext cx="62865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AFB2CCE-4D21-BE49-4757-982B657D66BA}"/>
              </a:ext>
            </a:extLst>
          </p:cNvPr>
          <p:cNvSpPr txBox="1"/>
          <p:nvPr/>
        </p:nvSpPr>
        <p:spPr>
          <a:xfrm>
            <a:off x="1276350" y="472440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quê</a:t>
            </a:r>
            <a:r>
              <a:rPr lang="en-US" sz="3200" dirty="0"/>
              <a:t>,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B83947-A001-0649-3E8F-B5ACE9132D9C}"/>
              </a:ext>
            </a:extLst>
          </p:cNvPr>
          <p:cNvCxnSpPr>
            <a:cxnSpLocks/>
          </p:cNvCxnSpPr>
          <p:nvPr/>
        </p:nvCxnSpPr>
        <p:spPr>
          <a:xfrm>
            <a:off x="800100" y="1743075"/>
            <a:ext cx="8096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22C1C1-75DE-3A4B-986E-99EB2914E46A}"/>
              </a:ext>
            </a:extLst>
          </p:cNvPr>
          <p:cNvSpPr txBox="1"/>
          <p:nvPr/>
        </p:nvSpPr>
        <p:spPr>
          <a:xfrm>
            <a:off x="2105025" y="47148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thôn</a:t>
            </a:r>
            <a:r>
              <a:rPr lang="en-US" sz="3200" dirty="0"/>
              <a:t>,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9C9297F-A172-665E-F2D4-C313BE7B5FBB}"/>
              </a:ext>
            </a:extLst>
          </p:cNvPr>
          <p:cNvCxnSpPr>
            <a:cxnSpLocks/>
          </p:cNvCxnSpPr>
          <p:nvPr/>
        </p:nvCxnSpPr>
        <p:spPr>
          <a:xfrm>
            <a:off x="3086100" y="1752600"/>
            <a:ext cx="4667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B752310E-6A39-CDA2-3C24-DD3336251889}"/>
              </a:ext>
            </a:extLst>
          </p:cNvPr>
          <p:cNvSpPr txBox="1"/>
          <p:nvPr/>
        </p:nvSpPr>
        <p:spPr>
          <a:xfrm>
            <a:off x="3057525" y="47339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xã</a:t>
            </a:r>
            <a:r>
              <a:rPr lang="en-US" sz="3200" dirty="0"/>
              <a:t>,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16D2990-0B90-0A8A-C730-0648D9026E44}"/>
              </a:ext>
            </a:extLst>
          </p:cNvPr>
          <p:cNvCxnSpPr>
            <a:cxnSpLocks/>
          </p:cNvCxnSpPr>
          <p:nvPr/>
        </p:nvCxnSpPr>
        <p:spPr>
          <a:xfrm>
            <a:off x="5657850" y="1733550"/>
            <a:ext cx="10668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AEEFB65-6F66-A396-DF98-1351723B4A20}"/>
              </a:ext>
            </a:extLst>
          </p:cNvPr>
          <p:cNvSpPr txBox="1"/>
          <p:nvPr/>
        </p:nvSpPr>
        <p:spPr>
          <a:xfrm>
            <a:off x="3609975" y="4743450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huyện</a:t>
            </a:r>
            <a:r>
              <a:rPr lang="en-US" sz="3200" dirty="0"/>
              <a:t>,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78ADD13-0EDA-4417-A260-0494E5E90A1A}"/>
              </a:ext>
            </a:extLst>
          </p:cNvPr>
          <p:cNvCxnSpPr>
            <a:cxnSpLocks/>
          </p:cNvCxnSpPr>
          <p:nvPr/>
        </p:nvCxnSpPr>
        <p:spPr>
          <a:xfrm>
            <a:off x="8753475" y="1733550"/>
            <a:ext cx="7239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D00D54A-46D2-6438-1EC7-DA28EE5C4A98}"/>
              </a:ext>
            </a:extLst>
          </p:cNvPr>
          <p:cNvSpPr txBox="1"/>
          <p:nvPr/>
        </p:nvSpPr>
        <p:spPr>
          <a:xfrm>
            <a:off x="4810125" y="47529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tỉnh</a:t>
            </a:r>
            <a:r>
              <a:rPr lang="en-US" sz="3200" dirty="0"/>
              <a:t>,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F7F1E59-776F-8A6C-7F02-438F60F3A8D1}"/>
              </a:ext>
            </a:extLst>
          </p:cNvPr>
          <p:cNvCxnSpPr>
            <a:cxnSpLocks/>
          </p:cNvCxnSpPr>
          <p:nvPr/>
        </p:nvCxnSpPr>
        <p:spPr>
          <a:xfrm>
            <a:off x="3314700" y="2247900"/>
            <a:ext cx="16383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5582EFA-7260-BC52-B1B3-E632CDC64D69}"/>
              </a:ext>
            </a:extLst>
          </p:cNvPr>
          <p:cNvSpPr txBox="1"/>
          <p:nvPr/>
        </p:nvSpPr>
        <p:spPr>
          <a:xfrm>
            <a:off x="1352550" y="526732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nhiệm</a:t>
            </a:r>
            <a:r>
              <a:rPr lang="en-US" sz="3200" dirty="0"/>
              <a:t> </a:t>
            </a:r>
            <a:r>
              <a:rPr lang="en-US" sz="3200" dirty="0" err="1"/>
              <a:t>vụ</a:t>
            </a:r>
            <a:r>
              <a:rPr lang="en-US" sz="3200" dirty="0"/>
              <a:t>,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F69DE4A-9C99-6E1B-F206-69DF857B4396}"/>
              </a:ext>
            </a:extLst>
          </p:cNvPr>
          <p:cNvCxnSpPr>
            <a:cxnSpLocks/>
          </p:cNvCxnSpPr>
          <p:nvPr/>
        </p:nvCxnSpPr>
        <p:spPr>
          <a:xfrm>
            <a:off x="6954187" y="2276631"/>
            <a:ext cx="11525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A2768A2F-BF4D-BAB6-27EA-9648DFF590DF}"/>
              </a:ext>
            </a:extLst>
          </p:cNvPr>
          <p:cNvSpPr txBox="1"/>
          <p:nvPr/>
        </p:nvSpPr>
        <p:spPr>
          <a:xfrm>
            <a:off x="3162300" y="5286375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cán</a:t>
            </a:r>
            <a:r>
              <a:rPr lang="en-US" sz="3200" dirty="0"/>
              <a:t> </a:t>
            </a:r>
            <a:r>
              <a:rPr lang="en-US" sz="3200" dirty="0" err="1"/>
              <a:t>bộ</a:t>
            </a:r>
            <a:endParaRPr lang="en-US" sz="3200" dirty="0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BDC91AA-0F84-3241-2613-5164026A1665}"/>
              </a:ext>
            </a:extLst>
          </p:cNvPr>
          <p:cNvCxnSpPr>
            <a:cxnSpLocks/>
          </p:cNvCxnSpPr>
          <p:nvPr/>
        </p:nvCxnSpPr>
        <p:spPr>
          <a:xfrm>
            <a:off x="1133475" y="752475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8A1EA0E1-2AD9-85D1-B990-4A288BA9962E}"/>
              </a:ext>
            </a:extLst>
          </p:cNvPr>
          <p:cNvSpPr txBox="1"/>
          <p:nvPr/>
        </p:nvSpPr>
        <p:spPr>
          <a:xfrm>
            <a:off x="6515100" y="4219575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Kim </a:t>
            </a:r>
            <a:r>
              <a:rPr lang="en-US" sz="3200" dirty="0" err="1"/>
              <a:t>Đồng</a:t>
            </a:r>
            <a:r>
              <a:rPr lang="en-US" sz="3200" dirty="0"/>
              <a:t>,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D016C8-B89B-B164-942C-C8885A3FBE4F}"/>
              </a:ext>
            </a:extLst>
          </p:cNvPr>
          <p:cNvCxnSpPr>
            <a:cxnSpLocks/>
          </p:cNvCxnSpPr>
          <p:nvPr/>
        </p:nvCxnSpPr>
        <p:spPr>
          <a:xfrm>
            <a:off x="8763000" y="723900"/>
            <a:ext cx="1600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9FD08D77-4F70-24EE-BCF5-0D42DDF79AE8}"/>
              </a:ext>
            </a:extLst>
          </p:cNvPr>
          <p:cNvSpPr txBox="1"/>
          <p:nvPr/>
        </p:nvSpPr>
        <p:spPr>
          <a:xfrm>
            <a:off x="8410575" y="4219575"/>
            <a:ext cx="2228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Việt</a:t>
            </a:r>
            <a:r>
              <a:rPr lang="en-US" sz="3200" dirty="0"/>
              <a:t> Nam,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5F864B5-EA86-8003-319A-8E8A25E0B728}"/>
              </a:ext>
            </a:extLst>
          </p:cNvPr>
          <p:cNvCxnSpPr>
            <a:cxnSpLocks/>
          </p:cNvCxnSpPr>
          <p:nvPr/>
        </p:nvCxnSpPr>
        <p:spPr>
          <a:xfrm>
            <a:off x="2724150" y="1228725"/>
            <a:ext cx="2371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7B16BE3-1633-C851-B950-56474FF2D392}"/>
              </a:ext>
            </a:extLst>
          </p:cNvPr>
          <p:cNvSpPr txBox="1"/>
          <p:nvPr/>
        </p:nvSpPr>
        <p:spPr>
          <a:xfrm>
            <a:off x="6372224" y="47720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Dèn</a:t>
            </a:r>
            <a:r>
              <a:rPr lang="en-US" sz="3200" dirty="0"/>
              <a:t>,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7ABD12E-F4B3-FE11-4449-BD3601F109FE}"/>
              </a:ext>
            </a:extLst>
          </p:cNvPr>
          <p:cNvCxnSpPr>
            <a:cxnSpLocks/>
          </p:cNvCxnSpPr>
          <p:nvPr/>
        </p:nvCxnSpPr>
        <p:spPr>
          <a:xfrm>
            <a:off x="7610475" y="1238250"/>
            <a:ext cx="23717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4D06B96D-7BB1-DA9F-F51B-035C5F0C041E}"/>
              </a:ext>
            </a:extLst>
          </p:cNvPr>
          <p:cNvSpPr txBox="1"/>
          <p:nvPr/>
        </p:nvSpPr>
        <p:spPr>
          <a:xfrm>
            <a:off x="8953499" y="4781550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Nông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Dền</a:t>
            </a:r>
            <a:r>
              <a:rPr lang="en-US" sz="3200" dirty="0"/>
              <a:t>,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16B364E-6FC4-0A49-E0A7-D03ED2F6667D}"/>
              </a:ext>
            </a:extLst>
          </p:cNvPr>
          <p:cNvCxnSpPr>
            <a:cxnSpLocks/>
          </p:cNvCxnSpPr>
          <p:nvPr/>
        </p:nvCxnSpPr>
        <p:spPr>
          <a:xfrm>
            <a:off x="1762125" y="1771650"/>
            <a:ext cx="1209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8A672060-4197-8A2F-E9A5-4F244F338A44}"/>
              </a:ext>
            </a:extLst>
          </p:cNvPr>
          <p:cNvSpPr txBox="1"/>
          <p:nvPr/>
        </p:nvSpPr>
        <p:spPr>
          <a:xfrm>
            <a:off x="6448424" y="53054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Nà</a:t>
            </a:r>
            <a:r>
              <a:rPr lang="en-US" sz="3200" dirty="0"/>
              <a:t> </a:t>
            </a:r>
            <a:r>
              <a:rPr lang="en-US" sz="3200" dirty="0" err="1"/>
              <a:t>Mạ</a:t>
            </a:r>
            <a:r>
              <a:rPr lang="en-US" sz="3200" dirty="0"/>
              <a:t>,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6644E2-F571-81D8-D06B-59B101BE794F}"/>
              </a:ext>
            </a:extLst>
          </p:cNvPr>
          <p:cNvCxnSpPr>
            <a:cxnSpLocks/>
          </p:cNvCxnSpPr>
          <p:nvPr/>
        </p:nvCxnSpPr>
        <p:spPr>
          <a:xfrm>
            <a:off x="3705225" y="1752600"/>
            <a:ext cx="1743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AF03E796-BA40-EF06-CAA5-7B21AE0DFAB3}"/>
              </a:ext>
            </a:extLst>
          </p:cNvPr>
          <p:cNvSpPr txBox="1"/>
          <p:nvPr/>
        </p:nvSpPr>
        <p:spPr>
          <a:xfrm>
            <a:off x="7743824" y="53054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Trường</a:t>
            </a:r>
            <a:r>
              <a:rPr lang="en-US" sz="3200" dirty="0"/>
              <a:t> </a:t>
            </a:r>
            <a:r>
              <a:rPr lang="en-US" sz="3200" dirty="0" err="1"/>
              <a:t>Hà</a:t>
            </a:r>
            <a:r>
              <a:rPr lang="en-US" sz="3200" dirty="0"/>
              <a:t>,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A23489A-434F-1A6E-4612-C8D509433382}"/>
              </a:ext>
            </a:extLst>
          </p:cNvPr>
          <p:cNvCxnSpPr>
            <a:cxnSpLocks/>
          </p:cNvCxnSpPr>
          <p:nvPr/>
        </p:nvCxnSpPr>
        <p:spPr>
          <a:xfrm>
            <a:off x="6867525" y="1752600"/>
            <a:ext cx="17430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B72DEE46-3A9B-2EC5-3778-FD355617EE53}"/>
              </a:ext>
            </a:extLst>
          </p:cNvPr>
          <p:cNvSpPr txBox="1"/>
          <p:nvPr/>
        </p:nvSpPr>
        <p:spPr>
          <a:xfrm>
            <a:off x="9686924" y="5314950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Hà</a:t>
            </a:r>
            <a:r>
              <a:rPr lang="en-US" sz="3200" dirty="0"/>
              <a:t> </a:t>
            </a:r>
            <a:r>
              <a:rPr lang="en-US" sz="3200" dirty="0" err="1"/>
              <a:t>Quảng</a:t>
            </a:r>
            <a:endParaRPr lang="en-US" sz="3200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C6518D8-5974-2AAC-78AE-ED95B86013D9}"/>
              </a:ext>
            </a:extLst>
          </p:cNvPr>
          <p:cNvCxnSpPr>
            <a:cxnSpLocks/>
          </p:cNvCxnSpPr>
          <p:nvPr/>
        </p:nvCxnSpPr>
        <p:spPr>
          <a:xfrm>
            <a:off x="9667875" y="1771650"/>
            <a:ext cx="1590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04914BE-E2FE-FB1C-4316-0450E2CFD4C4}"/>
              </a:ext>
            </a:extLst>
          </p:cNvPr>
          <p:cNvSpPr txBox="1"/>
          <p:nvPr/>
        </p:nvSpPr>
        <p:spPr>
          <a:xfrm>
            <a:off x="6505574" y="5838825"/>
            <a:ext cx="2828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Cao </a:t>
            </a:r>
            <a:r>
              <a:rPr lang="en-US" sz="3200" dirty="0" err="1"/>
              <a:t>Bằng</a:t>
            </a:r>
            <a:endParaRPr lang="en-US" sz="3200" dirty="0"/>
          </a:p>
        </p:txBody>
      </p:sp>
      <p:pic>
        <p:nvPicPr>
          <p:cNvPr id="69" name="Picture 6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48492571-9751-7F80-43CE-10285A223A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2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DB20C-ABEA-7EA4-E712-FC6EFA1FCA1F}"/>
              </a:ext>
            </a:extLst>
          </p:cNvPr>
          <p:cNvSpPr txBox="1"/>
          <p:nvPr/>
        </p:nvSpPr>
        <p:spPr>
          <a:xfrm>
            <a:off x="933450" y="581025"/>
            <a:ext cx="1086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4.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Tìm danh từ theo gợi ý dưới đây:</a:t>
            </a:r>
          </a:p>
          <a:p>
            <a:pPr lvl="0"/>
            <a:endParaRPr lang="vi-VN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897E3-371D-1136-DEAD-AE977F755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1600200"/>
            <a:ext cx="10496550" cy="2628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325B52-947E-10D2-E280-115EAAA47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3995856"/>
            <a:ext cx="3686780" cy="2589886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067B2D3-5731-5E9C-EA57-AC570D77C6CE}"/>
              </a:ext>
            </a:extLst>
          </p:cNvPr>
          <p:cNvSpPr/>
          <p:nvPr/>
        </p:nvSpPr>
        <p:spPr>
          <a:xfrm>
            <a:off x="5019675" y="4371975"/>
            <a:ext cx="3609975" cy="1485900"/>
          </a:xfrm>
          <a:prstGeom prst="wedgeRoundRectCallout">
            <a:avLst>
              <a:gd name="adj1" fmla="val -71028"/>
              <a:gd name="adj2" fmla="val 160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</a:rPr>
              <a:t>Tìm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từ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theo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mỗi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nháp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7F1563-B36D-D182-4DC5-7C2F82194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747712"/>
            <a:ext cx="3486150" cy="105727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7AA2EFA-17CA-0E5D-AD49-0D5B3D0C882D}"/>
              </a:ext>
            </a:extLst>
          </p:cNvPr>
          <p:cNvGrpSpPr/>
          <p:nvPr/>
        </p:nvGrpSpPr>
        <p:grpSpPr>
          <a:xfrm>
            <a:off x="887961" y="2180031"/>
            <a:ext cx="3636414" cy="1164437"/>
            <a:chOff x="887961" y="2180031"/>
            <a:chExt cx="3636414" cy="1164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5A3DDC-343E-6112-CC38-9B0F1AB9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DA2617-FC42-A05C-3C07-156699A2788F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</a:rPr>
                <a:t>bút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C035AE-A31C-68E7-C19D-3BD849366A52}"/>
              </a:ext>
            </a:extLst>
          </p:cNvPr>
          <p:cNvGrpSpPr/>
          <p:nvPr/>
        </p:nvGrpSpPr>
        <p:grpSpPr>
          <a:xfrm>
            <a:off x="907011" y="3380181"/>
            <a:ext cx="3636414" cy="1164437"/>
            <a:chOff x="887961" y="2180031"/>
            <a:chExt cx="3636414" cy="11644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2EBC64-8069-72BF-1C10-88FDEE1F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822770-BD92-AF77-EF0D-10B28EC053F2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</a:rPr>
                <a:t>sách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E25D7-5F55-D17B-29AD-564B067D048C}"/>
              </a:ext>
            </a:extLst>
          </p:cNvPr>
          <p:cNvGrpSpPr/>
          <p:nvPr/>
        </p:nvGrpSpPr>
        <p:grpSpPr>
          <a:xfrm>
            <a:off x="907011" y="4589856"/>
            <a:ext cx="3636414" cy="1164437"/>
            <a:chOff x="887961" y="2180031"/>
            <a:chExt cx="3636414" cy="11644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9DC712-9879-3851-19E0-B4FA2E4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C755C-2A43-6666-23C0-220111E54DD7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</a:rPr>
                <a:t>vở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5BEF4465-C84B-5287-FF0A-81E214573C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87" y="866775"/>
            <a:ext cx="3400425" cy="104775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88122-6F2B-8ADA-1211-3FC05809BB36}"/>
              </a:ext>
            </a:extLst>
          </p:cNvPr>
          <p:cNvGrpSpPr/>
          <p:nvPr/>
        </p:nvGrpSpPr>
        <p:grpSpPr>
          <a:xfrm>
            <a:off x="6031461" y="2170506"/>
            <a:ext cx="3474489" cy="1164437"/>
            <a:chOff x="887961" y="2180031"/>
            <a:chExt cx="3474489" cy="11644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EA9046-D29A-AF09-07EE-77E6C272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64931A-949B-521A-F1C3-1305385D938D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Trang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3A18CD-2064-8E6B-7CFE-15877191DFEF}"/>
              </a:ext>
            </a:extLst>
          </p:cNvPr>
          <p:cNvGrpSpPr/>
          <p:nvPr/>
        </p:nvGrpSpPr>
        <p:grpSpPr>
          <a:xfrm>
            <a:off x="6060036" y="3351606"/>
            <a:ext cx="3474489" cy="1164437"/>
            <a:chOff x="887961" y="2180031"/>
            <a:chExt cx="3474489" cy="11644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55EA4B-7875-67B8-F5EA-1C7B7A8C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D61062-FB40-0B38-0E72-D7A16F4BA4A3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solidFill>
                    <a:srgbClr val="FF0000"/>
                  </a:solidFill>
                </a:rPr>
                <a:t>Hoa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27BE99-47D1-0A12-F582-3AB605B78FF0}"/>
              </a:ext>
            </a:extLst>
          </p:cNvPr>
          <p:cNvGrpSpPr/>
          <p:nvPr/>
        </p:nvGrpSpPr>
        <p:grpSpPr>
          <a:xfrm>
            <a:off x="6050511" y="4485081"/>
            <a:ext cx="3474489" cy="1164437"/>
            <a:chOff x="887961" y="2180031"/>
            <a:chExt cx="3474489" cy="11644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285F66-625C-D28C-BCF0-2DF25FB6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3EB5-AF26-346D-EA8C-AF3A0EF99F05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F0000"/>
                  </a:solidFill>
                </a:rPr>
                <a:t>Nam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55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AA2EFA-17CA-0E5D-AD49-0D5B3D0C882D}"/>
              </a:ext>
            </a:extLst>
          </p:cNvPr>
          <p:cNvGrpSpPr/>
          <p:nvPr/>
        </p:nvGrpSpPr>
        <p:grpSpPr>
          <a:xfrm>
            <a:off x="887961" y="2180031"/>
            <a:ext cx="3636414" cy="1164437"/>
            <a:chOff x="887961" y="2180031"/>
            <a:chExt cx="3636414" cy="1164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5A3DDC-343E-6112-CC38-9B0F1AB9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DA2617-FC42-A05C-3C07-156699A2788F}"/>
                </a:ext>
              </a:extLst>
            </p:cNvPr>
            <p:cNvSpPr txBox="1"/>
            <p:nvPr/>
          </p:nvSpPr>
          <p:spPr>
            <a:xfrm>
              <a:off x="1524000" y="2333625"/>
              <a:ext cx="30003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giáo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viên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C035AE-A31C-68E7-C19D-3BD849366A52}"/>
              </a:ext>
            </a:extLst>
          </p:cNvPr>
          <p:cNvGrpSpPr/>
          <p:nvPr/>
        </p:nvGrpSpPr>
        <p:grpSpPr>
          <a:xfrm>
            <a:off x="907011" y="3380181"/>
            <a:ext cx="3636414" cy="1164437"/>
            <a:chOff x="887961" y="2180031"/>
            <a:chExt cx="3636414" cy="11644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2EBC64-8069-72BF-1C10-88FDEE1F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822770-BD92-AF77-EF0D-10B28EC053F2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sĩ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E25D7-5F55-D17B-29AD-564B067D048C}"/>
              </a:ext>
            </a:extLst>
          </p:cNvPr>
          <p:cNvGrpSpPr/>
          <p:nvPr/>
        </p:nvGrpSpPr>
        <p:grpSpPr>
          <a:xfrm>
            <a:off x="907011" y="4589856"/>
            <a:ext cx="3636414" cy="1164437"/>
            <a:chOff x="887961" y="2180031"/>
            <a:chExt cx="3636414" cy="11644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9DC712-9879-3851-19E0-B4FA2E4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C755C-2A43-6666-23C0-220111E54DD7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sĩ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88122-6F2B-8ADA-1211-3FC05809BB36}"/>
              </a:ext>
            </a:extLst>
          </p:cNvPr>
          <p:cNvGrpSpPr/>
          <p:nvPr/>
        </p:nvGrpSpPr>
        <p:grpSpPr>
          <a:xfrm>
            <a:off x="6031461" y="2170506"/>
            <a:ext cx="3474489" cy="1164437"/>
            <a:chOff x="887961" y="2180031"/>
            <a:chExt cx="3474489" cy="11644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EA9046-D29A-AF09-07EE-77E6C272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64931A-949B-521A-F1C3-1305385D938D}"/>
                </a:ext>
              </a:extLst>
            </p:cNvPr>
            <p:cNvSpPr txBox="1"/>
            <p:nvPr/>
          </p:nvSpPr>
          <p:spPr>
            <a:xfrm>
              <a:off x="1400175" y="2333625"/>
              <a:ext cx="29622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Diệu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3A18CD-2064-8E6B-7CFE-15877191DFEF}"/>
              </a:ext>
            </a:extLst>
          </p:cNvPr>
          <p:cNvGrpSpPr/>
          <p:nvPr/>
        </p:nvGrpSpPr>
        <p:grpSpPr>
          <a:xfrm>
            <a:off x="6060036" y="3351606"/>
            <a:ext cx="3474489" cy="1164437"/>
            <a:chOff x="887961" y="2180031"/>
            <a:chExt cx="3474489" cy="11644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55EA4B-7875-67B8-F5EA-1C7B7A8C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D61062-FB40-0B38-0E72-D7A16F4BA4A3}"/>
                </a:ext>
              </a:extLst>
            </p:cNvPr>
            <p:cNvSpPr txBox="1"/>
            <p:nvPr/>
          </p:nvSpPr>
          <p:spPr>
            <a:xfrm>
              <a:off x="1428750" y="2333625"/>
              <a:ext cx="29337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Xuân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Thủy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27BE99-47D1-0A12-F582-3AB605B78FF0}"/>
              </a:ext>
            </a:extLst>
          </p:cNvPr>
          <p:cNvGrpSpPr/>
          <p:nvPr/>
        </p:nvGrpSpPr>
        <p:grpSpPr>
          <a:xfrm>
            <a:off x="6050511" y="4485081"/>
            <a:ext cx="3474489" cy="1164437"/>
            <a:chOff x="887961" y="2180031"/>
            <a:chExt cx="3474489" cy="11644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285F66-625C-D28C-BCF0-2DF25FB6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3EB5-AF26-346D-EA8C-AF3A0EF99F05}"/>
                </a:ext>
              </a:extLst>
            </p:cNvPr>
            <p:cNvSpPr txBox="1"/>
            <p:nvPr/>
          </p:nvSpPr>
          <p:spPr>
            <a:xfrm>
              <a:off x="1314450" y="2333625"/>
              <a:ext cx="3048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Phạm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Hùng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697D6DF-D1CD-46EB-4F89-40FD4A094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587" y="757237"/>
            <a:ext cx="3400425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79CB31-03DA-6C9A-0D65-84D8914F1A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5" y="651971"/>
            <a:ext cx="2995612" cy="141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AA2EFA-17CA-0E5D-AD49-0D5B3D0C882D}"/>
              </a:ext>
            </a:extLst>
          </p:cNvPr>
          <p:cNvGrpSpPr/>
          <p:nvPr/>
        </p:nvGrpSpPr>
        <p:grpSpPr>
          <a:xfrm>
            <a:off x="887961" y="2180031"/>
            <a:ext cx="3636414" cy="1164437"/>
            <a:chOff x="887961" y="2180031"/>
            <a:chExt cx="3636414" cy="116443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5A3DDC-343E-6112-CC38-9B0F1AB98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DA2617-FC42-A05C-3C07-156699A2788F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bát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C035AE-A31C-68E7-C19D-3BD849366A52}"/>
              </a:ext>
            </a:extLst>
          </p:cNvPr>
          <p:cNvGrpSpPr/>
          <p:nvPr/>
        </p:nvGrpSpPr>
        <p:grpSpPr>
          <a:xfrm>
            <a:off x="907011" y="3380181"/>
            <a:ext cx="3636414" cy="1164437"/>
            <a:chOff x="887961" y="2180031"/>
            <a:chExt cx="3636414" cy="11644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72EBC64-8069-72BF-1C10-88FDEE1F2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822770-BD92-AF77-EF0D-10B28EC053F2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98E25D7-5F55-D17B-29AD-564B067D048C}"/>
              </a:ext>
            </a:extLst>
          </p:cNvPr>
          <p:cNvGrpSpPr/>
          <p:nvPr/>
        </p:nvGrpSpPr>
        <p:grpSpPr>
          <a:xfrm>
            <a:off x="907011" y="4589856"/>
            <a:ext cx="3636414" cy="1164437"/>
            <a:chOff x="887961" y="2180031"/>
            <a:chExt cx="3636414" cy="116443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E9DC712-9879-3851-19E0-B4FA2E4D6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4CC755C-2A43-6666-23C0-220111E54DD7}"/>
                </a:ext>
              </a:extLst>
            </p:cNvPr>
            <p:cNvSpPr txBox="1"/>
            <p:nvPr/>
          </p:nvSpPr>
          <p:spPr>
            <a:xfrm>
              <a:off x="2028825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chảo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C88122-6F2B-8ADA-1211-3FC05809BB36}"/>
              </a:ext>
            </a:extLst>
          </p:cNvPr>
          <p:cNvGrpSpPr/>
          <p:nvPr/>
        </p:nvGrpSpPr>
        <p:grpSpPr>
          <a:xfrm>
            <a:off x="6031461" y="2170506"/>
            <a:ext cx="3474489" cy="1164437"/>
            <a:chOff x="887961" y="2180031"/>
            <a:chExt cx="3474489" cy="11644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CEA9046-D29A-AF09-07EE-77E6C272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064931A-949B-521A-F1C3-1305385D938D}"/>
                </a:ext>
              </a:extLst>
            </p:cNvPr>
            <p:cNvSpPr txBox="1"/>
            <p:nvPr/>
          </p:nvSpPr>
          <p:spPr>
            <a:xfrm>
              <a:off x="1619250" y="2333625"/>
              <a:ext cx="2743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Thái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03A18CD-2064-8E6B-7CFE-15877191DFEF}"/>
              </a:ext>
            </a:extLst>
          </p:cNvPr>
          <p:cNvGrpSpPr/>
          <p:nvPr/>
        </p:nvGrpSpPr>
        <p:grpSpPr>
          <a:xfrm>
            <a:off x="6060036" y="3351606"/>
            <a:ext cx="3474489" cy="1164437"/>
            <a:chOff x="887961" y="2180031"/>
            <a:chExt cx="3474489" cy="1164437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F55EA4B-7875-67B8-F5EA-1C7B7A8C1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1D61062-FB40-0B38-0E72-D7A16F4BA4A3}"/>
                </a:ext>
              </a:extLst>
            </p:cNvPr>
            <p:cNvSpPr txBox="1"/>
            <p:nvPr/>
          </p:nvSpPr>
          <p:spPr>
            <a:xfrm>
              <a:off x="1628775" y="2333625"/>
              <a:ext cx="27336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Hàn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Quốc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C27BE99-47D1-0A12-F582-3AB605B78FF0}"/>
              </a:ext>
            </a:extLst>
          </p:cNvPr>
          <p:cNvGrpSpPr/>
          <p:nvPr/>
        </p:nvGrpSpPr>
        <p:grpSpPr>
          <a:xfrm>
            <a:off x="6050511" y="4485081"/>
            <a:ext cx="3474489" cy="1164437"/>
            <a:chOff x="887961" y="2180031"/>
            <a:chExt cx="3474489" cy="116443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0285F66-625C-D28C-BCF0-2DF25FB602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1" y="2180031"/>
              <a:ext cx="3462828" cy="116443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83C3EB5-AF26-346D-EA8C-AF3A0EF99F05}"/>
                </a:ext>
              </a:extLst>
            </p:cNvPr>
            <p:cNvSpPr txBox="1"/>
            <p:nvPr/>
          </p:nvSpPr>
          <p:spPr>
            <a:xfrm>
              <a:off x="1866900" y="2333625"/>
              <a:ext cx="24955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Pháp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CF151E8-1488-974E-738F-16CD0F2F0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5" y="642937"/>
            <a:ext cx="3390900" cy="1438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1797CA-0B08-8ECD-C559-BC6EF4793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4562" y="576262"/>
            <a:ext cx="3457575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1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_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196" y="406400"/>
            <a:ext cx="7550213" cy="52966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C26E4-B123-E928-BC12-C26B3E9A29B9}"/>
              </a:ext>
            </a:extLst>
          </p:cNvPr>
          <p:cNvSpPr txBox="1"/>
          <p:nvPr/>
        </p:nvSpPr>
        <p:spPr>
          <a:xfrm>
            <a:off x="3875856" y="2151727"/>
            <a:ext cx="47368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339275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247651"/>
            <a:ext cx="11236318" cy="6276974"/>
          </a:xfrm>
          <a:custGeom>
            <a:avLst/>
            <a:gdLst>
              <a:gd name="connsiteX0" fmla="*/ 0 w 11236318"/>
              <a:gd name="connsiteY0" fmla="*/ 779098 h 6276974"/>
              <a:gd name="connsiteX1" fmla="*/ 779098 w 11236318"/>
              <a:gd name="connsiteY1" fmla="*/ 0 h 6276974"/>
              <a:gd name="connsiteX2" fmla="*/ 1251618 w 11236318"/>
              <a:gd name="connsiteY2" fmla="*/ 0 h 6276974"/>
              <a:gd name="connsiteX3" fmla="*/ 1917701 w 11236318"/>
              <a:gd name="connsiteY3" fmla="*/ 0 h 6276974"/>
              <a:gd name="connsiteX4" fmla="*/ 2390221 w 11236318"/>
              <a:gd name="connsiteY4" fmla="*/ 0 h 6276974"/>
              <a:gd name="connsiteX5" fmla="*/ 2959522 w 11236318"/>
              <a:gd name="connsiteY5" fmla="*/ 0 h 6276974"/>
              <a:gd name="connsiteX6" fmla="*/ 3722386 w 11236318"/>
              <a:gd name="connsiteY6" fmla="*/ 0 h 6276974"/>
              <a:gd name="connsiteX7" fmla="*/ 4194906 w 11236318"/>
              <a:gd name="connsiteY7" fmla="*/ 0 h 6276974"/>
              <a:gd name="connsiteX8" fmla="*/ 4860988 w 11236318"/>
              <a:gd name="connsiteY8" fmla="*/ 0 h 6276974"/>
              <a:gd name="connsiteX9" fmla="*/ 5333508 w 11236318"/>
              <a:gd name="connsiteY9" fmla="*/ 0 h 6276974"/>
              <a:gd name="connsiteX10" fmla="*/ 5612466 w 11236318"/>
              <a:gd name="connsiteY10" fmla="*/ 0 h 6276974"/>
              <a:gd name="connsiteX11" fmla="*/ 6084986 w 11236318"/>
              <a:gd name="connsiteY11" fmla="*/ 0 h 6276974"/>
              <a:gd name="connsiteX12" fmla="*/ 6460725 w 11236318"/>
              <a:gd name="connsiteY12" fmla="*/ 0 h 6276974"/>
              <a:gd name="connsiteX13" fmla="*/ 7030026 w 11236318"/>
              <a:gd name="connsiteY13" fmla="*/ 0 h 6276974"/>
              <a:gd name="connsiteX14" fmla="*/ 7696109 w 11236318"/>
              <a:gd name="connsiteY14" fmla="*/ 0 h 6276974"/>
              <a:gd name="connsiteX15" fmla="*/ 8458972 w 11236318"/>
              <a:gd name="connsiteY15" fmla="*/ 0 h 6276974"/>
              <a:gd name="connsiteX16" fmla="*/ 9221836 w 11236318"/>
              <a:gd name="connsiteY16" fmla="*/ 0 h 6276974"/>
              <a:gd name="connsiteX17" fmla="*/ 9791137 w 11236318"/>
              <a:gd name="connsiteY17" fmla="*/ 0 h 6276974"/>
              <a:gd name="connsiteX18" fmla="*/ 10457220 w 11236318"/>
              <a:gd name="connsiteY18" fmla="*/ 0 h 6276974"/>
              <a:gd name="connsiteX19" fmla="*/ 11236318 w 11236318"/>
              <a:gd name="connsiteY19" fmla="*/ 779098 h 6276974"/>
              <a:gd name="connsiteX20" fmla="*/ 11236318 w 11236318"/>
              <a:gd name="connsiteY20" fmla="*/ 1227382 h 6276974"/>
              <a:gd name="connsiteX21" fmla="*/ 11236318 w 11236318"/>
              <a:gd name="connsiteY21" fmla="*/ 1817229 h 6276974"/>
              <a:gd name="connsiteX22" fmla="*/ 11236318 w 11236318"/>
              <a:gd name="connsiteY22" fmla="*/ 2454264 h 6276974"/>
              <a:gd name="connsiteX23" fmla="*/ 11236318 w 11236318"/>
              <a:gd name="connsiteY23" fmla="*/ 2949736 h 6276974"/>
              <a:gd name="connsiteX24" fmla="*/ 11236318 w 11236318"/>
              <a:gd name="connsiteY24" fmla="*/ 3633959 h 6276974"/>
              <a:gd name="connsiteX25" fmla="*/ 11236318 w 11236318"/>
              <a:gd name="connsiteY25" fmla="*/ 4223806 h 6276974"/>
              <a:gd name="connsiteX26" fmla="*/ 11236318 w 11236318"/>
              <a:gd name="connsiteY26" fmla="*/ 4766465 h 6276974"/>
              <a:gd name="connsiteX27" fmla="*/ 11236318 w 11236318"/>
              <a:gd name="connsiteY27" fmla="*/ 5497876 h 6276974"/>
              <a:gd name="connsiteX28" fmla="*/ 10457220 w 11236318"/>
              <a:gd name="connsiteY28" fmla="*/ 6276974 h 6276974"/>
              <a:gd name="connsiteX29" fmla="*/ 9887919 w 11236318"/>
              <a:gd name="connsiteY29" fmla="*/ 6276974 h 6276974"/>
              <a:gd name="connsiteX30" fmla="*/ 9221836 w 11236318"/>
              <a:gd name="connsiteY30" fmla="*/ 6276974 h 6276974"/>
              <a:gd name="connsiteX31" fmla="*/ 8652535 w 11236318"/>
              <a:gd name="connsiteY31" fmla="*/ 6276974 h 6276974"/>
              <a:gd name="connsiteX32" fmla="*/ 7889671 w 11236318"/>
              <a:gd name="connsiteY32" fmla="*/ 6276974 h 6276974"/>
              <a:gd name="connsiteX33" fmla="*/ 7320370 w 11236318"/>
              <a:gd name="connsiteY33" fmla="*/ 6276974 h 6276974"/>
              <a:gd name="connsiteX34" fmla="*/ 6944631 w 11236318"/>
              <a:gd name="connsiteY34" fmla="*/ 6276974 h 6276974"/>
              <a:gd name="connsiteX35" fmla="*/ 6472111 w 11236318"/>
              <a:gd name="connsiteY35" fmla="*/ 6276974 h 6276974"/>
              <a:gd name="connsiteX36" fmla="*/ 6193153 w 11236318"/>
              <a:gd name="connsiteY36" fmla="*/ 6276974 h 6276974"/>
              <a:gd name="connsiteX37" fmla="*/ 5720633 w 11236318"/>
              <a:gd name="connsiteY37" fmla="*/ 6276974 h 6276974"/>
              <a:gd name="connsiteX38" fmla="*/ 5344894 w 11236318"/>
              <a:gd name="connsiteY38" fmla="*/ 6276974 h 6276974"/>
              <a:gd name="connsiteX39" fmla="*/ 4969156 w 11236318"/>
              <a:gd name="connsiteY39" fmla="*/ 6276974 h 6276974"/>
              <a:gd name="connsiteX40" fmla="*/ 4303073 w 11236318"/>
              <a:gd name="connsiteY40" fmla="*/ 6276974 h 6276974"/>
              <a:gd name="connsiteX41" fmla="*/ 3540209 w 11236318"/>
              <a:gd name="connsiteY41" fmla="*/ 6276974 h 6276974"/>
              <a:gd name="connsiteX42" fmla="*/ 2970908 w 11236318"/>
              <a:gd name="connsiteY42" fmla="*/ 6276974 h 6276974"/>
              <a:gd name="connsiteX43" fmla="*/ 2691950 w 11236318"/>
              <a:gd name="connsiteY43" fmla="*/ 6276974 h 6276974"/>
              <a:gd name="connsiteX44" fmla="*/ 2316211 w 11236318"/>
              <a:gd name="connsiteY44" fmla="*/ 6276974 h 6276974"/>
              <a:gd name="connsiteX45" fmla="*/ 1553348 w 11236318"/>
              <a:gd name="connsiteY45" fmla="*/ 6276974 h 6276974"/>
              <a:gd name="connsiteX46" fmla="*/ 779098 w 11236318"/>
              <a:gd name="connsiteY46" fmla="*/ 6276974 h 6276974"/>
              <a:gd name="connsiteX47" fmla="*/ 0 w 11236318"/>
              <a:gd name="connsiteY47" fmla="*/ 5497876 h 6276974"/>
              <a:gd name="connsiteX48" fmla="*/ 0 w 11236318"/>
              <a:gd name="connsiteY48" fmla="*/ 4908029 h 6276974"/>
              <a:gd name="connsiteX49" fmla="*/ 0 w 11236318"/>
              <a:gd name="connsiteY49" fmla="*/ 4459745 h 6276974"/>
              <a:gd name="connsiteX50" fmla="*/ 0 w 11236318"/>
              <a:gd name="connsiteY50" fmla="*/ 3917085 h 6276974"/>
              <a:gd name="connsiteX51" fmla="*/ 0 w 11236318"/>
              <a:gd name="connsiteY51" fmla="*/ 3468801 h 6276974"/>
              <a:gd name="connsiteX52" fmla="*/ 0 w 11236318"/>
              <a:gd name="connsiteY52" fmla="*/ 2878954 h 6276974"/>
              <a:gd name="connsiteX53" fmla="*/ 0 w 11236318"/>
              <a:gd name="connsiteY53" fmla="*/ 2289107 h 6276974"/>
              <a:gd name="connsiteX54" fmla="*/ 0 w 11236318"/>
              <a:gd name="connsiteY54" fmla="*/ 1604884 h 6276974"/>
              <a:gd name="connsiteX55" fmla="*/ 0 w 11236318"/>
              <a:gd name="connsiteY55" fmla="*/ 779098 h 627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276974" fill="none" extrusionOk="0">
                <a:moveTo>
                  <a:pt x="0" y="779098"/>
                </a:moveTo>
                <a:cubicBezTo>
                  <a:pt x="-4346" y="308657"/>
                  <a:pt x="275874" y="-19046"/>
                  <a:pt x="779098" y="0"/>
                </a:cubicBezTo>
                <a:cubicBezTo>
                  <a:pt x="955501" y="-16192"/>
                  <a:pt x="1104387" y="21674"/>
                  <a:pt x="1251618" y="0"/>
                </a:cubicBezTo>
                <a:cubicBezTo>
                  <a:pt x="1398849" y="-21674"/>
                  <a:pt x="1687655" y="15595"/>
                  <a:pt x="1917701" y="0"/>
                </a:cubicBezTo>
                <a:cubicBezTo>
                  <a:pt x="2147747" y="-15595"/>
                  <a:pt x="2216361" y="51098"/>
                  <a:pt x="2390221" y="0"/>
                </a:cubicBezTo>
                <a:cubicBezTo>
                  <a:pt x="2564081" y="-51098"/>
                  <a:pt x="2790572" y="16088"/>
                  <a:pt x="2959522" y="0"/>
                </a:cubicBezTo>
                <a:cubicBezTo>
                  <a:pt x="3128472" y="-16088"/>
                  <a:pt x="3503672" y="78664"/>
                  <a:pt x="3722386" y="0"/>
                </a:cubicBezTo>
                <a:cubicBezTo>
                  <a:pt x="3941100" y="-78664"/>
                  <a:pt x="4032147" y="46833"/>
                  <a:pt x="4194906" y="0"/>
                </a:cubicBezTo>
                <a:cubicBezTo>
                  <a:pt x="4357665" y="-46833"/>
                  <a:pt x="4663485" y="63968"/>
                  <a:pt x="4860988" y="0"/>
                </a:cubicBezTo>
                <a:cubicBezTo>
                  <a:pt x="5058491" y="-63968"/>
                  <a:pt x="5116468" y="870"/>
                  <a:pt x="5333508" y="0"/>
                </a:cubicBezTo>
                <a:cubicBezTo>
                  <a:pt x="5550548" y="-870"/>
                  <a:pt x="5540654" y="1206"/>
                  <a:pt x="5612466" y="0"/>
                </a:cubicBezTo>
                <a:cubicBezTo>
                  <a:pt x="5684278" y="-1206"/>
                  <a:pt x="5893528" y="36734"/>
                  <a:pt x="6084986" y="0"/>
                </a:cubicBezTo>
                <a:cubicBezTo>
                  <a:pt x="6276444" y="-36734"/>
                  <a:pt x="6298445" y="11024"/>
                  <a:pt x="6460725" y="0"/>
                </a:cubicBezTo>
                <a:cubicBezTo>
                  <a:pt x="6623005" y="-11024"/>
                  <a:pt x="6802271" y="65041"/>
                  <a:pt x="7030026" y="0"/>
                </a:cubicBezTo>
                <a:cubicBezTo>
                  <a:pt x="7257781" y="-65041"/>
                  <a:pt x="7484050" y="75817"/>
                  <a:pt x="7696109" y="0"/>
                </a:cubicBezTo>
                <a:cubicBezTo>
                  <a:pt x="7908168" y="-75817"/>
                  <a:pt x="8078063" y="53352"/>
                  <a:pt x="8458972" y="0"/>
                </a:cubicBezTo>
                <a:cubicBezTo>
                  <a:pt x="8839881" y="-53352"/>
                  <a:pt x="9025632" y="14846"/>
                  <a:pt x="9221836" y="0"/>
                </a:cubicBezTo>
                <a:cubicBezTo>
                  <a:pt x="9418040" y="-14846"/>
                  <a:pt x="9536587" y="52030"/>
                  <a:pt x="9791137" y="0"/>
                </a:cubicBezTo>
                <a:cubicBezTo>
                  <a:pt x="10045687" y="-52030"/>
                  <a:pt x="10307288" y="38996"/>
                  <a:pt x="10457220" y="0"/>
                </a:cubicBezTo>
                <a:cubicBezTo>
                  <a:pt x="10880337" y="-18326"/>
                  <a:pt x="11166503" y="255903"/>
                  <a:pt x="11236318" y="779098"/>
                </a:cubicBezTo>
                <a:cubicBezTo>
                  <a:pt x="11257127" y="896584"/>
                  <a:pt x="11210036" y="1012454"/>
                  <a:pt x="11236318" y="1227382"/>
                </a:cubicBezTo>
                <a:cubicBezTo>
                  <a:pt x="11262600" y="1442310"/>
                  <a:pt x="11207256" y="1643283"/>
                  <a:pt x="11236318" y="1817229"/>
                </a:cubicBezTo>
                <a:cubicBezTo>
                  <a:pt x="11265380" y="1991175"/>
                  <a:pt x="11179919" y="2231205"/>
                  <a:pt x="11236318" y="2454264"/>
                </a:cubicBezTo>
                <a:cubicBezTo>
                  <a:pt x="11292717" y="2677324"/>
                  <a:pt x="11231060" y="2771217"/>
                  <a:pt x="11236318" y="2949736"/>
                </a:cubicBezTo>
                <a:cubicBezTo>
                  <a:pt x="11241576" y="3128255"/>
                  <a:pt x="11209079" y="3428474"/>
                  <a:pt x="11236318" y="3633959"/>
                </a:cubicBezTo>
                <a:cubicBezTo>
                  <a:pt x="11263557" y="3839444"/>
                  <a:pt x="11191360" y="3928935"/>
                  <a:pt x="11236318" y="4223806"/>
                </a:cubicBezTo>
                <a:cubicBezTo>
                  <a:pt x="11281276" y="4518677"/>
                  <a:pt x="11206103" y="4511128"/>
                  <a:pt x="11236318" y="4766465"/>
                </a:cubicBezTo>
                <a:cubicBezTo>
                  <a:pt x="11266533" y="5021802"/>
                  <a:pt x="11201922" y="5144082"/>
                  <a:pt x="11236318" y="5497876"/>
                </a:cubicBezTo>
                <a:cubicBezTo>
                  <a:pt x="11268800" y="5861507"/>
                  <a:pt x="10909550" y="6184605"/>
                  <a:pt x="10457220" y="6276974"/>
                </a:cubicBezTo>
                <a:cubicBezTo>
                  <a:pt x="10326055" y="6296387"/>
                  <a:pt x="10055643" y="6255961"/>
                  <a:pt x="9887919" y="6276974"/>
                </a:cubicBezTo>
                <a:cubicBezTo>
                  <a:pt x="9720195" y="6297987"/>
                  <a:pt x="9439223" y="6213490"/>
                  <a:pt x="9221836" y="6276974"/>
                </a:cubicBezTo>
                <a:cubicBezTo>
                  <a:pt x="9004449" y="6340458"/>
                  <a:pt x="8835446" y="6236265"/>
                  <a:pt x="8652535" y="6276974"/>
                </a:cubicBezTo>
                <a:cubicBezTo>
                  <a:pt x="8469624" y="6317683"/>
                  <a:pt x="8174510" y="6249413"/>
                  <a:pt x="7889671" y="6276974"/>
                </a:cubicBezTo>
                <a:cubicBezTo>
                  <a:pt x="7604832" y="6304535"/>
                  <a:pt x="7474731" y="6214687"/>
                  <a:pt x="7320370" y="6276974"/>
                </a:cubicBezTo>
                <a:cubicBezTo>
                  <a:pt x="7166009" y="6339261"/>
                  <a:pt x="7101680" y="6248588"/>
                  <a:pt x="6944631" y="6276974"/>
                </a:cubicBezTo>
                <a:cubicBezTo>
                  <a:pt x="6787582" y="6305360"/>
                  <a:pt x="6610612" y="6260390"/>
                  <a:pt x="6472111" y="6276974"/>
                </a:cubicBezTo>
                <a:cubicBezTo>
                  <a:pt x="6333610" y="6293558"/>
                  <a:pt x="6253664" y="6250473"/>
                  <a:pt x="6193153" y="6276974"/>
                </a:cubicBezTo>
                <a:cubicBezTo>
                  <a:pt x="6132642" y="6303475"/>
                  <a:pt x="5905645" y="6232050"/>
                  <a:pt x="5720633" y="6276974"/>
                </a:cubicBezTo>
                <a:cubicBezTo>
                  <a:pt x="5535621" y="6321898"/>
                  <a:pt x="5478979" y="6269799"/>
                  <a:pt x="5344894" y="6276974"/>
                </a:cubicBezTo>
                <a:cubicBezTo>
                  <a:pt x="5210809" y="6284149"/>
                  <a:pt x="5080305" y="6264707"/>
                  <a:pt x="4969156" y="6276974"/>
                </a:cubicBezTo>
                <a:cubicBezTo>
                  <a:pt x="4858007" y="6289241"/>
                  <a:pt x="4496932" y="6219606"/>
                  <a:pt x="4303073" y="6276974"/>
                </a:cubicBezTo>
                <a:cubicBezTo>
                  <a:pt x="4109214" y="6334342"/>
                  <a:pt x="3841570" y="6255868"/>
                  <a:pt x="3540209" y="6276974"/>
                </a:cubicBezTo>
                <a:cubicBezTo>
                  <a:pt x="3238848" y="6298080"/>
                  <a:pt x="3126781" y="6266722"/>
                  <a:pt x="2970908" y="6276974"/>
                </a:cubicBezTo>
                <a:cubicBezTo>
                  <a:pt x="2815035" y="6287226"/>
                  <a:pt x="2785161" y="6254394"/>
                  <a:pt x="2691950" y="6276974"/>
                </a:cubicBezTo>
                <a:cubicBezTo>
                  <a:pt x="2598739" y="6299554"/>
                  <a:pt x="2501020" y="6246820"/>
                  <a:pt x="2316211" y="6276974"/>
                </a:cubicBezTo>
                <a:cubicBezTo>
                  <a:pt x="2131402" y="6307128"/>
                  <a:pt x="1848337" y="6186409"/>
                  <a:pt x="1553348" y="6276974"/>
                </a:cubicBezTo>
                <a:cubicBezTo>
                  <a:pt x="1258359" y="6367539"/>
                  <a:pt x="1111894" y="6233707"/>
                  <a:pt x="779098" y="6276974"/>
                </a:cubicBezTo>
                <a:cubicBezTo>
                  <a:pt x="389021" y="6157912"/>
                  <a:pt x="1370" y="5909776"/>
                  <a:pt x="0" y="5497876"/>
                </a:cubicBezTo>
                <a:cubicBezTo>
                  <a:pt x="-68199" y="5370387"/>
                  <a:pt x="17981" y="5192264"/>
                  <a:pt x="0" y="4908029"/>
                </a:cubicBezTo>
                <a:cubicBezTo>
                  <a:pt x="-17981" y="4623794"/>
                  <a:pt x="36500" y="4598907"/>
                  <a:pt x="0" y="4459745"/>
                </a:cubicBezTo>
                <a:cubicBezTo>
                  <a:pt x="-36500" y="4320583"/>
                  <a:pt x="5576" y="4170290"/>
                  <a:pt x="0" y="3917085"/>
                </a:cubicBezTo>
                <a:cubicBezTo>
                  <a:pt x="-5576" y="3663880"/>
                  <a:pt x="17597" y="3648168"/>
                  <a:pt x="0" y="3468801"/>
                </a:cubicBezTo>
                <a:cubicBezTo>
                  <a:pt x="-17597" y="3289434"/>
                  <a:pt x="24046" y="3072392"/>
                  <a:pt x="0" y="2878954"/>
                </a:cubicBezTo>
                <a:cubicBezTo>
                  <a:pt x="-24046" y="2685516"/>
                  <a:pt x="61463" y="2462788"/>
                  <a:pt x="0" y="2289107"/>
                </a:cubicBezTo>
                <a:cubicBezTo>
                  <a:pt x="-61463" y="2115426"/>
                  <a:pt x="54222" y="1895878"/>
                  <a:pt x="0" y="1604884"/>
                </a:cubicBezTo>
                <a:cubicBezTo>
                  <a:pt x="-54222" y="1313890"/>
                  <a:pt x="34668" y="1046192"/>
                  <a:pt x="0" y="779098"/>
                </a:cubicBezTo>
                <a:close/>
              </a:path>
              <a:path w="11236318" h="6276974" stroke="0" extrusionOk="0">
                <a:moveTo>
                  <a:pt x="0" y="779098"/>
                </a:moveTo>
                <a:cubicBezTo>
                  <a:pt x="11915" y="455871"/>
                  <a:pt x="344521" y="-22648"/>
                  <a:pt x="779098" y="0"/>
                </a:cubicBezTo>
                <a:cubicBezTo>
                  <a:pt x="985864" y="-12310"/>
                  <a:pt x="1250436" y="38935"/>
                  <a:pt x="1445181" y="0"/>
                </a:cubicBezTo>
                <a:cubicBezTo>
                  <a:pt x="1639926" y="-38935"/>
                  <a:pt x="1592530" y="20136"/>
                  <a:pt x="1724138" y="0"/>
                </a:cubicBezTo>
                <a:cubicBezTo>
                  <a:pt x="1855746" y="-20136"/>
                  <a:pt x="2275303" y="235"/>
                  <a:pt x="2487002" y="0"/>
                </a:cubicBezTo>
                <a:cubicBezTo>
                  <a:pt x="2698701" y="-235"/>
                  <a:pt x="2954122" y="65063"/>
                  <a:pt x="3249866" y="0"/>
                </a:cubicBezTo>
                <a:cubicBezTo>
                  <a:pt x="3545610" y="-65063"/>
                  <a:pt x="3438466" y="22497"/>
                  <a:pt x="3528823" y="0"/>
                </a:cubicBezTo>
                <a:cubicBezTo>
                  <a:pt x="3619180" y="-22497"/>
                  <a:pt x="3800201" y="29301"/>
                  <a:pt x="4001343" y="0"/>
                </a:cubicBezTo>
                <a:cubicBezTo>
                  <a:pt x="4202485" y="-29301"/>
                  <a:pt x="4297570" y="40557"/>
                  <a:pt x="4377082" y="0"/>
                </a:cubicBezTo>
                <a:cubicBezTo>
                  <a:pt x="4456594" y="-40557"/>
                  <a:pt x="4892207" y="78544"/>
                  <a:pt x="5139946" y="0"/>
                </a:cubicBezTo>
                <a:cubicBezTo>
                  <a:pt x="5387685" y="-78544"/>
                  <a:pt x="5335944" y="14861"/>
                  <a:pt x="5418904" y="0"/>
                </a:cubicBezTo>
                <a:cubicBezTo>
                  <a:pt x="5501864" y="-14861"/>
                  <a:pt x="5616705" y="33316"/>
                  <a:pt x="5794642" y="0"/>
                </a:cubicBezTo>
                <a:cubicBezTo>
                  <a:pt x="5972579" y="-33316"/>
                  <a:pt x="6154986" y="5335"/>
                  <a:pt x="6267162" y="0"/>
                </a:cubicBezTo>
                <a:cubicBezTo>
                  <a:pt x="6379338" y="-5335"/>
                  <a:pt x="6678625" y="75253"/>
                  <a:pt x="6933245" y="0"/>
                </a:cubicBezTo>
                <a:cubicBezTo>
                  <a:pt x="7187865" y="-75253"/>
                  <a:pt x="7120345" y="4761"/>
                  <a:pt x="7212203" y="0"/>
                </a:cubicBezTo>
                <a:cubicBezTo>
                  <a:pt x="7304061" y="-4761"/>
                  <a:pt x="7703785" y="66072"/>
                  <a:pt x="7878285" y="0"/>
                </a:cubicBezTo>
                <a:cubicBezTo>
                  <a:pt x="8052785" y="-66072"/>
                  <a:pt x="8224698" y="27212"/>
                  <a:pt x="8350805" y="0"/>
                </a:cubicBezTo>
                <a:cubicBezTo>
                  <a:pt x="8476912" y="-27212"/>
                  <a:pt x="8554963" y="22251"/>
                  <a:pt x="8726544" y="0"/>
                </a:cubicBezTo>
                <a:cubicBezTo>
                  <a:pt x="8898125" y="-22251"/>
                  <a:pt x="9093309" y="35093"/>
                  <a:pt x="9199064" y="0"/>
                </a:cubicBezTo>
                <a:cubicBezTo>
                  <a:pt x="9304819" y="-35093"/>
                  <a:pt x="9583141" y="23631"/>
                  <a:pt x="9865147" y="0"/>
                </a:cubicBezTo>
                <a:cubicBezTo>
                  <a:pt x="10147153" y="-23631"/>
                  <a:pt x="10309012" y="12305"/>
                  <a:pt x="10457220" y="0"/>
                </a:cubicBezTo>
                <a:cubicBezTo>
                  <a:pt x="10862460" y="6567"/>
                  <a:pt x="11213351" y="270037"/>
                  <a:pt x="11236318" y="779098"/>
                </a:cubicBezTo>
                <a:cubicBezTo>
                  <a:pt x="11258000" y="970110"/>
                  <a:pt x="11218125" y="1015412"/>
                  <a:pt x="11236318" y="1227382"/>
                </a:cubicBezTo>
                <a:cubicBezTo>
                  <a:pt x="11254511" y="1439352"/>
                  <a:pt x="11185115" y="1557668"/>
                  <a:pt x="11236318" y="1675666"/>
                </a:cubicBezTo>
                <a:cubicBezTo>
                  <a:pt x="11287521" y="1793664"/>
                  <a:pt x="11218479" y="2143724"/>
                  <a:pt x="11236318" y="2312701"/>
                </a:cubicBezTo>
                <a:cubicBezTo>
                  <a:pt x="11254157" y="2481679"/>
                  <a:pt x="11201824" y="2666621"/>
                  <a:pt x="11236318" y="2808173"/>
                </a:cubicBezTo>
                <a:cubicBezTo>
                  <a:pt x="11270812" y="2949725"/>
                  <a:pt x="11194167" y="3214864"/>
                  <a:pt x="11236318" y="3492395"/>
                </a:cubicBezTo>
                <a:cubicBezTo>
                  <a:pt x="11278469" y="3769926"/>
                  <a:pt x="11189728" y="3830220"/>
                  <a:pt x="11236318" y="4035055"/>
                </a:cubicBezTo>
                <a:cubicBezTo>
                  <a:pt x="11282908" y="4239890"/>
                  <a:pt x="11177334" y="4528057"/>
                  <a:pt x="11236318" y="4672090"/>
                </a:cubicBezTo>
                <a:cubicBezTo>
                  <a:pt x="11295302" y="4816124"/>
                  <a:pt x="11230685" y="5267853"/>
                  <a:pt x="11236318" y="5497876"/>
                </a:cubicBezTo>
                <a:cubicBezTo>
                  <a:pt x="11161641" y="5897642"/>
                  <a:pt x="10930625" y="6311359"/>
                  <a:pt x="10457220" y="6276974"/>
                </a:cubicBezTo>
                <a:cubicBezTo>
                  <a:pt x="10351037" y="6299289"/>
                  <a:pt x="10191836" y="6258212"/>
                  <a:pt x="10081481" y="6276974"/>
                </a:cubicBezTo>
                <a:cubicBezTo>
                  <a:pt x="9971126" y="6295736"/>
                  <a:pt x="9473450" y="6233307"/>
                  <a:pt x="9318617" y="6276974"/>
                </a:cubicBezTo>
                <a:cubicBezTo>
                  <a:pt x="9163784" y="6320641"/>
                  <a:pt x="8866975" y="6274995"/>
                  <a:pt x="8555754" y="6276974"/>
                </a:cubicBezTo>
                <a:cubicBezTo>
                  <a:pt x="8244533" y="6278953"/>
                  <a:pt x="8372264" y="6270941"/>
                  <a:pt x="8276796" y="6276974"/>
                </a:cubicBezTo>
                <a:cubicBezTo>
                  <a:pt x="8181328" y="6283007"/>
                  <a:pt x="7863190" y="6197580"/>
                  <a:pt x="7513932" y="6276974"/>
                </a:cubicBezTo>
                <a:cubicBezTo>
                  <a:pt x="7164674" y="6356368"/>
                  <a:pt x="7258682" y="6272346"/>
                  <a:pt x="7138193" y="6276974"/>
                </a:cubicBezTo>
                <a:cubicBezTo>
                  <a:pt x="7017704" y="6281602"/>
                  <a:pt x="6641888" y="6204295"/>
                  <a:pt x="6472111" y="6276974"/>
                </a:cubicBezTo>
                <a:cubicBezTo>
                  <a:pt x="6302334" y="6349653"/>
                  <a:pt x="6097967" y="6246203"/>
                  <a:pt x="5999591" y="6276974"/>
                </a:cubicBezTo>
                <a:cubicBezTo>
                  <a:pt x="5901215" y="6307745"/>
                  <a:pt x="5402152" y="6219360"/>
                  <a:pt x="5236727" y="6276974"/>
                </a:cubicBezTo>
                <a:cubicBezTo>
                  <a:pt x="5071302" y="6334588"/>
                  <a:pt x="4700533" y="6229201"/>
                  <a:pt x="4473863" y="6276974"/>
                </a:cubicBezTo>
                <a:cubicBezTo>
                  <a:pt x="4247193" y="6324747"/>
                  <a:pt x="4027808" y="6236980"/>
                  <a:pt x="3904562" y="6276974"/>
                </a:cubicBezTo>
                <a:cubicBezTo>
                  <a:pt x="3781316" y="6316968"/>
                  <a:pt x="3567385" y="6244124"/>
                  <a:pt x="3432042" y="6276974"/>
                </a:cubicBezTo>
                <a:cubicBezTo>
                  <a:pt x="3296699" y="6309824"/>
                  <a:pt x="3230000" y="6243600"/>
                  <a:pt x="3153084" y="6276974"/>
                </a:cubicBezTo>
                <a:cubicBezTo>
                  <a:pt x="3076168" y="6310348"/>
                  <a:pt x="2868799" y="6244739"/>
                  <a:pt x="2680564" y="6276974"/>
                </a:cubicBezTo>
                <a:cubicBezTo>
                  <a:pt x="2492329" y="6309209"/>
                  <a:pt x="2154671" y="6230551"/>
                  <a:pt x="1917701" y="6276974"/>
                </a:cubicBezTo>
                <a:cubicBezTo>
                  <a:pt x="1680731" y="6323397"/>
                  <a:pt x="1621448" y="6261930"/>
                  <a:pt x="1541962" y="6276974"/>
                </a:cubicBezTo>
                <a:cubicBezTo>
                  <a:pt x="1462476" y="6292018"/>
                  <a:pt x="1056827" y="6262195"/>
                  <a:pt x="779098" y="6276974"/>
                </a:cubicBezTo>
                <a:cubicBezTo>
                  <a:pt x="377557" y="6273812"/>
                  <a:pt x="40241" y="5956169"/>
                  <a:pt x="0" y="5497876"/>
                </a:cubicBezTo>
                <a:cubicBezTo>
                  <a:pt x="-13909" y="5278346"/>
                  <a:pt x="50552" y="5247486"/>
                  <a:pt x="0" y="5002404"/>
                </a:cubicBezTo>
                <a:cubicBezTo>
                  <a:pt x="-50552" y="4757322"/>
                  <a:pt x="40328" y="4531042"/>
                  <a:pt x="0" y="4318182"/>
                </a:cubicBezTo>
                <a:cubicBezTo>
                  <a:pt x="-40328" y="4105322"/>
                  <a:pt x="17638" y="3975034"/>
                  <a:pt x="0" y="3633959"/>
                </a:cubicBezTo>
                <a:cubicBezTo>
                  <a:pt x="-17638" y="3292884"/>
                  <a:pt x="26750" y="3158396"/>
                  <a:pt x="0" y="2996924"/>
                </a:cubicBezTo>
                <a:cubicBezTo>
                  <a:pt x="-26750" y="2835452"/>
                  <a:pt x="35110" y="2657802"/>
                  <a:pt x="0" y="2501452"/>
                </a:cubicBezTo>
                <a:cubicBezTo>
                  <a:pt x="-35110" y="2345102"/>
                  <a:pt x="58087" y="2094988"/>
                  <a:pt x="0" y="1911605"/>
                </a:cubicBezTo>
                <a:cubicBezTo>
                  <a:pt x="-58087" y="1728222"/>
                  <a:pt x="51614" y="1577113"/>
                  <a:pt x="0" y="1416133"/>
                </a:cubicBezTo>
                <a:cubicBezTo>
                  <a:pt x="-51614" y="1255153"/>
                  <a:pt x="63421" y="1055363"/>
                  <a:pt x="0" y="779098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02116767-A2CC-EFCD-AE7F-43FB42C04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3CE82-F686-DEF6-C7AC-F3E78B7A1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491" y="573796"/>
            <a:ext cx="6712278" cy="589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6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16353B-7F53-04F4-DA56-915E3A89A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85905" cy="6858000"/>
          </a:xfrm>
          <a:prstGeom prst="rect">
            <a:avLst/>
          </a:prstGeom>
        </p:spPr>
      </p:pic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F20D126C-F99C-FC2A-DBAA-BB97E3E56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9" y="-5453"/>
            <a:ext cx="6858000" cy="6858000"/>
          </a:xfrm>
          <a:prstGeom prst="rect">
            <a:avLst/>
          </a:prstGeom>
          <a:effectLst>
            <a:innerShdw blurRad="114300">
              <a:schemeClr val="bg1">
                <a:lumMod val="75000"/>
              </a:schemeClr>
            </a:innerShdw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BC8EEBA1-6FD8-26AC-7071-27188C5487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r="2678" b="8985"/>
          <a:stretch/>
        </p:blipFill>
        <p:spPr>
          <a:xfrm>
            <a:off x="7089316" y="2250000"/>
            <a:ext cx="5096589" cy="4608000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C1DAAD4-48ED-3826-6C61-DE58C81A4E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47" y="2806"/>
            <a:ext cx="5615643" cy="1368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A picture containing person&#10;&#10;Description automatically generated">
            <a:extLst>
              <a:ext uri="{FF2B5EF4-FFF2-40B4-BE49-F238E27FC236}">
                <a16:creationId xmlns:a16="http://schemas.microsoft.com/office/drawing/2014/main" id="{56A5607A-DB38-9F0D-9EB9-F7064AA6B2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-5453"/>
            <a:ext cx="2412000" cy="2412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FBE96E-2FF9-477E-B8E6-6A454F000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542" y="1816081"/>
            <a:ext cx="5505165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2">
            <a:extLst>
              <a:ext uri="{FF2B5EF4-FFF2-40B4-BE49-F238E27FC236}">
                <a16:creationId xmlns:a16="http://schemas.microsoft.com/office/drawing/2014/main" id="{28773D47-8CF0-4CE9-AFB3-9F5C9DA271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30479" y="2084990"/>
            <a:ext cx="303783" cy="5381935"/>
          </a:xfrm>
          <a:prstGeom prst="rect">
            <a:avLst/>
          </a:prstGeom>
        </p:spPr>
      </p:pic>
      <p:pic>
        <p:nvPicPr>
          <p:cNvPr id="62" name="图片 16">
            <a:extLst>
              <a:ext uri="{FF2B5EF4-FFF2-40B4-BE49-F238E27FC236}">
                <a16:creationId xmlns:a16="http://schemas.microsoft.com/office/drawing/2014/main" id="{EE71B69B-047D-4123-A671-199D1FB4BC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835714" y="3849711"/>
            <a:ext cx="302141" cy="5588511"/>
          </a:xfrm>
          <a:prstGeom prst="rect">
            <a:avLst/>
          </a:prstGeom>
        </p:spPr>
      </p:pic>
      <p:pic>
        <p:nvPicPr>
          <p:cNvPr id="63" name="图片 17">
            <a:extLst>
              <a:ext uri="{FF2B5EF4-FFF2-40B4-BE49-F238E27FC236}">
                <a16:creationId xmlns:a16="http://schemas.microsoft.com/office/drawing/2014/main" id="{B44E8B01-A811-441D-82B3-01D9989D8C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11837418" y="237067"/>
            <a:ext cx="303783" cy="2840567"/>
          </a:xfrm>
          <a:prstGeom prst="rect">
            <a:avLst/>
          </a:prstGeom>
        </p:spPr>
      </p:pic>
      <p:pic>
        <p:nvPicPr>
          <p:cNvPr id="64" name="图片 18">
            <a:extLst>
              <a:ext uri="{FF2B5EF4-FFF2-40B4-BE49-F238E27FC236}">
                <a16:creationId xmlns:a16="http://schemas.microsoft.com/office/drawing/2014/main" id="{73379147-4F14-44B2-88F5-976D98599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10036871" y="-1612065"/>
            <a:ext cx="302141" cy="36491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AB76FC3-4F41-4DD5-B979-B5E4646A1295}"/>
              </a:ext>
            </a:extLst>
          </p:cNvPr>
          <p:cNvGrpSpPr/>
          <p:nvPr/>
        </p:nvGrpSpPr>
        <p:grpSpPr>
          <a:xfrm>
            <a:off x="528101" y="2576671"/>
            <a:ext cx="5560804" cy="1652428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D288CB-CEC0-4B69-BC1A-9E185E41B335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8C1359-22A3-45C3-BCDE-BD1C1D5B10BE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5FA949-7A69-44AC-97BC-24969BBD328D}"/>
              </a:ext>
            </a:extLst>
          </p:cNvPr>
          <p:cNvSpPr/>
          <p:nvPr/>
        </p:nvSpPr>
        <p:spPr>
          <a:xfrm>
            <a:off x="1101553" y="378208"/>
            <a:ext cx="9962443" cy="1772080"/>
          </a:xfrm>
          <a:prstGeom prst="round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78330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>
              <a:ln>
                <a:gradFill flip="none" rotWithShape="1">
                  <a:gsLst>
                    <a:gs pos="0">
                      <a:srgbClr val="41942C"/>
                    </a:gs>
                    <a:gs pos="100000">
                      <a:srgbClr val="85BF25"/>
                    </a:gs>
                  </a:gsLst>
                  <a:lin ang="0" scaled="1"/>
                  <a:tileRect/>
                </a:gradFill>
              </a:ln>
              <a:gradFill flip="none" rotWithShape="1">
                <a:gsLst>
                  <a:gs pos="0">
                    <a:srgbClr val="FFEBBB"/>
                  </a:gs>
                  <a:gs pos="100000">
                    <a:srgbClr val="F499A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C4C6AAA4-0ED6-444F-B52D-DF1B1DDC5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5012" y="5425193"/>
            <a:ext cx="487363" cy="4873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673BA1-31AE-467D-B4AB-02389CA3197D}"/>
              </a:ext>
            </a:extLst>
          </p:cNvPr>
          <p:cNvSpPr txBox="1"/>
          <p:nvPr/>
        </p:nvSpPr>
        <p:spPr>
          <a:xfrm>
            <a:off x="-1875072" y="2422170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5EA7DE-F931-4EF8-B456-B612DDD3924C}"/>
              </a:ext>
            </a:extLst>
          </p:cNvPr>
          <p:cNvSpPr txBox="1"/>
          <p:nvPr/>
        </p:nvSpPr>
        <p:spPr>
          <a:xfrm>
            <a:off x="-1715670" y="4642354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Sai</a:t>
            </a:r>
          </a:p>
        </p:txBody>
      </p:sp>
      <p:pic>
        <p:nvPicPr>
          <p:cNvPr id="41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84E17B4-0D4A-4112-9B16-70F4CFF7B8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5012" y="2365921"/>
            <a:ext cx="487363" cy="487363"/>
          </a:xfrm>
          <a:prstGeom prst="rect">
            <a:avLst/>
          </a:prstGeom>
        </p:spPr>
      </p:pic>
      <p:pic>
        <p:nvPicPr>
          <p:cNvPr id="42" name="AmthanhThua2">
            <a:hlinkClick r:id="" action="ppaction://media"/>
            <a:extLst>
              <a:ext uri="{FF2B5EF4-FFF2-40B4-BE49-F238E27FC236}">
                <a16:creationId xmlns:a16="http://schemas.microsoft.com/office/drawing/2014/main" id="{6D2A5BE0-B98E-44F8-A016-E605722D4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2490" y="6049113"/>
            <a:ext cx="487363" cy="487363"/>
          </a:xfrm>
          <a:prstGeom prst="rect">
            <a:avLst/>
          </a:prstGeom>
        </p:spPr>
      </p:pic>
      <p:pic>
        <p:nvPicPr>
          <p:cNvPr id="43" name="AmthanhThua3">
            <a:hlinkClick r:id="" action="ppaction://media"/>
            <a:extLst>
              <a:ext uri="{FF2B5EF4-FFF2-40B4-BE49-F238E27FC236}">
                <a16:creationId xmlns:a16="http://schemas.microsoft.com/office/drawing/2014/main" id="{2BDB949B-1269-431A-9859-22BBD20E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7935" y="6672985"/>
            <a:ext cx="487363" cy="48736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E1847AB-097F-48D7-8645-485CA8BEC5D4}"/>
              </a:ext>
            </a:extLst>
          </p:cNvPr>
          <p:cNvGrpSpPr/>
          <p:nvPr/>
        </p:nvGrpSpPr>
        <p:grpSpPr>
          <a:xfrm>
            <a:off x="6555934" y="2576673"/>
            <a:ext cx="5281484" cy="1652427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28FA18C-F9FA-4D46-9116-10216A147CEE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B58CE3A-6FEA-4723-81FA-DF64F18F228A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148A92-7025-49F2-891A-369658A3A2D6}"/>
              </a:ext>
            </a:extLst>
          </p:cNvPr>
          <p:cNvGrpSpPr/>
          <p:nvPr/>
        </p:nvGrpSpPr>
        <p:grpSpPr>
          <a:xfrm>
            <a:off x="528101" y="4452051"/>
            <a:ext cx="5560804" cy="1514711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7199CE-352E-4AA4-BB8A-156B1647E020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B4785BB-75DA-4D8A-9865-6BAFCF3A29FC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7CA8F8-B353-4D52-9981-78C7031173A0}"/>
              </a:ext>
            </a:extLst>
          </p:cNvPr>
          <p:cNvGrpSpPr/>
          <p:nvPr/>
        </p:nvGrpSpPr>
        <p:grpSpPr>
          <a:xfrm>
            <a:off x="6555933" y="4419451"/>
            <a:ext cx="5270004" cy="1557069"/>
            <a:chOff x="-1727200" y="3008202"/>
            <a:chExt cx="3342127" cy="841596"/>
          </a:xfrm>
          <a:solidFill>
            <a:schemeClr val="bg1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3CE5FF1-BEFA-4359-AFD2-358947F6CCBE}"/>
                </a:ext>
              </a:extLst>
            </p:cNvPr>
            <p:cNvSpPr/>
            <p:nvPr/>
          </p:nvSpPr>
          <p:spPr>
            <a:xfrm>
              <a:off x="-1409700" y="3008202"/>
              <a:ext cx="3024627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9F55FF-AD03-44EC-9640-03A9B1261960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5" name="文本框 372">
            <a:extLst>
              <a:ext uri="{FF2B5EF4-FFF2-40B4-BE49-F238E27FC236}">
                <a16:creationId xmlns:a16="http://schemas.microsoft.com/office/drawing/2014/main" id="{1384E964-A593-4624-94CE-58EB0273BA20}"/>
              </a:ext>
            </a:extLst>
          </p:cNvPr>
          <p:cNvSpPr txBox="1"/>
          <p:nvPr/>
        </p:nvSpPr>
        <p:spPr>
          <a:xfrm>
            <a:off x="1267444" y="535728"/>
            <a:ext cx="9630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-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altLang="zh-CN" sz="4400" b="1" i="0" u="none" strike="noStrike" kern="1200" cap="none" spc="-2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 - 9Slide.vn">
            <a:extLst>
              <a:ext uri="{FF2B5EF4-FFF2-40B4-BE49-F238E27FC236}">
                <a16:creationId xmlns:a16="http://schemas.microsoft.com/office/drawing/2014/main" id="{F878D7F2-885F-4910-A1F6-EC78F20554F3}"/>
              </a:ext>
            </a:extLst>
          </p:cNvPr>
          <p:cNvSpPr txBox="1"/>
          <p:nvPr/>
        </p:nvSpPr>
        <p:spPr>
          <a:xfrm>
            <a:off x="1971193" y="3048508"/>
            <a:ext cx="4454580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20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-20" normalizeH="0" baseline="0" noProof="0" dirty="0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-20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B - 9Slide.vn">
            <a:extLst>
              <a:ext uri="{FF2B5EF4-FFF2-40B4-BE49-F238E27FC236}">
                <a16:creationId xmlns:a16="http://schemas.microsoft.com/office/drawing/2014/main" id="{C32766A6-0F5F-47F6-8ED0-E80EF20A3460}"/>
              </a:ext>
            </a:extLst>
          </p:cNvPr>
          <p:cNvSpPr txBox="1"/>
          <p:nvPr/>
        </p:nvSpPr>
        <p:spPr>
          <a:xfrm>
            <a:off x="7810132" y="3028373"/>
            <a:ext cx="4145152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3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400" b="1" i="0" u="none" strike="noStrike" kern="1200" cap="none" spc="-153" normalizeH="0" noProof="0" dirty="0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-153" normalizeH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sĩ</a:t>
            </a:r>
            <a:endParaRPr kumimoji="0" lang="vi-VN" sz="4400" b="1" i="0" u="none" strike="noStrike" kern="1200" cap="none" spc="-153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 - 9Slide.vn">
            <a:extLst>
              <a:ext uri="{FF2B5EF4-FFF2-40B4-BE49-F238E27FC236}">
                <a16:creationId xmlns:a16="http://schemas.microsoft.com/office/drawing/2014/main" id="{668A5C38-B5A2-4105-A21E-C83208A82E21}"/>
              </a:ext>
            </a:extLst>
          </p:cNvPr>
          <p:cNvSpPr txBox="1"/>
          <p:nvPr/>
        </p:nvSpPr>
        <p:spPr>
          <a:xfrm>
            <a:off x="1971193" y="4755233"/>
            <a:ext cx="4353755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20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kumimoji="0" lang="en-US" sz="4400" b="1" i="0" u="none" strike="noStrike" kern="1200" cap="none" spc="-20" normalizeH="0" noProof="0" dirty="0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-20" normalizeH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vở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 - 9Slide.vn">
            <a:extLst>
              <a:ext uri="{FF2B5EF4-FFF2-40B4-BE49-F238E27FC236}">
                <a16:creationId xmlns:a16="http://schemas.microsoft.com/office/drawing/2014/main" id="{AC999889-36AC-44AD-BBFE-7B1E1A97DC21}"/>
              </a:ext>
            </a:extLst>
          </p:cNvPr>
          <p:cNvSpPr txBox="1"/>
          <p:nvPr/>
        </p:nvSpPr>
        <p:spPr>
          <a:xfrm>
            <a:off x="8325755" y="4755233"/>
            <a:ext cx="4209364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20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400" b="1" i="0" u="none" strike="noStrike" kern="1200" cap="none" spc="-20" normalizeH="0" baseline="0" noProof="0" dirty="0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A41F103-CDDD-4D5C-BE47-89E74731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83808" y="3061107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681737" y="3074689"/>
            <a:ext cx="795700" cy="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3A764192-CE64-45BC-A3DA-33F3AEAA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751569" y="4736919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0C0D7226-4D70-4B2F-A37B-953A657A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20679" y="4725738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7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95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95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9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95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6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2">
            <a:extLst>
              <a:ext uri="{FF2B5EF4-FFF2-40B4-BE49-F238E27FC236}">
                <a16:creationId xmlns:a16="http://schemas.microsoft.com/office/drawing/2014/main" id="{28773D47-8CF0-4CE9-AFB3-9F5C9DA271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30479" y="2084990"/>
            <a:ext cx="303783" cy="5381935"/>
          </a:xfrm>
          <a:prstGeom prst="rect">
            <a:avLst/>
          </a:prstGeom>
        </p:spPr>
      </p:pic>
      <p:pic>
        <p:nvPicPr>
          <p:cNvPr id="62" name="图片 16">
            <a:extLst>
              <a:ext uri="{FF2B5EF4-FFF2-40B4-BE49-F238E27FC236}">
                <a16:creationId xmlns:a16="http://schemas.microsoft.com/office/drawing/2014/main" id="{EE71B69B-047D-4123-A671-199D1FB4BC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835714" y="3849711"/>
            <a:ext cx="302141" cy="5588511"/>
          </a:xfrm>
          <a:prstGeom prst="rect">
            <a:avLst/>
          </a:prstGeom>
        </p:spPr>
      </p:pic>
      <p:pic>
        <p:nvPicPr>
          <p:cNvPr id="63" name="图片 17">
            <a:extLst>
              <a:ext uri="{FF2B5EF4-FFF2-40B4-BE49-F238E27FC236}">
                <a16:creationId xmlns:a16="http://schemas.microsoft.com/office/drawing/2014/main" id="{B44E8B01-A811-441D-82B3-01D9989D8C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11837418" y="237067"/>
            <a:ext cx="303783" cy="2840567"/>
          </a:xfrm>
          <a:prstGeom prst="rect">
            <a:avLst/>
          </a:prstGeom>
        </p:spPr>
      </p:pic>
      <p:pic>
        <p:nvPicPr>
          <p:cNvPr id="64" name="图片 18">
            <a:extLst>
              <a:ext uri="{FF2B5EF4-FFF2-40B4-BE49-F238E27FC236}">
                <a16:creationId xmlns:a16="http://schemas.microsoft.com/office/drawing/2014/main" id="{73379147-4F14-44B2-88F5-976D98599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10036871" y="-1612065"/>
            <a:ext cx="302141" cy="36491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AB76FC3-4F41-4DD5-B979-B5E4646A1295}"/>
              </a:ext>
            </a:extLst>
          </p:cNvPr>
          <p:cNvGrpSpPr/>
          <p:nvPr/>
        </p:nvGrpSpPr>
        <p:grpSpPr>
          <a:xfrm>
            <a:off x="528101" y="2576671"/>
            <a:ext cx="5560804" cy="1652428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D288CB-CEC0-4B69-BC1A-9E185E41B335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8C1359-22A3-45C3-BCDE-BD1C1D5B10BE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5FA949-7A69-44AC-97BC-24969BBD328D}"/>
              </a:ext>
            </a:extLst>
          </p:cNvPr>
          <p:cNvSpPr/>
          <p:nvPr/>
        </p:nvSpPr>
        <p:spPr>
          <a:xfrm>
            <a:off x="1101553" y="378208"/>
            <a:ext cx="9962443" cy="1772080"/>
          </a:xfrm>
          <a:prstGeom prst="round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78330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>
              <a:ln>
                <a:gradFill flip="none" rotWithShape="1">
                  <a:gsLst>
                    <a:gs pos="0">
                      <a:srgbClr val="41942C"/>
                    </a:gs>
                    <a:gs pos="100000">
                      <a:srgbClr val="85BF25"/>
                    </a:gs>
                  </a:gsLst>
                  <a:lin ang="0" scaled="1"/>
                  <a:tileRect/>
                </a:gradFill>
              </a:ln>
              <a:gradFill flip="none" rotWithShape="1">
                <a:gsLst>
                  <a:gs pos="0">
                    <a:srgbClr val="FFEBBB"/>
                  </a:gs>
                  <a:gs pos="100000">
                    <a:srgbClr val="F499A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C4C6AAA4-0ED6-444F-B52D-DF1B1DDC5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5012" y="5425193"/>
            <a:ext cx="487363" cy="4873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673BA1-31AE-467D-B4AB-02389CA3197D}"/>
              </a:ext>
            </a:extLst>
          </p:cNvPr>
          <p:cNvSpPr txBox="1"/>
          <p:nvPr/>
        </p:nvSpPr>
        <p:spPr>
          <a:xfrm>
            <a:off x="-1875072" y="2422170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5EA7DE-F931-4EF8-B456-B612DDD3924C}"/>
              </a:ext>
            </a:extLst>
          </p:cNvPr>
          <p:cNvSpPr txBox="1"/>
          <p:nvPr/>
        </p:nvSpPr>
        <p:spPr>
          <a:xfrm>
            <a:off x="-1715670" y="4642354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Sai</a:t>
            </a:r>
          </a:p>
        </p:txBody>
      </p:sp>
      <p:pic>
        <p:nvPicPr>
          <p:cNvPr id="41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84E17B4-0D4A-4112-9B16-70F4CFF7B8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5012" y="2365921"/>
            <a:ext cx="487363" cy="487363"/>
          </a:xfrm>
          <a:prstGeom prst="rect">
            <a:avLst/>
          </a:prstGeom>
        </p:spPr>
      </p:pic>
      <p:pic>
        <p:nvPicPr>
          <p:cNvPr id="42" name="AmthanhThua2">
            <a:hlinkClick r:id="" action="ppaction://media"/>
            <a:extLst>
              <a:ext uri="{FF2B5EF4-FFF2-40B4-BE49-F238E27FC236}">
                <a16:creationId xmlns:a16="http://schemas.microsoft.com/office/drawing/2014/main" id="{6D2A5BE0-B98E-44F8-A016-E605722D4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2490" y="6049113"/>
            <a:ext cx="487363" cy="487363"/>
          </a:xfrm>
          <a:prstGeom prst="rect">
            <a:avLst/>
          </a:prstGeom>
        </p:spPr>
      </p:pic>
      <p:pic>
        <p:nvPicPr>
          <p:cNvPr id="43" name="AmthanhThua3">
            <a:hlinkClick r:id="" action="ppaction://media"/>
            <a:extLst>
              <a:ext uri="{FF2B5EF4-FFF2-40B4-BE49-F238E27FC236}">
                <a16:creationId xmlns:a16="http://schemas.microsoft.com/office/drawing/2014/main" id="{2BDB949B-1269-431A-9859-22BBD20E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7935" y="6672985"/>
            <a:ext cx="487363" cy="48736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E1847AB-097F-48D7-8645-485CA8BEC5D4}"/>
              </a:ext>
            </a:extLst>
          </p:cNvPr>
          <p:cNvGrpSpPr/>
          <p:nvPr/>
        </p:nvGrpSpPr>
        <p:grpSpPr>
          <a:xfrm>
            <a:off x="6555934" y="2576673"/>
            <a:ext cx="5281484" cy="1652427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28FA18C-F9FA-4D46-9116-10216A147CEE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B58CE3A-6FEA-4723-81FA-DF64F18F228A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148A92-7025-49F2-891A-369658A3A2D6}"/>
              </a:ext>
            </a:extLst>
          </p:cNvPr>
          <p:cNvGrpSpPr/>
          <p:nvPr/>
        </p:nvGrpSpPr>
        <p:grpSpPr>
          <a:xfrm>
            <a:off x="528101" y="4452051"/>
            <a:ext cx="5560804" cy="1514711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7199CE-352E-4AA4-BB8A-156B1647E020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B4785BB-75DA-4D8A-9865-6BAFCF3A29FC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7CA8F8-B353-4D52-9981-78C7031173A0}"/>
              </a:ext>
            </a:extLst>
          </p:cNvPr>
          <p:cNvGrpSpPr/>
          <p:nvPr/>
        </p:nvGrpSpPr>
        <p:grpSpPr>
          <a:xfrm>
            <a:off x="6555933" y="4419451"/>
            <a:ext cx="5270004" cy="1557069"/>
            <a:chOff x="-1727200" y="3008202"/>
            <a:chExt cx="3342127" cy="841596"/>
          </a:xfrm>
          <a:solidFill>
            <a:schemeClr val="bg1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3CE5FF1-BEFA-4359-AFD2-358947F6CCBE}"/>
                </a:ext>
              </a:extLst>
            </p:cNvPr>
            <p:cNvSpPr/>
            <p:nvPr/>
          </p:nvSpPr>
          <p:spPr>
            <a:xfrm>
              <a:off x="-1409700" y="3008202"/>
              <a:ext cx="3024627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9F55FF-AD03-44EC-9640-03A9B1261960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5" name="文本框 372">
            <a:extLst>
              <a:ext uri="{FF2B5EF4-FFF2-40B4-BE49-F238E27FC236}">
                <a16:creationId xmlns:a16="http://schemas.microsoft.com/office/drawing/2014/main" id="{1384E964-A593-4624-94CE-58EB0273BA20}"/>
              </a:ext>
            </a:extLst>
          </p:cNvPr>
          <p:cNvSpPr txBox="1"/>
          <p:nvPr/>
        </p:nvSpPr>
        <p:spPr>
          <a:xfrm>
            <a:off x="1267444" y="535728"/>
            <a:ext cx="9630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2.Giờ,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mùa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hè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4400" b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zh-CN" sz="4400" b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danh</a:t>
            </a:r>
            <a:r>
              <a:rPr lang="en-US" altLang="zh-CN" sz="4400" b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zh-CN" sz="4400" b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zh-CN" sz="4400" b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b="1" spc="-2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gì</a:t>
            </a:r>
            <a:r>
              <a:rPr lang="en-US" altLang="zh-CN" sz="4400" b="1" spc="-2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A - 9Slide.vn">
            <a:extLst>
              <a:ext uri="{FF2B5EF4-FFF2-40B4-BE49-F238E27FC236}">
                <a16:creationId xmlns:a16="http://schemas.microsoft.com/office/drawing/2014/main" id="{F878D7F2-885F-4910-A1F6-EC78F20554F3}"/>
              </a:ext>
            </a:extLst>
          </p:cNvPr>
          <p:cNvSpPr txBox="1"/>
          <p:nvPr/>
        </p:nvSpPr>
        <p:spPr>
          <a:xfrm>
            <a:off x="1564484" y="2783667"/>
            <a:ext cx="4454580" cy="1338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B - 9Slide.vn">
            <a:extLst>
              <a:ext uri="{FF2B5EF4-FFF2-40B4-BE49-F238E27FC236}">
                <a16:creationId xmlns:a16="http://schemas.microsoft.com/office/drawing/2014/main" id="{C32766A6-0F5F-47F6-8ED0-E80EF20A3460}"/>
              </a:ext>
            </a:extLst>
          </p:cNvPr>
          <p:cNvSpPr txBox="1"/>
          <p:nvPr/>
        </p:nvSpPr>
        <p:spPr>
          <a:xfrm>
            <a:off x="7810132" y="3028373"/>
            <a:ext cx="4145152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Thời</a:t>
            </a:r>
            <a:r>
              <a:rPr lang="en-US" sz="44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gian</a:t>
            </a:r>
            <a:endParaRPr kumimoji="0" lang="vi-VN" sz="4400" b="1" i="0" u="none" strike="noStrike" kern="1200" cap="none" spc="-153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 - 9Slide.vn">
            <a:extLst>
              <a:ext uri="{FF2B5EF4-FFF2-40B4-BE49-F238E27FC236}">
                <a16:creationId xmlns:a16="http://schemas.microsoft.com/office/drawing/2014/main" id="{668A5C38-B5A2-4105-A21E-C83208A82E21}"/>
              </a:ext>
            </a:extLst>
          </p:cNvPr>
          <p:cNvSpPr txBox="1"/>
          <p:nvPr/>
        </p:nvSpPr>
        <p:spPr>
          <a:xfrm>
            <a:off x="1971193" y="4755233"/>
            <a:ext cx="4353755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 - 9Slide.vn">
            <a:extLst>
              <a:ext uri="{FF2B5EF4-FFF2-40B4-BE49-F238E27FC236}">
                <a16:creationId xmlns:a16="http://schemas.microsoft.com/office/drawing/2014/main" id="{AC999889-36AC-44AD-BBFE-7B1E1A97DC21}"/>
              </a:ext>
            </a:extLst>
          </p:cNvPr>
          <p:cNvSpPr txBox="1"/>
          <p:nvPr/>
        </p:nvSpPr>
        <p:spPr>
          <a:xfrm>
            <a:off x="8325755" y="4755233"/>
            <a:ext cx="4209364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A41F103-CDDD-4D5C-BE47-89E74731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83808" y="3061107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681737" y="3074689"/>
            <a:ext cx="795700" cy="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3A764192-CE64-45BC-A3DA-33F3AEAA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751569" y="4736919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0C0D7226-4D70-4B2F-A37B-953A657A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20679" y="4725738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24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95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95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9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95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6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图片 2">
            <a:extLst>
              <a:ext uri="{FF2B5EF4-FFF2-40B4-BE49-F238E27FC236}">
                <a16:creationId xmlns:a16="http://schemas.microsoft.com/office/drawing/2014/main" id="{28773D47-8CF0-4CE9-AFB3-9F5C9DA271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30479" y="2084990"/>
            <a:ext cx="303783" cy="5381935"/>
          </a:xfrm>
          <a:prstGeom prst="rect">
            <a:avLst/>
          </a:prstGeom>
        </p:spPr>
      </p:pic>
      <p:pic>
        <p:nvPicPr>
          <p:cNvPr id="62" name="图片 16">
            <a:extLst>
              <a:ext uri="{FF2B5EF4-FFF2-40B4-BE49-F238E27FC236}">
                <a16:creationId xmlns:a16="http://schemas.microsoft.com/office/drawing/2014/main" id="{EE71B69B-047D-4123-A671-199D1FB4BC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2835714" y="3849711"/>
            <a:ext cx="302141" cy="5588511"/>
          </a:xfrm>
          <a:prstGeom prst="rect">
            <a:avLst/>
          </a:prstGeom>
        </p:spPr>
      </p:pic>
      <p:pic>
        <p:nvPicPr>
          <p:cNvPr id="63" name="图片 17">
            <a:extLst>
              <a:ext uri="{FF2B5EF4-FFF2-40B4-BE49-F238E27FC236}">
                <a16:creationId xmlns:a16="http://schemas.microsoft.com/office/drawing/2014/main" id="{B44E8B01-A811-441D-82B3-01D9989D8CA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114" t="90522" b="291"/>
          <a:stretch/>
        </p:blipFill>
        <p:spPr>
          <a:xfrm>
            <a:off x="11837418" y="237067"/>
            <a:ext cx="303783" cy="2840567"/>
          </a:xfrm>
          <a:prstGeom prst="rect">
            <a:avLst/>
          </a:prstGeom>
        </p:spPr>
      </p:pic>
      <p:pic>
        <p:nvPicPr>
          <p:cNvPr id="64" name="图片 18">
            <a:extLst>
              <a:ext uri="{FF2B5EF4-FFF2-40B4-BE49-F238E27FC236}">
                <a16:creationId xmlns:a16="http://schemas.microsoft.com/office/drawing/2014/main" id="{73379147-4F14-44B2-88F5-976D985995B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281" t="90522" b="680"/>
          <a:stretch/>
        </p:blipFill>
        <p:spPr>
          <a:xfrm rot="5400000">
            <a:off x="10036871" y="-1612065"/>
            <a:ext cx="302141" cy="364913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AB76FC3-4F41-4DD5-B979-B5E4646A1295}"/>
              </a:ext>
            </a:extLst>
          </p:cNvPr>
          <p:cNvGrpSpPr/>
          <p:nvPr/>
        </p:nvGrpSpPr>
        <p:grpSpPr>
          <a:xfrm>
            <a:off x="528101" y="2576671"/>
            <a:ext cx="5560804" cy="1652428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BD288CB-CEC0-4B69-BC1A-9E185E41B335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8C1359-22A3-45C3-BCDE-BD1C1D5B10BE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05FA949-7A69-44AC-97BC-24969BBD328D}"/>
              </a:ext>
            </a:extLst>
          </p:cNvPr>
          <p:cNvSpPr/>
          <p:nvPr/>
        </p:nvSpPr>
        <p:spPr>
          <a:xfrm>
            <a:off x="1101553" y="378208"/>
            <a:ext cx="9962443" cy="1772080"/>
          </a:xfrm>
          <a:prstGeom prst="roundRect">
            <a:avLst/>
          </a:prstGeom>
          <a:solidFill>
            <a:schemeClr val="bg1"/>
          </a:solidFill>
          <a:ln w="76200">
            <a:gradFill flip="none" rotWithShape="1">
              <a:gsLst>
                <a:gs pos="0">
                  <a:srgbClr val="783300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67" b="0" i="0" u="none" strike="noStrike" kern="1200" cap="none" spc="0" normalizeH="0" baseline="0" noProof="0">
              <a:ln>
                <a:gradFill flip="none" rotWithShape="1">
                  <a:gsLst>
                    <a:gs pos="0">
                      <a:srgbClr val="41942C"/>
                    </a:gs>
                    <a:gs pos="100000">
                      <a:srgbClr val="85BF25"/>
                    </a:gs>
                  </a:gsLst>
                  <a:lin ang="0" scaled="1"/>
                  <a:tileRect/>
                </a:gradFill>
              </a:ln>
              <a:gradFill flip="none" rotWithShape="1">
                <a:gsLst>
                  <a:gs pos="0">
                    <a:srgbClr val="FFEBBB"/>
                  </a:gs>
                  <a:gs pos="100000">
                    <a:srgbClr val="F499A3"/>
                  </a:gs>
                </a:gsLst>
                <a:lin ang="5400000" scaled="1"/>
                <a:tileRect/>
              </a:gra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AmthanhThua">
            <a:hlinkClick r:id="" action="ppaction://media"/>
            <a:extLst>
              <a:ext uri="{FF2B5EF4-FFF2-40B4-BE49-F238E27FC236}">
                <a16:creationId xmlns:a16="http://schemas.microsoft.com/office/drawing/2014/main" id="{C4C6AAA4-0ED6-444F-B52D-DF1B1DDC54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5012" y="5425193"/>
            <a:ext cx="487363" cy="4873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673BA1-31AE-467D-B4AB-02389CA3197D}"/>
              </a:ext>
            </a:extLst>
          </p:cNvPr>
          <p:cNvSpPr txBox="1"/>
          <p:nvPr/>
        </p:nvSpPr>
        <p:spPr>
          <a:xfrm>
            <a:off x="-1875072" y="2422170"/>
            <a:ext cx="1712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E5EA7DE-F931-4EF8-B456-B612DDD3924C}"/>
              </a:ext>
            </a:extLst>
          </p:cNvPr>
          <p:cNvSpPr txBox="1"/>
          <p:nvPr/>
        </p:nvSpPr>
        <p:spPr>
          <a:xfrm>
            <a:off x="-1715670" y="4642354"/>
            <a:ext cx="1467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thanh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Sai</a:t>
            </a:r>
          </a:p>
        </p:txBody>
      </p:sp>
      <p:pic>
        <p:nvPicPr>
          <p:cNvPr id="41" name="59c3c5f047238">
            <a:hlinkClick r:id="" action="ppaction://media"/>
            <a:extLst>
              <a:ext uri="{FF2B5EF4-FFF2-40B4-BE49-F238E27FC236}">
                <a16:creationId xmlns:a16="http://schemas.microsoft.com/office/drawing/2014/main" id="{C84E17B4-0D4A-4112-9B16-70F4CFF7B8D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45012" y="2365921"/>
            <a:ext cx="487363" cy="487363"/>
          </a:xfrm>
          <a:prstGeom prst="rect">
            <a:avLst/>
          </a:prstGeom>
        </p:spPr>
      </p:pic>
      <p:pic>
        <p:nvPicPr>
          <p:cNvPr id="42" name="AmthanhThua2">
            <a:hlinkClick r:id="" action="ppaction://media"/>
            <a:extLst>
              <a:ext uri="{FF2B5EF4-FFF2-40B4-BE49-F238E27FC236}">
                <a16:creationId xmlns:a16="http://schemas.microsoft.com/office/drawing/2014/main" id="{6D2A5BE0-B98E-44F8-A016-E605722D4E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2490" y="6049113"/>
            <a:ext cx="487363" cy="487363"/>
          </a:xfrm>
          <a:prstGeom prst="rect">
            <a:avLst/>
          </a:prstGeom>
        </p:spPr>
      </p:pic>
      <p:pic>
        <p:nvPicPr>
          <p:cNvPr id="43" name="AmthanhThua3">
            <a:hlinkClick r:id="" action="ppaction://media"/>
            <a:extLst>
              <a:ext uri="{FF2B5EF4-FFF2-40B4-BE49-F238E27FC236}">
                <a16:creationId xmlns:a16="http://schemas.microsoft.com/office/drawing/2014/main" id="{2BDB949B-1269-431A-9859-22BBD20E06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37935" y="6672985"/>
            <a:ext cx="487363" cy="487363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8E1847AB-097F-48D7-8645-485CA8BEC5D4}"/>
              </a:ext>
            </a:extLst>
          </p:cNvPr>
          <p:cNvGrpSpPr/>
          <p:nvPr/>
        </p:nvGrpSpPr>
        <p:grpSpPr>
          <a:xfrm>
            <a:off x="6555934" y="2576673"/>
            <a:ext cx="5281484" cy="1652427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128FA18C-F9FA-4D46-9116-10216A147CEE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B58CE3A-6FEA-4723-81FA-DF64F18F228A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148A92-7025-49F2-891A-369658A3A2D6}"/>
              </a:ext>
            </a:extLst>
          </p:cNvPr>
          <p:cNvGrpSpPr/>
          <p:nvPr/>
        </p:nvGrpSpPr>
        <p:grpSpPr>
          <a:xfrm>
            <a:off x="528101" y="4452051"/>
            <a:ext cx="5560804" cy="1514711"/>
            <a:chOff x="-1727200" y="3008202"/>
            <a:chExt cx="3349408" cy="841596"/>
          </a:xfrm>
          <a:solidFill>
            <a:schemeClr val="bg1"/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2A7199CE-352E-4AA4-BB8A-156B1647E020}"/>
                </a:ext>
              </a:extLst>
            </p:cNvPr>
            <p:cNvSpPr/>
            <p:nvPr/>
          </p:nvSpPr>
          <p:spPr>
            <a:xfrm>
              <a:off x="-1409700" y="3008202"/>
              <a:ext cx="3031908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B4785BB-75DA-4D8A-9865-6BAFCF3A29FC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37CA8F8-B353-4D52-9981-78C7031173A0}"/>
              </a:ext>
            </a:extLst>
          </p:cNvPr>
          <p:cNvGrpSpPr/>
          <p:nvPr/>
        </p:nvGrpSpPr>
        <p:grpSpPr>
          <a:xfrm>
            <a:off x="6555933" y="4419451"/>
            <a:ext cx="5270004" cy="1557069"/>
            <a:chOff x="-1727200" y="3008202"/>
            <a:chExt cx="3342127" cy="841596"/>
          </a:xfrm>
          <a:solidFill>
            <a:schemeClr val="bg1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3CE5FF1-BEFA-4359-AFD2-358947F6CCBE}"/>
                </a:ext>
              </a:extLst>
            </p:cNvPr>
            <p:cNvSpPr/>
            <p:nvPr/>
          </p:nvSpPr>
          <p:spPr>
            <a:xfrm>
              <a:off x="-1409700" y="3008202"/>
              <a:ext cx="3024627" cy="841596"/>
            </a:xfrm>
            <a:prstGeom prst="roundRect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gradFill flip="none" rotWithShape="1">
                    <a:gsLst>
                      <a:gs pos="0">
                        <a:srgbClr val="41942C"/>
                      </a:gs>
                      <a:gs pos="100000">
                        <a:srgbClr val="85BF25"/>
                      </a:gs>
                    </a:gsLst>
                    <a:lin ang="0" scaled="1"/>
                    <a:tileRect/>
                  </a:gradFill>
                </a:ln>
                <a:gradFill flip="none" rotWithShape="1">
                  <a:gsLst>
                    <a:gs pos="0">
                      <a:srgbClr val="FFEBBB"/>
                    </a:gs>
                    <a:gs pos="100000">
                      <a:srgbClr val="F499A3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69F55FF-AD03-44EC-9640-03A9B1261960}"/>
                </a:ext>
              </a:extLst>
            </p:cNvPr>
            <p:cNvSpPr/>
            <p:nvPr/>
          </p:nvSpPr>
          <p:spPr>
            <a:xfrm>
              <a:off x="-1727200" y="3105150"/>
              <a:ext cx="647701" cy="647701"/>
            </a:xfrm>
            <a:prstGeom prst="ellipse">
              <a:avLst/>
            </a:prstGeom>
            <a:solidFill>
              <a:schemeClr val="bg1"/>
            </a:solidFill>
            <a:ln w="76200">
              <a:gradFill flip="none" rotWithShape="1">
                <a:gsLst>
                  <a:gs pos="0">
                    <a:srgbClr val="783300"/>
                  </a:gs>
                  <a:gs pos="100000">
                    <a:schemeClr val="accent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33" b="0" i="0" u="none" strike="noStrike" kern="1200" cap="none" spc="0" normalizeH="0" baseline="0" noProof="0">
                  <a:ln>
                    <a:gradFill flip="none" rotWithShape="1">
                      <a:gsLst>
                        <a:gs pos="0">
                          <a:srgbClr val="41942C"/>
                        </a:gs>
                        <a:gs pos="100000">
                          <a:srgbClr val="85BF25"/>
                        </a:gs>
                      </a:gsLst>
                      <a:lin ang="0" scaled="1"/>
                      <a:tileRect/>
                    </a:gradFill>
                  </a:ln>
                  <a:gradFill flip="none" rotWithShape="1">
                    <a:gsLst>
                      <a:gs pos="0">
                        <a:srgbClr val="FFEBBB"/>
                      </a:gs>
                      <a:gs pos="100000">
                        <a:srgbClr val="F499A3"/>
                      </a:gs>
                    </a:gsLst>
                    <a:lin ang="5400000" scaled="1"/>
                    <a:tileRect/>
                  </a:gra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55" name="文本框 372">
            <a:extLst>
              <a:ext uri="{FF2B5EF4-FFF2-40B4-BE49-F238E27FC236}">
                <a16:creationId xmlns:a16="http://schemas.microsoft.com/office/drawing/2014/main" id="{1384E964-A593-4624-94CE-58EB0273BA20}"/>
              </a:ext>
            </a:extLst>
          </p:cNvPr>
          <p:cNvSpPr txBox="1"/>
          <p:nvPr/>
        </p:nvSpPr>
        <p:spPr>
          <a:xfrm>
            <a:off x="1267444" y="535728"/>
            <a:ext cx="9630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spc="-2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kumimoji="0" lang="en-US" altLang="zh-CN" sz="4400" b="1" i="0" u="none" strike="noStrike" kern="1200" cap="none" spc="-2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Danh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-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-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-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-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-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-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400" b="1" i="0" u="none" strike="noStrike" kern="1200" cap="none" spc="-2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zh-CN" sz="4400" b="1" i="0" u="none" strike="noStrike" kern="1200" cap="none" spc="-2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kumimoji="0" lang="en-US" altLang="zh-CN" sz="4400" b="1" i="0" u="none" strike="noStrike" kern="1200" cap="none" spc="-2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A - 9Slide.vn">
            <a:extLst>
              <a:ext uri="{FF2B5EF4-FFF2-40B4-BE49-F238E27FC236}">
                <a16:creationId xmlns:a16="http://schemas.microsoft.com/office/drawing/2014/main" id="{F878D7F2-885F-4910-A1F6-EC78F20554F3}"/>
              </a:ext>
            </a:extLst>
          </p:cNvPr>
          <p:cNvSpPr txBox="1"/>
          <p:nvPr/>
        </p:nvSpPr>
        <p:spPr>
          <a:xfrm>
            <a:off x="1971193" y="3048508"/>
            <a:ext cx="4454580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20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4400" b="1" i="0" u="none" strike="noStrike" kern="1200" cap="none" spc="-20" normalizeH="0" noProof="0" dirty="0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-20" normalizeH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sàn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B - 9Slide.vn">
            <a:extLst>
              <a:ext uri="{FF2B5EF4-FFF2-40B4-BE49-F238E27FC236}">
                <a16:creationId xmlns:a16="http://schemas.microsoft.com/office/drawing/2014/main" id="{C32766A6-0F5F-47F6-8ED0-E80EF20A3460}"/>
              </a:ext>
            </a:extLst>
          </p:cNvPr>
          <p:cNvSpPr txBox="1"/>
          <p:nvPr/>
        </p:nvSpPr>
        <p:spPr>
          <a:xfrm>
            <a:off x="7393449" y="2816906"/>
            <a:ext cx="4145152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Giông</a:t>
            </a:r>
            <a:r>
              <a:rPr lang="en-US" sz="4400" b="1" spc="-153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153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tố</a:t>
            </a:r>
            <a:endParaRPr kumimoji="0" lang="vi-VN" sz="4400" b="1" i="0" u="none" strike="noStrike" kern="1200" cap="none" spc="-153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C - 9Slide.vn">
            <a:extLst>
              <a:ext uri="{FF2B5EF4-FFF2-40B4-BE49-F238E27FC236}">
                <a16:creationId xmlns:a16="http://schemas.microsoft.com/office/drawing/2014/main" id="{668A5C38-B5A2-4105-A21E-C83208A82E21}"/>
              </a:ext>
            </a:extLst>
          </p:cNvPr>
          <p:cNvSpPr txBox="1"/>
          <p:nvPr/>
        </p:nvSpPr>
        <p:spPr>
          <a:xfrm>
            <a:off x="1971193" y="4755233"/>
            <a:ext cx="4353755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Núi</a:t>
            </a:r>
            <a:r>
              <a:rPr lang="en-US" sz="4400" b="1" spc="-20" dirty="0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-20" dirty="0" err="1">
                <a:solidFill>
                  <a:srgbClr val="331B3D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đồi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D - 9Slide.vn">
            <a:extLst>
              <a:ext uri="{FF2B5EF4-FFF2-40B4-BE49-F238E27FC236}">
                <a16:creationId xmlns:a16="http://schemas.microsoft.com/office/drawing/2014/main" id="{AC999889-36AC-44AD-BBFE-7B1E1A97DC21}"/>
              </a:ext>
            </a:extLst>
          </p:cNvPr>
          <p:cNvSpPr txBox="1"/>
          <p:nvPr/>
        </p:nvSpPr>
        <p:spPr>
          <a:xfrm>
            <a:off x="7136746" y="4840355"/>
            <a:ext cx="4879815" cy="71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20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4400" b="1" i="0" u="none" strike="noStrike" kern="1200" cap="none" spc="-20" normalizeH="0" baseline="0" noProof="0" dirty="0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-20" normalizeH="0" baseline="0" noProof="0" dirty="0" err="1">
                <a:ln>
                  <a:noFill/>
                </a:ln>
                <a:solidFill>
                  <a:srgbClr val="331B3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endParaRPr kumimoji="0" lang="vi-VN" sz="4400" b="1" i="0" u="none" strike="noStrike" kern="1200" cap="none" spc="-20" normalizeH="0" baseline="0" noProof="0" dirty="0">
              <a:ln>
                <a:noFill/>
              </a:ln>
              <a:solidFill>
                <a:srgbClr val="331B3D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A41F103-CDDD-4D5C-BE47-89E74731F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83808" y="3061107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CẤM BUÔN BÁN, CẤM REUP2" descr="Káº¿t quáº£ hÃ¬nh áº£nh cho right wrong tick icon">
            <a:extLst>
              <a:ext uri="{FF2B5EF4-FFF2-40B4-BE49-F238E27FC236}">
                <a16:creationId xmlns:a16="http://schemas.microsoft.com/office/drawing/2014/main" id="{EC297EFB-8A2A-4D68-AC08-4240E25EC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6681737" y="3074689"/>
            <a:ext cx="795700" cy="69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3" descr="Káº¿t quáº£ hÃ¬nh áº£nh cho right wrong tick icon">
            <a:extLst>
              <a:ext uri="{FF2B5EF4-FFF2-40B4-BE49-F238E27FC236}">
                <a16:creationId xmlns:a16="http://schemas.microsoft.com/office/drawing/2014/main" id="{3A764192-CE64-45BC-A3DA-33F3AEAADF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6751569" y="4736919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4" descr="Káº¿t quáº£ hÃ¬nh áº£nh cho right wrong tick icon">
            <a:extLst>
              <a:ext uri="{FF2B5EF4-FFF2-40B4-BE49-F238E27FC236}">
                <a16:creationId xmlns:a16="http://schemas.microsoft.com/office/drawing/2014/main" id="{0C0D7226-4D70-4B2F-A37B-953A657A18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20679" y="4725738"/>
            <a:ext cx="647800" cy="65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055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995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95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99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95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4995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995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6" grpId="0" animBg="1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16353B-7F53-04F4-DA56-915E3A89A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" y="0"/>
            <a:ext cx="12185905" cy="685800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20365CDF-20EB-DAAC-91F8-5F2CA43B4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" y="-428499"/>
            <a:ext cx="10596918" cy="60675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CA0D888-12DD-B181-11E2-69AC71FB04DB}"/>
              </a:ext>
            </a:extLst>
          </p:cNvPr>
          <p:cNvGrpSpPr/>
          <p:nvPr/>
        </p:nvGrpSpPr>
        <p:grpSpPr>
          <a:xfrm>
            <a:off x="8248650" y="3314700"/>
            <a:ext cx="3937255" cy="3543300"/>
            <a:chOff x="7089316" y="2250000"/>
            <a:chExt cx="5096589" cy="4608000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F158CC55-6EAD-2F63-BD54-27BFC74885A9}"/>
                </a:ext>
              </a:extLst>
            </p:cNvPr>
            <p:cNvSpPr txBox="1"/>
            <p:nvPr/>
          </p:nvSpPr>
          <p:spPr>
            <a:xfrm>
              <a:off x="10315073" y="5451580"/>
              <a:ext cx="947015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NGUYỄN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THỊ ÁI QUYÊN</a:t>
              </a:r>
              <a:endParaRPr kumimoji="0" lang="en-SG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C8EEBA1-6FD8-26AC-7071-27188C5487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2" r="2678" b="8985"/>
            <a:stretch/>
          </p:blipFill>
          <p:spPr>
            <a:xfrm>
              <a:off x="7089316" y="2250000"/>
              <a:ext cx="5096589" cy="4608000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84BBC1D-7876-EAE6-9CF8-1BB1BF08631B}"/>
              </a:ext>
            </a:extLst>
          </p:cNvPr>
          <p:cNvSpPr txBox="1"/>
          <p:nvPr/>
        </p:nvSpPr>
        <p:spPr>
          <a:xfrm>
            <a:off x="4485776" y="1960993"/>
            <a:ext cx="2924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 3 –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Tiết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  <a:sym typeface="Arial"/>
              </a:rPr>
              <a:t> 2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8C1DAAD4-48ED-3826-6C61-DE58C81A4E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547" y="2806"/>
            <a:ext cx="5615643" cy="1368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A picture containing person&#10;&#10;Description automatically generated">
            <a:extLst>
              <a:ext uri="{FF2B5EF4-FFF2-40B4-BE49-F238E27FC236}">
                <a16:creationId xmlns:a16="http://schemas.microsoft.com/office/drawing/2014/main" id="{56A5607A-DB38-9F0D-9EB9-F7064AA6B2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5" y="-5453"/>
            <a:ext cx="2412000" cy="2412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8C9446-D487-8E44-5D3B-5A46674AD6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3470" y="947131"/>
            <a:ext cx="4285859" cy="8108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A5EDA4-A5B3-599C-1FBE-E97FF94A23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885" y="405254"/>
            <a:ext cx="3724979" cy="29994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C10E6E3-4C6B-69CF-49CB-188AD411C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7675" y="2551100"/>
            <a:ext cx="6675699" cy="1755800"/>
          </a:xfrm>
          <a:prstGeom prst="rect">
            <a:avLst/>
          </a:prstGeom>
        </p:spPr>
      </p:pic>
      <p:pic>
        <p:nvPicPr>
          <p:cNvPr id="7" name="Picture 6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074D1B2A-DB27-0A7F-6CF2-F58F45A093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7" y="32384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1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236318" cy="6115049"/>
          </a:xfrm>
          <a:custGeom>
            <a:avLst/>
            <a:gdLst>
              <a:gd name="connsiteX0" fmla="*/ 0 w 11236318"/>
              <a:gd name="connsiteY0" fmla="*/ 759000 h 6115049"/>
              <a:gd name="connsiteX1" fmla="*/ 759000 w 11236318"/>
              <a:gd name="connsiteY1" fmla="*/ 0 h 6115049"/>
              <a:gd name="connsiteX2" fmla="*/ 1233483 w 11236318"/>
              <a:gd name="connsiteY2" fmla="*/ 0 h 6115049"/>
              <a:gd name="connsiteX3" fmla="*/ 1902332 w 11236318"/>
              <a:gd name="connsiteY3" fmla="*/ 0 h 6115049"/>
              <a:gd name="connsiteX4" fmla="*/ 2376814 w 11236318"/>
              <a:gd name="connsiteY4" fmla="*/ 0 h 6115049"/>
              <a:gd name="connsiteX5" fmla="*/ 2948480 w 11236318"/>
              <a:gd name="connsiteY5" fmla="*/ 0 h 6115049"/>
              <a:gd name="connsiteX6" fmla="*/ 3714512 w 11236318"/>
              <a:gd name="connsiteY6" fmla="*/ 0 h 6115049"/>
              <a:gd name="connsiteX7" fmla="*/ 4188995 w 11236318"/>
              <a:gd name="connsiteY7" fmla="*/ 0 h 6115049"/>
              <a:gd name="connsiteX8" fmla="*/ 4857844 w 11236318"/>
              <a:gd name="connsiteY8" fmla="*/ 0 h 6115049"/>
              <a:gd name="connsiteX9" fmla="*/ 5332326 w 11236318"/>
              <a:gd name="connsiteY9" fmla="*/ 0 h 6115049"/>
              <a:gd name="connsiteX10" fmla="*/ 5612442 w 11236318"/>
              <a:gd name="connsiteY10" fmla="*/ 0 h 6115049"/>
              <a:gd name="connsiteX11" fmla="*/ 6086925 w 11236318"/>
              <a:gd name="connsiteY11" fmla="*/ 0 h 6115049"/>
              <a:gd name="connsiteX12" fmla="*/ 6464224 w 11236318"/>
              <a:gd name="connsiteY12" fmla="*/ 0 h 6115049"/>
              <a:gd name="connsiteX13" fmla="*/ 7035890 w 11236318"/>
              <a:gd name="connsiteY13" fmla="*/ 0 h 6115049"/>
              <a:gd name="connsiteX14" fmla="*/ 7704739 w 11236318"/>
              <a:gd name="connsiteY14" fmla="*/ 0 h 6115049"/>
              <a:gd name="connsiteX15" fmla="*/ 8470771 w 11236318"/>
              <a:gd name="connsiteY15" fmla="*/ 0 h 6115049"/>
              <a:gd name="connsiteX16" fmla="*/ 9236803 w 11236318"/>
              <a:gd name="connsiteY16" fmla="*/ 0 h 6115049"/>
              <a:gd name="connsiteX17" fmla="*/ 9808469 w 11236318"/>
              <a:gd name="connsiteY17" fmla="*/ 0 h 6115049"/>
              <a:gd name="connsiteX18" fmla="*/ 10477318 w 11236318"/>
              <a:gd name="connsiteY18" fmla="*/ 0 h 6115049"/>
              <a:gd name="connsiteX19" fmla="*/ 11236318 w 11236318"/>
              <a:gd name="connsiteY19" fmla="*/ 759000 h 6115049"/>
              <a:gd name="connsiteX20" fmla="*/ 11236318 w 11236318"/>
              <a:gd name="connsiteY20" fmla="*/ 1195720 h 6115049"/>
              <a:gd name="connsiteX21" fmla="*/ 11236318 w 11236318"/>
              <a:gd name="connsiteY21" fmla="*/ 1770351 h 6115049"/>
              <a:gd name="connsiteX22" fmla="*/ 11236318 w 11236318"/>
              <a:gd name="connsiteY22" fmla="*/ 2390952 h 6115049"/>
              <a:gd name="connsiteX23" fmla="*/ 11236318 w 11236318"/>
              <a:gd name="connsiteY23" fmla="*/ 2873643 h 6115049"/>
              <a:gd name="connsiteX24" fmla="*/ 11236318 w 11236318"/>
              <a:gd name="connsiteY24" fmla="*/ 3540215 h 6115049"/>
              <a:gd name="connsiteX25" fmla="*/ 11236318 w 11236318"/>
              <a:gd name="connsiteY25" fmla="*/ 4114846 h 6115049"/>
              <a:gd name="connsiteX26" fmla="*/ 11236318 w 11236318"/>
              <a:gd name="connsiteY26" fmla="*/ 4643506 h 6115049"/>
              <a:gd name="connsiteX27" fmla="*/ 11236318 w 11236318"/>
              <a:gd name="connsiteY27" fmla="*/ 5356049 h 6115049"/>
              <a:gd name="connsiteX28" fmla="*/ 10477318 w 11236318"/>
              <a:gd name="connsiteY28" fmla="*/ 6115049 h 6115049"/>
              <a:gd name="connsiteX29" fmla="*/ 9905652 w 11236318"/>
              <a:gd name="connsiteY29" fmla="*/ 6115049 h 6115049"/>
              <a:gd name="connsiteX30" fmla="*/ 9236803 w 11236318"/>
              <a:gd name="connsiteY30" fmla="*/ 6115049 h 6115049"/>
              <a:gd name="connsiteX31" fmla="*/ 8665138 w 11236318"/>
              <a:gd name="connsiteY31" fmla="*/ 6115049 h 6115049"/>
              <a:gd name="connsiteX32" fmla="*/ 7899105 w 11236318"/>
              <a:gd name="connsiteY32" fmla="*/ 6115049 h 6115049"/>
              <a:gd name="connsiteX33" fmla="*/ 7327440 w 11236318"/>
              <a:gd name="connsiteY33" fmla="*/ 6115049 h 6115049"/>
              <a:gd name="connsiteX34" fmla="*/ 6950140 w 11236318"/>
              <a:gd name="connsiteY34" fmla="*/ 6115049 h 6115049"/>
              <a:gd name="connsiteX35" fmla="*/ 6475658 w 11236318"/>
              <a:gd name="connsiteY35" fmla="*/ 6115049 h 6115049"/>
              <a:gd name="connsiteX36" fmla="*/ 6195541 w 11236318"/>
              <a:gd name="connsiteY36" fmla="*/ 6115049 h 6115049"/>
              <a:gd name="connsiteX37" fmla="*/ 5721059 w 11236318"/>
              <a:gd name="connsiteY37" fmla="*/ 6115049 h 6115049"/>
              <a:gd name="connsiteX38" fmla="*/ 5343759 w 11236318"/>
              <a:gd name="connsiteY38" fmla="*/ 6115049 h 6115049"/>
              <a:gd name="connsiteX39" fmla="*/ 4966460 w 11236318"/>
              <a:gd name="connsiteY39" fmla="*/ 6115049 h 6115049"/>
              <a:gd name="connsiteX40" fmla="*/ 4297611 w 11236318"/>
              <a:gd name="connsiteY40" fmla="*/ 6115049 h 6115049"/>
              <a:gd name="connsiteX41" fmla="*/ 3531579 w 11236318"/>
              <a:gd name="connsiteY41" fmla="*/ 6115049 h 6115049"/>
              <a:gd name="connsiteX42" fmla="*/ 2959913 w 11236318"/>
              <a:gd name="connsiteY42" fmla="*/ 6115049 h 6115049"/>
              <a:gd name="connsiteX43" fmla="*/ 2679797 w 11236318"/>
              <a:gd name="connsiteY43" fmla="*/ 6115049 h 6115049"/>
              <a:gd name="connsiteX44" fmla="*/ 2302498 w 11236318"/>
              <a:gd name="connsiteY44" fmla="*/ 6115049 h 6115049"/>
              <a:gd name="connsiteX45" fmla="*/ 1536465 w 11236318"/>
              <a:gd name="connsiteY45" fmla="*/ 6115049 h 6115049"/>
              <a:gd name="connsiteX46" fmla="*/ 759000 w 11236318"/>
              <a:gd name="connsiteY46" fmla="*/ 6115049 h 6115049"/>
              <a:gd name="connsiteX47" fmla="*/ 0 w 11236318"/>
              <a:gd name="connsiteY47" fmla="*/ 5356049 h 6115049"/>
              <a:gd name="connsiteX48" fmla="*/ 0 w 11236318"/>
              <a:gd name="connsiteY48" fmla="*/ 4781418 h 6115049"/>
              <a:gd name="connsiteX49" fmla="*/ 0 w 11236318"/>
              <a:gd name="connsiteY49" fmla="*/ 4344698 h 6115049"/>
              <a:gd name="connsiteX50" fmla="*/ 0 w 11236318"/>
              <a:gd name="connsiteY50" fmla="*/ 3816038 h 6115049"/>
              <a:gd name="connsiteX51" fmla="*/ 0 w 11236318"/>
              <a:gd name="connsiteY51" fmla="*/ 3379318 h 6115049"/>
              <a:gd name="connsiteX52" fmla="*/ 0 w 11236318"/>
              <a:gd name="connsiteY52" fmla="*/ 2804687 h 6115049"/>
              <a:gd name="connsiteX53" fmla="*/ 0 w 11236318"/>
              <a:gd name="connsiteY53" fmla="*/ 2230056 h 6115049"/>
              <a:gd name="connsiteX54" fmla="*/ 0 w 11236318"/>
              <a:gd name="connsiteY54" fmla="*/ 1563484 h 6115049"/>
              <a:gd name="connsiteX55" fmla="*/ 0 w 11236318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36318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924945" y="-23470"/>
                  <a:pt x="1094380" y="10059"/>
                  <a:pt x="1233483" y="0"/>
                </a:cubicBezTo>
                <a:cubicBezTo>
                  <a:pt x="1372586" y="-10059"/>
                  <a:pt x="1624148" y="22913"/>
                  <a:pt x="1902332" y="0"/>
                </a:cubicBezTo>
                <a:cubicBezTo>
                  <a:pt x="2180516" y="-22913"/>
                  <a:pt x="2181904" y="10269"/>
                  <a:pt x="2376814" y="0"/>
                </a:cubicBezTo>
                <a:cubicBezTo>
                  <a:pt x="2571724" y="-10269"/>
                  <a:pt x="2751418" y="45910"/>
                  <a:pt x="2948480" y="0"/>
                </a:cubicBezTo>
                <a:cubicBezTo>
                  <a:pt x="3145542" y="-45910"/>
                  <a:pt x="3498640" y="28506"/>
                  <a:pt x="3714512" y="0"/>
                </a:cubicBezTo>
                <a:cubicBezTo>
                  <a:pt x="3930384" y="-28506"/>
                  <a:pt x="4067430" y="5622"/>
                  <a:pt x="4188995" y="0"/>
                </a:cubicBezTo>
                <a:cubicBezTo>
                  <a:pt x="4310560" y="-5622"/>
                  <a:pt x="4644366" y="16330"/>
                  <a:pt x="4857844" y="0"/>
                </a:cubicBezTo>
                <a:cubicBezTo>
                  <a:pt x="5071322" y="-16330"/>
                  <a:pt x="5164029" y="42561"/>
                  <a:pt x="5332326" y="0"/>
                </a:cubicBezTo>
                <a:cubicBezTo>
                  <a:pt x="5500623" y="-42561"/>
                  <a:pt x="5488373" y="22183"/>
                  <a:pt x="5612442" y="0"/>
                </a:cubicBezTo>
                <a:cubicBezTo>
                  <a:pt x="5736511" y="-22183"/>
                  <a:pt x="5963066" y="56159"/>
                  <a:pt x="6086925" y="0"/>
                </a:cubicBezTo>
                <a:cubicBezTo>
                  <a:pt x="6210784" y="-56159"/>
                  <a:pt x="6299488" y="19977"/>
                  <a:pt x="6464224" y="0"/>
                </a:cubicBezTo>
                <a:cubicBezTo>
                  <a:pt x="6628960" y="-19977"/>
                  <a:pt x="6872614" y="6297"/>
                  <a:pt x="7035890" y="0"/>
                </a:cubicBezTo>
                <a:cubicBezTo>
                  <a:pt x="7199166" y="-6297"/>
                  <a:pt x="7550343" y="70283"/>
                  <a:pt x="7704739" y="0"/>
                </a:cubicBezTo>
                <a:cubicBezTo>
                  <a:pt x="7859135" y="-70283"/>
                  <a:pt x="8277383" y="26009"/>
                  <a:pt x="8470771" y="0"/>
                </a:cubicBezTo>
                <a:cubicBezTo>
                  <a:pt x="8664159" y="-26009"/>
                  <a:pt x="9055327" y="73649"/>
                  <a:pt x="9236803" y="0"/>
                </a:cubicBezTo>
                <a:cubicBezTo>
                  <a:pt x="9418279" y="-73649"/>
                  <a:pt x="9652164" y="10294"/>
                  <a:pt x="9808469" y="0"/>
                </a:cubicBezTo>
                <a:cubicBezTo>
                  <a:pt x="9964774" y="-10294"/>
                  <a:pt x="10315200" y="7079"/>
                  <a:pt x="10477318" y="0"/>
                </a:cubicBezTo>
                <a:cubicBezTo>
                  <a:pt x="10850731" y="-117039"/>
                  <a:pt x="11212921" y="308678"/>
                  <a:pt x="11236318" y="759000"/>
                </a:cubicBezTo>
                <a:cubicBezTo>
                  <a:pt x="11263501" y="932148"/>
                  <a:pt x="11211475" y="1091240"/>
                  <a:pt x="11236318" y="1195720"/>
                </a:cubicBezTo>
                <a:cubicBezTo>
                  <a:pt x="11261161" y="1300200"/>
                  <a:pt x="11191843" y="1553314"/>
                  <a:pt x="11236318" y="1770351"/>
                </a:cubicBezTo>
                <a:cubicBezTo>
                  <a:pt x="11280793" y="1987388"/>
                  <a:pt x="11194785" y="2206336"/>
                  <a:pt x="11236318" y="2390952"/>
                </a:cubicBezTo>
                <a:cubicBezTo>
                  <a:pt x="11277851" y="2575568"/>
                  <a:pt x="11193872" y="2726479"/>
                  <a:pt x="11236318" y="2873643"/>
                </a:cubicBezTo>
                <a:cubicBezTo>
                  <a:pt x="11278764" y="3020807"/>
                  <a:pt x="11201024" y="3390903"/>
                  <a:pt x="11236318" y="3540215"/>
                </a:cubicBezTo>
                <a:cubicBezTo>
                  <a:pt x="11271612" y="3689527"/>
                  <a:pt x="11222665" y="3957457"/>
                  <a:pt x="11236318" y="4114846"/>
                </a:cubicBezTo>
                <a:cubicBezTo>
                  <a:pt x="11249971" y="4272235"/>
                  <a:pt x="11190048" y="4388681"/>
                  <a:pt x="11236318" y="4643506"/>
                </a:cubicBezTo>
                <a:cubicBezTo>
                  <a:pt x="11282588" y="4898331"/>
                  <a:pt x="11213487" y="5176397"/>
                  <a:pt x="11236318" y="5356049"/>
                </a:cubicBezTo>
                <a:cubicBezTo>
                  <a:pt x="11264484" y="5717437"/>
                  <a:pt x="10907384" y="6069456"/>
                  <a:pt x="10477318" y="6115049"/>
                </a:cubicBezTo>
                <a:cubicBezTo>
                  <a:pt x="10327511" y="6126656"/>
                  <a:pt x="10183609" y="6091472"/>
                  <a:pt x="9905652" y="6115049"/>
                </a:cubicBezTo>
                <a:cubicBezTo>
                  <a:pt x="9627695" y="6138626"/>
                  <a:pt x="9445630" y="6095575"/>
                  <a:pt x="9236803" y="6115049"/>
                </a:cubicBezTo>
                <a:cubicBezTo>
                  <a:pt x="9027976" y="6134523"/>
                  <a:pt x="8924789" y="6112944"/>
                  <a:pt x="8665138" y="6115049"/>
                </a:cubicBezTo>
                <a:cubicBezTo>
                  <a:pt x="8405488" y="6117154"/>
                  <a:pt x="8151335" y="6029928"/>
                  <a:pt x="7899105" y="6115049"/>
                </a:cubicBezTo>
                <a:cubicBezTo>
                  <a:pt x="7646875" y="6200170"/>
                  <a:pt x="7511960" y="6089524"/>
                  <a:pt x="7327440" y="6115049"/>
                </a:cubicBezTo>
                <a:cubicBezTo>
                  <a:pt x="7142921" y="6140574"/>
                  <a:pt x="7125645" y="6097805"/>
                  <a:pt x="6950140" y="6115049"/>
                </a:cubicBezTo>
                <a:cubicBezTo>
                  <a:pt x="6774635" y="6132293"/>
                  <a:pt x="6641256" y="6075291"/>
                  <a:pt x="6475658" y="6115049"/>
                </a:cubicBezTo>
                <a:cubicBezTo>
                  <a:pt x="6310060" y="6154807"/>
                  <a:pt x="6328742" y="6104189"/>
                  <a:pt x="6195541" y="6115049"/>
                </a:cubicBezTo>
                <a:cubicBezTo>
                  <a:pt x="6062340" y="6125909"/>
                  <a:pt x="5922674" y="6063430"/>
                  <a:pt x="5721059" y="6115049"/>
                </a:cubicBezTo>
                <a:cubicBezTo>
                  <a:pt x="5519444" y="6166668"/>
                  <a:pt x="5450317" y="6070682"/>
                  <a:pt x="5343759" y="6115049"/>
                </a:cubicBezTo>
                <a:cubicBezTo>
                  <a:pt x="5237201" y="6159416"/>
                  <a:pt x="5070479" y="6071518"/>
                  <a:pt x="4966460" y="6115049"/>
                </a:cubicBezTo>
                <a:cubicBezTo>
                  <a:pt x="4862441" y="6158580"/>
                  <a:pt x="4535485" y="6104004"/>
                  <a:pt x="4297611" y="6115049"/>
                </a:cubicBezTo>
                <a:cubicBezTo>
                  <a:pt x="4059737" y="6126094"/>
                  <a:pt x="3833476" y="6053076"/>
                  <a:pt x="3531579" y="6115049"/>
                </a:cubicBezTo>
                <a:cubicBezTo>
                  <a:pt x="3229682" y="6177022"/>
                  <a:pt x="3074385" y="6050884"/>
                  <a:pt x="2959913" y="6115049"/>
                </a:cubicBezTo>
                <a:cubicBezTo>
                  <a:pt x="2845441" y="6179214"/>
                  <a:pt x="2815980" y="6105589"/>
                  <a:pt x="2679797" y="6115049"/>
                </a:cubicBezTo>
                <a:cubicBezTo>
                  <a:pt x="2543614" y="6124509"/>
                  <a:pt x="2399863" y="6093879"/>
                  <a:pt x="2302498" y="6115049"/>
                </a:cubicBezTo>
                <a:cubicBezTo>
                  <a:pt x="2205133" y="6136219"/>
                  <a:pt x="1766476" y="6114512"/>
                  <a:pt x="1536465" y="6115049"/>
                </a:cubicBezTo>
                <a:cubicBezTo>
                  <a:pt x="1306454" y="6115586"/>
                  <a:pt x="925709" y="6097079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236318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8629" y="-78447"/>
                  <a:pt x="1131416" y="15197"/>
                  <a:pt x="1427849" y="0"/>
                </a:cubicBezTo>
                <a:cubicBezTo>
                  <a:pt x="1724282" y="-15197"/>
                  <a:pt x="1582346" y="29086"/>
                  <a:pt x="1707965" y="0"/>
                </a:cubicBezTo>
                <a:cubicBezTo>
                  <a:pt x="1833584" y="-29086"/>
                  <a:pt x="2281425" y="48786"/>
                  <a:pt x="2473997" y="0"/>
                </a:cubicBezTo>
                <a:cubicBezTo>
                  <a:pt x="2666569" y="-48786"/>
                  <a:pt x="3070885" y="59821"/>
                  <a:pt x="3240029" y="0"/>
                </a:cubicBezTo>
                <a:cubicBezTo>
                  <a:pt x="3409173" y="-59821"/>
                  <a:pt x="3413098" y="6730"/>
                  <a:pt x="3520146" y="0"/>
                </a:cubicBezTo>
                <a:cubicBezTo>
                  <a:pt x="3627194" y="-6730"/>
                  <a:pt x="3784008" y="25"/>
                  <a:pt x="3994628" y="0"/>
                </a:cubicBezTo>
                <a:cubicBezTo>
                  <a:pt x="4205248" y="-25"/>
                  <a:pt x="4215729" y="30326"/>
                  <a:pt x="4371928" y="0"/>
                </a:cubicBezTo>
                <a:cubicBezTo>
                  <a:pt x="4528127" y="-30326"/>
                  <a:pt x="4924065" y="50337"/>
                  <a:pt x="5137960" y="0"/>
                </a:cubicBezTo>
                <a:cubicBezTo>
                  <a:pt x="5351855" y="-50337"/>
                  <a:pt x="5282073" y="9019"/>
                  <a:pt x="5418076" y="0"/>
                </a:cubicBezTo>
                <a:cubicBezTo>
                  <a:pt x="5554079" y="-9019"/>
                  <a:pt x="5654900" y="42154"/>
                  <a:pt x="5795375" y="0"/>
                </a:cubicBezTo>
                <a:cubicBezTo>
                  <a:pt x="5935850" y="-42154"/>
                  <a:pt x="6036853" y="46725"/>
                  <a:pt x="6269858" y="0"/>
                </a:cubicBezTo>
                <a:cubicBezTo>
                  <a:pt x="6502863" y="-46725"/>
                  <a:pt x="6771116" y="22463"/>
                  <a:pt x="6938707" y="0"/>
                </a:cubicBezTo>
                <a:cubicBezTo>
                  <a:pt x="7106298" y="-22463"/>
                  <a:pt x="7107933" y="3908"/>
                  <a:pt x="7218823" y="0"/>
                </a:cubicBezTo>
                <a:cubicBezTo>
                  <a:pt x="7329713" y="-3908"/>
                  <a:pt x="7752011" y="75043"/>
                  <a:pt x="7887672" y="0"/>
                </a:cubicBezTo>
                <a:cubicBezTo>
                  <a:pt x="8023333" y="-75043"/>
                  <a:pt x="8193763" y="41118"/>
                  <a:pt x="8362155" y="0"/>
                </a:cubicBezTo>
                <a:cubicBezTo>
                  <a:pt x="8530547" y="-41118"/>
                  <a:pt x="8591843" y="23682"/>
                  <a:pt x="8739454" y="0"/>
                </a:cubicBezTo>
                <a:cubicBezTo>
                  <a:pt x="8887065" y="-23682"/>
                  <a:pt x="9014535" y="14135"/>
                  <a:pt x="9213937" y="0"/>
                </a:cubicBezTo>
                <a:cubicBezTo>
                  <a:pt x="9413339" y="-14135"/>
                  <a:pt x="9591195" y="71747"/>
                  <a:pt x="9882786" y="0"/>
                </a:cubicBezTo>
                <a:cubicBezTo>
                  <a:pt x="10174377" y="-71747"/>
                  <a:pt x="10239886" y="54709"/>
                  <a:pt x="10477318" y="0"/>
                </a:cubicBezTo>
                <a:cubicBezTo>
                  <a:pt x="10836947" y="15617"/>
                  <a:pt x="11233211" y="329161"/>
                  <a:pt x="11236318" y="759000"/>
                </a:cubicBezTo>
                <a:cubicBezTo>
                  <a:pt x="11247509" y="893628"/>
                  <a:pt x="11206124" y="1039194"/>
                  <a:pt x="11236318" y="1195720"/>
                </a:cubicBezTo>
                <a:cubicBezTo>
                  <a:pt x="11266512" y="1352246"/>
                  <a:pt x="11233473" y="1519888"/>
                  <a:pt x="11236318" y="1632439"/>
                </a:cubicBezTo>
                <a:cubicBezTo>
                  <a:pt x="11239163" y="1744990"/>
                  <a:pt x="11211138" y="2032938"/>
                  <a:pt x="11236318" y="2253041"/>
                </a:cubicBezTo>
                <a:cubicBezTo>
                  <a:pt x="11261498" y="2473144"/>
                  <a:pt x="11184907" y="2587581"/>
                  <a:pt x="11236318" y="2735731"/>
                </a:cubicBezTo>
                <a:cubicBezTo>
                  <a:pt x="11287729" y="2883881"/>
                  <a:pt x="11200516" y="3143117"/>
                  <a:pt x="11236318" y="3402303"/>
                </a:cubicBezTo>
                <a:cubicBezTo>
                  <a:pt x="11272120" y="3661489"/>
                  <a:pt x="11180980" y="3821824"/>
                  <a:pt x="11236318" y="3930964"/>
                </a:cubicBezTo>
                <a:cubicBezTo>
                  <a:pt x="11291656" y="4040104"/>
                  <a:pt x="11167844" y="4308027"/>
                  <a:pt x="11236318" y="4551565"/>
                </a:cubicBezTo>
                <a:cubicBezTo>
                  <a:pt x="11304792" y="4795103"/>
                  <a:pt x="11231056" y="5128931"/>
                  <a:pt x="11236318" y="5356049"/>
                </a:cubicBezTo>
                <a:cubicBezTo>
                  <a:pt x="11174262" y="5749873"/>
                  <a:pt x="10937920" y="6148075"/>
                  <a:pt x="10477318" y="6115049"/>
                </a:cubicBezTo>
                <a:cubicBezTo>
                  <a:pt x="10342263" y="6125453"/>
                  <a:pt x="10279362" y="6095238"/>
                  <a:pt x="10100019" y="6115049"/>
                </a:cubicBezTo>
                <a:cubicBezTo>
                  <a:pt x="9920676" y="6134860"/>
                  <a:pt x="9506180" y="6081593"/>
                  <a:pt x="9333986" y="6115049"/>
                </a:cubicBezTo>
                <a:cubicBezTo>
                  <a:pt x="9161792" y="6148505"/>
                  <a:pt x="8794051" y="6048217"/>
                  <a:pt x="8567954" y="6115049"/>
                </a:cubicBezTo>
                <a:cubicBezTo>
                  <a:pt x="8341857" y="6181881"/>
                  <a:pt x="8420993" y="6091268"/>
                  <a:pt x="8287838" y="6115049"/>
                </a:cubicBezTo>
                <a:cubicBezTo>
                  <a:pt x="8154683" y="6138830"/>
                  <a:pt x="7803602" y="6072669"/>
                  <a:pt x="7521806" y="6115049"/>
                </a:cubicBezTo>
                <a:cubicBezTo>
                  <a:pt x="7240010" y="6157429"/>
                  <a:pt x="7319237" y="6073108"/>
                  <a:pt x="7144507" y="6115049"/>
                </a:cubicBezTo>
                <a:cubicBezTo>
                  <a:pt x="6969777" y="6156990"/>
                  <a:pt x="6654382" y="6067314"/>
                  <a:pt x="6475658" y="6115049"/>
                </a:cubicBezTo>
                <a:cubicBezTo>
                  <a:pt x="6296934" y="6162784"/>
                  <a:pt x="6177049" y="6094839"/>
                  <a:pt x="6001175" y="6115049"/>
                </a:cubicBezTo>
                <a:cubicBezTo>
                  <a:pt x="5825301" y="6135259"/>
                  <a:pt x="5525343" y="6086914"/>
                  <a:pt x="5235143" y="6115049"/>
                </a:cubicBezTo>
                <a:cubicBezTo>
                  <a:pt x="4944943" y="6143184"/>
                  <a:pt x="4648848" y="6058278"/>
                  <a:pt x="4469111" y="6115049"/>
                </a:cubicBezTo>
                <a:cubicBezTo>
                  <a:pt x="4289374" y="6171820"/>
                  <a:pt x="4121961" y="6108540"/>
                  <a:pt x="3897445" y="6115049"/>
                </a:cubicBezTo>
                <a:cubicBezTo>
                  <a:pt x="3672929" y="6121558"/>
                  <a:pt x="3522943" y="6062876"/>
                  <a:pt x="3422962" y="6115049"/>
                </a:cubicBezTo>
                <a:cubicBezTo>
                  <a:pt x="3322981" y="6167222"/>
                  <a:pt x="3250534" y="6099420"/>
                  <a:pt x="3142846" y="6115049"/>
                </a:cubicBezTo>
                <a:cubicBezTo>
                  <a:pt x="3035158" y="6130678"/>
                  <a:pt x="2854316" y="6059830"/>
                  <a:pt x="2668364" y="6115049"/>
                </a:cubicBezTo>
                <a:cubicBezTo>
                  <a:pt x="2482412" y="6170268"/>
                  <a:pt x="2202508" y="6108880"/>
                  <a:pt x="1902332" y="6115049"/>
                </a:cubicBezTo>
                <a:cubicBezTo>
                  <a:pt x="1602156" y="6121218"/>
                  <a:pt x="1688580" y="6111925"/>
                  <a:pt x="1525032" y="6115049"/>
                </a:cubicBezTo>
                <a:cubicBezTo>
                  <a:pt x="1361484" y="6118173"/>
                  <a:pt x="1019169" y="60737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5DB20C-ABEA-7EA4-E712-FC6EFA1FCA1F}"/>
              </a:ext>
            </a:extLst>
          </p:cNvPr>
          <p:cNvSpPr txBox="1"/>
          <p:nvPr/>
        </p:nvSpPr>
        <p:spPr>
          <a:xfrm>
            <a:off x="933450" y="581025"/>
            <a:ext cx="10868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1. </a:t>
            </a:r>
            <a:r>
              <a:rPr lang="en-US" sz="4000" dirty="0" err="1"/>
              <a:t>Xếp</a:t>
            </a:r>
            <a:r>
              <a:rPr lang="en-US" sz="4000" dirty="0"/>
              <a:t> </a:t>
            </a:r>
            <a:r>
              <a:rPr lang="en-US" sz="4000" dirty="0" err="1"/>
              <a:t>các</a:t>
            </a:r>
            <a:r>
              <a:rPr lang="en-US" sz="4000" dirty="0"/>
              <a:t> </a:t>
            </a:r>
            <a:r>
              <a:rPr lang="en-US" sz="4000" dirty="0" err="1"/>
              <a:t>từ</a:t>
            </a:r>
            <a:r>
              <a:rPr lang="en-US" sz="4000" dirty="0"/>
              <a:t> </a:t>
            </a:r>
            <a:r>
              <a:rPr lang="en-US" sz="4000" dirty="0" err="1"/>
              <a:t>trong</a:t>
            </a:r>
            <a:r>
              <a:rPr lang="en-US" sz="4000" dirty="0"/>
              <a:t> </a:t>
            </a:r>
            <a:r>
              <a:rPr lang="en-US" sz="4000" dirty="0" err="1"/>
              <a:t>bông</a:t>
            </a:r>
            <a:r>
              <a:rPr lang="en-US" sz="4000" dirty="0"/>
              <a:t> </a:t>
            </a:r>
            <a:r>
              <a:rPr lang="en-US" sz="4000" dirty="0" err="1"/>
              <a:t>hoa</a:t>
            </a:r>
            <a:r>
              <a:rPr lang="en-US" sz="4000" dirty="0"/>
              <a:t> </a:t>
            </a:r>
            <a:r>
              <a:rPr lang="en-US" sz="4000" dirty="0" err="1"/>
              <a:t>vào</a:t>
            </a:r>
            <a:r>
              <a:rPr lang="en-US" sz="4000" dirty="0"/>
              <a:t> </a:t>
            </a:r>
            <a:r>
              <a:rPr lang="en-US" sz="4000" dirty="0" err="1"/>
              <a:t>nhóm</a:t>
            </a:r>
            <a:r>
              <a:rPr lang="en-US" sz="4000" dirty="0"/>
              <a:t> </a:t>
            </a:r>
            <a:r>
              <a:rPr lang="en-US" sz="4000" dirty="0" err="1"/>
              <a:t>thích</a:t>
            </a:r>
            <a:r>
              <a:rPr lang="en-US" sz="4000" dirty="0"/>
              <a:t> </a:t>
            </a:r>
            <a:r>
              <a:rPr lang="en-US" sz="4000" dirty="0" err="1"/>
              <a:t>hợp</a:t>
            </a:r>
            <a:endParaRPr lang="en-US" sz="40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238C3B-EE84-13A7-B413-91CD1964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37" y="1814512"/>
            <a:ext cx="1590675" cy="1838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6271E5-9AAB-5F68-02F9-15BC98C74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48100"/>
            <a:ext cx="2038350" cy="19240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4A2B2E-4D48-DAA4-2D10-CA5B1B5A9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3600" y="2481262"/>
            <a:ext cx="1771650" cy="1857375"/>
          </a:xfrm>
          <a:prstGeom prst="rect">
            <a:avLst/>
          </a:prstGeom>
        </p:spPr>
      </p:pic>
      <p:pic>
        <p:nvPicPr>
          <p:cNvPr id="35" name="Picture 34" descr="A purple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965DDE6-C4B6-4AE6-30C9-1C9763694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9" y="1833453"/>
            <a:ext cx="1762371" cy="1571844"/>
          </a:xfrm>
          <a:prstGeom prst="rect">
            <a:avLst/>
          </a:prstGeom>
        </p:spPr>
      </p:pic>
      <p:pic>
        <p:nvPicPr>
          <p:cNvPr id="37" name="Picture 36" descr="A picture containing text, sketch, invertebrate, art&#10;&#10;Description automatically generated">
            <a:extLst>
              <a:ext uri="{FF2B5EF4-FFF2-40B4-BE49-F238E27FC236}">
                <a16:creationId xmlns:a16="http://schemas.microsoft.com/office/drawing/2014/main" id="{1F3B64F7-5345-235F-2CF2-826961579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6" y="1700083"/>
            <a:ext cx="1888509" cy="1728917"/>
          </a:xfrm>
          <a:prstGeom prst="rect">
            <a:avLst/>
          </a:prstGeom>
        </p:spPr>
      </p:pic>
      <p:pic>
        <p:nvPicPr>
          <p:cNvPr id="39" name="Picture 38" descr="A pink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1509AD2-F4CB-713F-6CB0-F2CA30472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85" y="1781042"/>
            <a:ext cx="1819529" cy="1905266"/>
          </a:xfrm>
          <a:prstGeom prst="rect">
            <a:avLst/>
          </a:prstGeom>
        </p:spPr>
      </p:pic>
      <p:pic>
        <p:nvPicPr>
          <p:cNvPr id="41" name="Picture 40" descr="A yellow flower with white text&#10;&#10;Description automatically generated with low confidence">
            <a:extLst>
              <a:ext uri="{FF2B5EF4-FFF2-40B4-BE49-F238E27FC236}">
                <a16:creationId xmlns:a16="http://schemas.microsoft.com/office/drawing/2014/main" id="{FEED0314-7A0F-BF1D-C122-00BD2C80C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6" y="3586022"/>
            <a:ext cx="2029108" cy="2010056"/>
          </a:xfrm>
          <a:prstGeom prst="rect">
            <a:avLst/>
          </a:prstGeom>
        </p:spPr>
      </p:pic>
      <p:pic>
        <p:nvPicPr>
          <p:cNvPr id="43" name="Picture 42" descr="A picture containing flower, text, yellow, plant&#10;&#10;Description automatically generated">
            <a:extLst>
              <a:ext uri="{FF2B5EF4-FFF2-40B4-BE49-F238E27FC236}">
                <a16:creationId xmlns:a16="http://schemas.microsoft.com/office/drawing/2014/main" id="{CF130D16-C3D9-75DB-ECD6-75C3684D5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59" y="3847975"/>
            <a:ext cx="1838582" cy="1790950"/>
          </a:xfrm>
          <a:prstGeom prst="rect">
            <a:avLst/>
          </a:prstGeom>
        </p:spPr>
      </p:pic>
      <p:pic>
        <p:nvPicPr>
          <p:cNvPr id="45" name="Picture 44" descr="A picture containing sketch, graphics, art, design&#10;&#10;Description automatically generated">
            <a:extLst>
              <a:ext uri="{FF2B5EF4-FFF2-40B4-BE49-F238E27FC236}">
                <a16:creationId xmlns:a16="http://schemas.microsoft.com/office/drawing/2014/main" id="{C1580B6B-74DF-7F5B-754F-A3EA9C81D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55" y="3928943"/>
            <a:ext cx="1714739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DAF0BA27-ADA9-14B2-DB54-4A641CC613B7}"/>
              </a:ext>
            </a:extLst>
          </p:cNvPr>
          <p:cNvGrpSpPr/>
          <p:nvPr/>
        </p:nvGrpSpPr>
        <p:grpSpPr>
          <a:xfrm>
            <a:off x="0" y="-696563"/>
            <a:ext cx="5283115" cy="3600000"/>
            <a:chOff x="-2" y="-543557"/>
            <a:chExt cx="5283115" cy="3600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13A0DA-F413-DFD0-F338-B282A48021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85" t="23814" r="11820" b="26105"/>
            <a:stretch/>
          </p:blipFill>
          <p:spPr>
            <a:xfrm>
              <a:off x="-2" y="-543557"/>
              <a:ext cx="5283115" cy="3600000"/>
            </a:xfrm>
            <a:prstGeom prst="rect">
              <a:avLst/>
            </a:prstGeom>
            <a:effectLst>
              <a:innerShdw blurRad="88900">
                <a:schemeClr val="bg1">
                  <a:lumMod val="65000"/>
                </a:schemeClr>
              </a:inn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35BDC7-949F-2797-85AF-76D25BCD7017}"/>
                </a:ext>
              </a:extLst>
            </p:cNvPr>
            <p:cNvSpPr txBox="1"/>
            <p:nvPr/>
          </p:nvSpPr>
          <p:spPr>
            <a:xfrm>
              <a:off x="649072" y="1092914"/>
              <a:ext cx="3984965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Xếp các từ trong bông hoa vào nhóm thích hợp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9788595" y="2178001"/>
            <a:ext cx="2097804" cy="3456000"/>
            <a:chOff x="9788595" y="2178001"/>
            <a:chExt cx="2097804" cy="3456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4408564-1354-C94F-2229-29C7A36C8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88595" y="2178001"/>
              <a:ext cx="2097804" cy="34560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0430933" y="4097867"/>
              <a:ext cx="499534" cy="558800"/>
            </a:xfrm>
            <a:prstGeom prst="rect">
              <a:avLst/>
            </a:prstGeom>
            <a:solidFill>
              <a:srgbClr val="F4924C"/>
            </a:solidFill>
            <a:ln>
              <a:solidFill>
                <a:srgbClr val="F4924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DD9D7C44-1A17-370B-F935-2F19CCDAA8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4527" y="323849"/>
            <a:ext cx="1676401" cy="167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5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6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8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739EF2-0123-7C51-B2E1-55FD6BEFF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" y="0"/>
            <a:ext cx="12179809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2E24411-421C-B53A-7288-259AD0C5E0D5}"/>
              </a:ext>
            </a:extLst>
          </p:cNvPr>
          <p:cNvSpPr/>
          <p:nvPr/>
        </p:nvSpPr>
        <p:spPr>
          <a:xfrm>
            <a:off x="419100" y="409575"/>
            <a:ext cx="11525250" cy="6115049"/>
          </a:xfrm>
          <a:custGeom>
            <a:avLst/>
            <a:gdLst>
              <a:gd name="connsiteX0" fmla="*/ 0 w 11525250"/>
              <a:gd name="connsiteY0" fmla="*/ 759000 h 6115049"/>
              <a:gd name="connsiteX1" fmla="*/ 759000 w 11525250"/>
              <a:gd name="connsiteY1" fmla="*/ 0 h 6115049"/>
              <a:gd name="connsiteX2" fmla="*/ 1247589 w 11525250"/>
              <a:gd name="connsiteY2" fmla="*/ 0 h 6115049"/>
              <a:gd name="connsiteX3" fmla="*/ 1936324 w 11525250"/>
              <a:gd name="connsiteY3" fmla="*/ 0 h 6115049"/>
              <a:gd name="connsiteX4" fmla="*/ 2424913 w 11525250"/>
              <a:gd name="connsiteY4" fmla="*/ 0 h 6115049"/>
              <a:gd name="connsiteX5" fmla="*/ 3013575 w 11525250"/>
              <a:gd name="connsiteY5" fmla="*/ 0 h 6115049"/>
              <a:gd name="connsiteX6" fmla="*/ 3802381 w 11525250"/>
              <a:gd name="connsiteY6" fmla="*/ 0 h 6115049"/>
              <a:gd name="connsiteX7" fmla="*/ 4290971 w 11525250"/>
              <a:gd name="connsiteY7" fmla="*/ 0 h 6115049"/>
              <a:gd name="connsiteX8" fmla="*/ 4979705 w 11525250"/>
              <a:gd name="connsiteY8" fmla="*/ 0 h 6115049"/>
              <a:gd name="connsiteX9" fmla="*/ 5468294 w 11525250"/>
              <a:gd name="connsiteY9" fmla="*/ 0 h 6115049"/>
              <a:gd name="connsiteX10" fmla="*/ 5756738 w 11525250"/>
              <a:gd name="connsiteY10" fmla="*/ 0 h 6115049"/>
              <a:gd name="connsiteX11" fmla="*/ 6245328 w 11525250"/>
              <a:gd name="connsiteY11" fmla="*/ 0 h 6115049"/>
              <a:gd name="connsiteX12" fmla="*/ 6633844 w 11525250"/>
              <a:gd name="connsiteY12" fmla="*/ 0 h 6115049"/>
              <a:gd name="connsiteX13" fmla="*/ 7222506 w 11525250"/>
              <a:gd name="connsiteY13" fmla="*/ 0 h 6115049"/>
              <a:gd name="connsiteX14" fmla="*/ 7911240 w 11525250"/>
              <a:gd name="connsiteY14" fmla="*/ 0 h 6115049"/>
              <a:gd name="connsiteX15" fmla="*/ 8700047 w 11525250"/>
              <a:gd name="connsiteY15" fmla="*/ 0 h 6115049"/>
              <a:gd name="connsiteX16" fmla="*/ 9488854 w 11525250"/>
              <a:gd name="connsiteY16" fmla="*/ 0 h 6115049"/>
              <a:gd name="connsiteX17" fmla="*/ 10077516 w 11525250"/>
              <a:gd name="connsiteY17" fmla="*/ 0 h 6115049"/>
              <a:gd name="connsiteX18" fmla="*/ 10766250 w 11525250"/>
              <a:gd name="connsiteY18" fmla="*/ 0 h 6115049"/>
              <a:gd name="connsiteX19" fmla="*/ 11525250 w 11525250"/>
              <a:gd name="connsiteY19" fmla="*/ 759000 h 6115049"/>
              <a:gd name="connsiteX20" fmla="*/ 11525250 w 11525250"/>
              <a:gd name="connsiteY20" fmla="*/ 1195720 h 6115049"/>
              <a:gd name="connsiteX21" fmla="*/ 11525250 w 11525250"/>
              <a:gd name="connsiteY21" fmla="*/ 1770351 h 6115049"/>
              <a:gd name="connsiteX22" fmla="*/ 11525250 w 11525250"/>
              <a:gd name="connsiteY22" fmla="*/ 2390952 h 6115049"/>
              <a:gd name="connsiteX23" fmla="*/ 11525250 w 11525250"/>
              <a:gd name="connsiteY23" fmla="*/ 2873643 h 6115049"/>
              <a:gd name="connsiteX24" fmla="*/ 11525250 w 11525250"/>
              <a:gd name="connsiteY24" fmla="*/ 3540215 h 6115049"/>
              <a:gd name="connsiteX25" fmla="*/ 11525250 w 11525250"/>
              <a:gd name="connsiteY25" fmla="*/ 4114846 h 6115049"/>
              <a:gd name="connsiteX26" fmla="*/ 11525250 w 11525250"/>
              <a:gd name="connsiteY26" fmla="*/ 4643506 h 6115049"/>
              <a:gd name="connsiteX27" fmla="*/ 11525250 w 11525250"/>
              <a:gd name="connsiteY27" fmla="*/ 5356049 h 6115049"/>
              <a:gd name="connsiteX28" fmla="*/ 10766250 w 11525250"/>
              <a:gd name="connsiteY28" fmla="*/ 6115049 h 6115049"/>
              <a:gd name="connsiteX29" fmla="*/ 10177588 w 11525250"/>
              <a:gd name="connsiteY29" fmla="*/ 6115049 h 6115049"/>
              <a:gd name="connsiteX30" fmla="*/ 9488854 w 11525250"/>
              <a:gd name="connsiteY30" fmla="*/ 6115049 h 6115049"/>
              <a:gd name="connsiteX31" fmla="*/ 8900192 w 11525250"/>
              <a:gd name="connsiteY31" fmla="*/ 6115049 h 6115049"/>
              <a:gd name="connsiteX32" fmla="*/ 8111385 w 11525250"/>
              <a:gd name="connsiteY32" fmla="*/ 6115049 h 6115049"/>
              <a:gd name="connsiteX33" fmla="*/ 7522724 w 11525250"/>
              <a:gd name="connsiteY33" fmla="*/ 6115049 h 6115049"/>
              <a:gd name="connsiteX34" fmla="*/ 7134207 w 11525250"/>
              <a:gd name="connsiteY34" fmla="*/ 6115049 h 6115049"/>
              <a:gd name="connsiteX35" fmla="*/ 6645618 w 11525250"/>
              <a:gd name="connsiteY35" fmla="*/ 6115049 h 6115049"/>
              <a:gd name="connsiteX36" fmla="*/ 6357173 w 11525250"/>
              <a:gd name="connsiteY36" fmla="*/ 6115049 h 6115049"/>
              <a:gd name="connsiteX37" fmla="*/ 5868584 w 11525250"/>
              <a:gd name="connsiteY37" fmla="*/ 6115049 h 6115049"/>
              <a:gd name="connsiteX38" fmla="*/ 5480067 w 11525250"/>
              <a:gd name="connsiteY38" fmla="*/ 6115049 h 6115049"/>
              <a:gd name="connsiteX39" fmla="*/ 5091551 w 11525250"/>
              <a:gd name="connsiteY39" fmla="*/ 6115049 h 6115049"/>
              <a:gd name="connsiteX40" fmla="*/ 4402816 w 11525250"/>
              <a:gd name="connsiteY40" fmla="*/ 6115049 h 6115049"/>
              <a:gd name="connsiteX41" fmla="*/ 3614010 w 11525250"/>
              <a:gd name="connsiteY41" fmla="*/ 6115049 h 6115049"/>
              <a:gd name="connsiteX42" fmla="*/ 3025348 w 11525250"/>
              <a:gd name="connsiteY42" fmla="*/ 6115049 h 6115049"/>
              <a:gd name="connsiteX43" fmla="*/ 2736904 w 11525250"/>
              <a:gd name="connsiteY43" fmla="*/ 6115049 h 6115049"/>
              <a:gd name="connsiteX44" fmla="*/ 2348387 w 11525250"/>
              <a:gd name="connsiteY44" fmla="*/ 6115049 h 6115049"/>
              <a:gd name="connsiteX45" fmla="*/ 1559580 w 11525250"/>
              <a:gd name="connsiteY45" fmla="*/ 6115049 h 6115049"/>
              <a:gd name="connsiteX46" fmla="*/ 759000 w 11525250"/>
              <a:gd name="connsiteY46" fmla="*/ 6115049 h 6115049"/>
              <a:gd name="connsiteX47" fmla="*/ 0 w 11525250"/>
              <a:gd name="connsiteY47" fmla="*/ 5356049 h 6115049"/>
              <a:gd name="connsiteX48" fmla="*/ 0 w 11525250"/>
              <a:gd name="connsiteY48" fmla="*/ 4781418 h 6115049"/>
              <a:gd name="connsiteX49" fmla="*/ 0 w 11525250"/>
              <a:gd name="connsiteY49" fmla="*/ 4344698 h 6115049"/>
              <a:gd name="connsiteX50" fmla="*/ 0 w 11525250"/>
              <a:gd name="connsiteY50" fmla="*/ 3816038 h 6115049"/>
              <a:gd name="connsiteX51" fmla="*/ 0 w 11525250"/>
              <a:gd name="connsiteY51" fmla="*/ 3379318 h 6115049"/>
              <a:gd name="connsiteX52" fmla="*/ 0 w 11525250"/>
              <a:gd name="connsiteY52" fmla="*/ 2804687 h 6115049"/>
              <a:gd name="connsiteX53" fmla="*/ 0 w 11525250"/>
              <a:gd name="connsiteY53" fmla="*/ 2230056 h 6115049"/>
              <a:gd name="connsiteX54" fmla="*/ 0 w 11525250"/>
              <a:gd name="connsiteY54" fmla="*/ 1563484 h 6115049"/>
              <a:gd name="connsiteX55" fmla="*/ 0 w 11525250"/>
              <a:gd name="connsiteY55" fmla="*/ 759000 h 61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525250" h="6115049" fill="none" extrusionOk="0">
                <a:moveTo>
                  <a:pt x="0" y="759000"/>
                </a:moveTo>
                <a:cubicBezTo>
                  <a:pt x="-12185" y="227228"/>
                  <a:pt x="311673" y="-7349"/>
                  <a:pt x="759000" y="0"/>
                </a:cubicBezTo>
                <a:cubicBezTo>
                  <a:pt x="886726" y="-51376"/>
                  <a:pt x="1060709" y="20974"/>
                  <a:pt x="1247589" y="0"/>
                </a:cubicBezTo>
                <a:cubicBezTo>
                  <a:pt x="1434469" y="-20974"/>
                  <a:pt x="1743887" y="49458"/>
                  <a:pt x="1936324" y="0"/>
                </a:cubicBezTo>
                <a:cubicBezTo>
                  <a:pt x="2128762" y="-49458"/>
                  <a:pt x="2312606" y="49513"/>
                  <a:pt x="2424913" y="0"/>
                </a:cubicBezTo>
                <a:cubicBezTo>
                  <a:pt x="2537220" y="-49513"/>
                  <a:pt x="2852762" y="58122"/>
                  <a:pt x="3013575" y="0"/>
                </a:cubicBezTo>
                <a:cubicBezTo>
                  <a:pt x="3174388" y="-58122"/>
                  <a:pt x="3607524" y="55899"/>
                  <a:pt x="3802381" y="0"/>
                </a:cubicBezTo>
                <a:cubicBezTo>
                  <a:pt x="3997238" y="-55899"/>
                  <a:pt x="4134712" y="22707"/>
                  <a:pt x="4290971" y="0"/>
                </a:cubicBezTo>
                <a:cubicBezTo>
                  <a:pt x="4447230" y="-22707"/>
                  <a:pt x="4785385" y="44348"/>
                  <a:pt x="4979705" y="0"/>
                </a:cubicBezTo>
                <a:cubicBezTo>
                  <a:pt x="5174025" y="-44348"/>
                  <a:pt x="5295186" y="13452"/>
                  <a:pt x="5468294" y="0"/>
                </a:cubicBezTo>
                <a:cubicBezTo>
                  <a:pt x="5641402" y="-13452"/>
                  <a:pt x="5641889" y="13622"/>
                  <a:pt x="5756738" y="0"/>
                </a:cubicBezTo>
                <a:cubicBezTo>
                  <a:pt x="5871587" y="-13622"/>
                  <a:pt x="6049724" y="53910"/>
                  <a:pt x="6245328" y="0"/>
                </a:cubicBezTo>
                <a:cubicBezTo>
                  <a:pt x="6440932" y="-53910"/>
                  <a:pt x="6545421" y="4430"/>
                  <a:pt x="6633844" y="0"/>
                </a:cubicBezTo>
                <a:cubicBezTo>
                  <a:pt x="6722267" y="-4430"/>
                  <a:pt x="7000852" y="39090"/>
                  <a:pt x="7222506" y="0"/>
                </a:cubicBezTo>
                <a:cubicBezTo>
                  <a:pt x="7444160" y="-39090"/>
                  <a:pt x="7704577" y="65257"/>
                  <a:pt x="7911240" y="0"/>
                </a:cubicBezTo>
                <a:cubicBezTo>
                  <a:pt x="8117903" y="-65257"/>
                  <a:pt x="8481389" y="92814"/>
                  <a:pt x="8700047" y="0"/>
                </a:cubicBezTo>
                <a:cubicBezTo>
                  <a:pt x="8918705" y="-92814"/>
                  <a:pt x="9151642" y="61421"/>
                  <a:pt x="9488854" y="0"/>
                </a:cubicBezTo>
                <a:cubicBezTo>
                  <a:pt x="9826066" y="-61421"/>
                  <a:pt x="9822008" y="34300"/>
                  <a:pt x="10077516" y="0"/>
                </a:cubicBezTo>
                <a:cubicBezTo>
                  <a:pt x="10333024" y="-34300"/>
                  <a:pt x="10572904" y="8532"/>
                  <a:pt x="10766250" y="0"/>
                </a:cubicBezTo>
                <a:cubicBezTo>
                  <a:pt x="11139663" y="-117039"/>
                  <a:pt x="11501853" y="308678"/>
                  <a:pt x="11525250" y="759000"/>
                </a:cubicBezTo>
                <a:cubicBezTo>
                  <a:pt x="11552433" y="932148"/>
                  <a:pt x="11500407" y="1091240"/>
                  <a:pt x="11525250" y="1195720"/>
                </a:cubicBezTo>
                <a:cubicBezTo>
                  <a:pt x="11550093" y="1300200"/>
                  <a:pt x="11480775" y="1553314"/>
                  <a:pt x="11525250" y="1770351"/>
                </a:cubicBezTo>
                <a:cubicBezTo>
                  <a:pt x="11569725" y="1987388"/>
                  <a:pt x="11483717" y="2206336"/>
                  <a:pt x="11525250" y="2390952"/>
                </a:cubicBezTo>
                <a:cubicBezTo>
                  <a:pt x="11566783" y="2575568"/>
                  <a:pt x="11482804" y="2726479"/>
                  <a:pt x="11525250" y="2873643"/>
                </a:cubicBezTo>
                <a:cubicBezTo>
                  <a:pt x="11567696" y="3020807"/>
                  <a:pt x="11489956" y="3390903"/>
                  <a:pt x="11525250" y="3540215"/>
                </a:cubicBezTo>
                <a:cubicBezTo>
                  <a:pt x="11560544" y="3689527"/>
                  <a:pt x="11511597" y="3957457"/>
                  <a:pt x="11525250" y="4114846"/>
                </a:cubicBezTo>
                <a:cubicBezTo>
                  <a:pt x="11538903" y="4272235"/>
                  <a:pt x="11478980" y="4388681"/>
                  <a:pt x="11525250" y="4643506"/>
                </a:cubicBezTo>
                <a:cubicBezTo>
                  <a:pt x="11571520" y="4898331"/>
                  <a:pt x="11502419" y="5176397"/>
                  <a:pt x="11525250" y="5356049"/>
                </a:cubicBezTo>
                <a:cubicBezTo>
                  <a:pt x="11553416" y="5717437"/>
                  <a:pt x="11196316" y="6069456"/>
                  <a:pt x="10766250" y="6115049"/>
                </a:cubicBezTo>
                <a:cubicBezTo>
                  <a:pt x="10545691" y="6166478"/>
                  <a:pt x="10437141" y="6048375"/>
                  <a:pt x="10177588" y="6115049"/>
                </a:cubicBezTo>
                <a:cubicBezTo>
                  <a:pt x="9918035" y="6181723"/>
                  <a:pt x="9786393" y="6089666"/>
                  <a:pt x="9488854" y="6115049"/>
                </a:cubicBezTo>
                <a:cubicBezTo>
                  <a:pt x="9191315" y="6140432"/>
                  <a:pt x="9177339" y="6077870"/>
                  <a:pt x="8900192" y="6115049"/>
                </a:cubicBezTo>
                <a:cubicBezTo>
                  <a:pt x="8623045" y="6152228"/>
                  <a:pt x="8486541" y="6061239"/>
                  <a:pt x="8111385" y="6115049"/>
                </a:cubicBezTo>
                <a:cubicBezTo>
                  <a:pt x="7736229" y="6168859"/>
                  <a:pt x="7650518" y="6091570"/>
                  <a:pt x="7522724" y="6115049"/>
                </a:cubicBezTo>
                <a:cubicBezTo>
                  <a:pt x="7394930" y="6138528"/>
                  <a:pt x="7239408" y="6072838"/>
                  <a:pt x="7134207" y="6115049"/>
                </a:cubicBezTo>
                <a:cubicBezTo>
                  <a:pt x="7029006" y="6157260"/>
                  <a:pt x="6823538" y="6096957"/>
                  <a:pt x="6645618" y="6115049"/>
                </a:cubicBezTo>
                <a:cubicBezTo>
                  <a:pt x="6467698" y="6133141"/>
                  <a:pt x="6434989" y="6097677"/>
                  <a:pt x="6357173" y="6115049"/>
                </a:cubicBezTo>
                <a:cubicBezTo>
                  <a:pt x="6279357" y="6132421"/>
                  <a:pt x="6042010" y="6073872"/>
                  <a:pt x="5868584" y="6115049"/>
                </a:cubicBezTo>
                <a:cubicBezTo>
                  <a:pt x="5695158" y="6156226"/>
                  <a:pt x="5608297" y="6100796"/>
                  <a:pt x="5480067" y="6115049"/>
                </a:cubicBezTo>
                <a:cubicBezTo>
                  <a:pt x="5351837" y="6129302"/>
                  <a:pt x="5234170" y="6108865"/>
                  <a:pt x="5091551" y="6115049"/>
                </a:cubicBezTo>
                <a:cubicBezTo>
                  <a:pt x="4948932" y="6121233"/>
                  <a:pt x="4731082" y="6033683"/>
                  <a:pt x="4402816" y="6115049"/>
                </a:cubicBezTo>
                <a:cubicBezTo>
                  <a:pt x="4074551" y="6196415"/>
                  <a:pt x="3874459" y="6056158"/>
                  <a:pt x="3614010" y="6115049"/>
                </a:cubicBezTo>
                <a:cubicBezTo>
                  <a:pt x="3353561" y="6173940"/>
                  <a:pt x="3259083" y="6102887"/>
                  <a:pt x="3025348" y="6115049"/>
                </a:cubicBezTo>
                <a:cubicBezTo>
                  <a:pt x="2791613" y="6127211"/>
                  <a:pt x="2853994" y="6114160"/>
                  <a:pt x="2736904" y="6115049"/>
                </a:cubicBezTo>
                <a:cubicBezTo>
                  <a:pt x="2619814" y="6115938"/>
                  <a:pt x="2505489" y="6079618"/>
                  <a:pt x="2348387" y="6115049"/>
                </a:cubicBezTo>
                <a:cubicBezTo>
                  <a:pt x="2191285" y="6150480"/>
                  <a:pt x="1749341" y="6028023"/>
                  <a:pt x="1559580" y="6115049"/>
                </a:cubicBezTo>
                <a:cubicBezTo>
                  <a:pt x="1369819" y="6202075"/>
                  <a:pt x="1002109" y="6066174"/>
                  <a:pt x="759000" y="6115049"/>
                </a:cubicBezTo>
                <a:cubicBezTo>
                  <a:pt x="348403" y="6089623"/>
                  <a:pt x="845" y="5763896"/>
                  <a:pt x="0" y="5356049"/>
                </a:cubicBezTo>
                <a:cubicBezTo>
                  <a:pt x="-36766" y="5193946"/>
                  <a:pt x="59258" y="5047978"/>
                  <a:pt x="0" y="4781418"/>
                </a:cubicBezTo>
                <a:cubicBezTo>
                  <a:pt x="-59258" y="4514858"/>
                  <a:pt x="35717" y="4493738"/>
                  <a:pt x="0" y="4344698"/>
                </a:cubicBezTo>
                <a:cubicBezTo>
                  <a:pt x="-35717" y="4195658"/>
                  <a:pt x="26434" y="3989996"/>
                  <a:pt x="0" y="3816038"/>
                </a:cubicBezTo>
                <a:cubicBezTo>
                  <a:pt x="-26434" y="3642080"/>
                  <a:pt x="7037" y="3575971"/>
                  <a:pt x="0" y="3379318"/>
                </a:cubicBezTo>
                <a:cubicBezTo>
                  <a:pt x="-7037" y="3182665"/>
                  <a:pt x="43537" y="3048561"/>
                  <a:pt x="0" y="2804687"/>
                </a:cubicBezTo>
                <a:cubicBezTo>
                  <a:pt x="-43537" y="2560813"/>
                  <a:pt x="24621" y="2497769"/>
                  <a:pt x="0" y="2230056"/>
                </a:cubicBezTo>
                <a:cubicBezTo>
                  <a:pt x="-24621" y="1962343"/>
                  <a:pt x="58182" y="1765255"/>
                  <a:pt x="0" y="1563484"/>
                </a:cubicBezTo>
                <a:cubicBezTo>
                  <a:pt x="-58182" y="1361713"/>
                  <a:pt x="12866" y="1121790"/>
                  <a:pt x="0" y="759000"/>
                </a:cubicBezTo>
                <a:close/>
              </a:path>
              <a:path w="11525250" h="6115049" stroke="0" extrusionOk="0">
                <a:moveTo>
                  <a:pt x="0" y="759000"/>
                </a:moveTo>
                <a:cubicBezTo>
                  <a:pt x="6382" y="397158"/>
                  <a:pt x="329215" y="-55923"/>
                  <a:pt x="759000" y="0"/>
                </a:cubicBezTo>
                <a:cubicBezTo>
                  <a:pt x="1009989" y="-10385"/>
                  <a:pt x="1137957" y="1287"/>
                  <a:pt x="1447734" y="0"/>
                </a:cubicBezTo>
                <a:cubicBezTo>
                  <a:pt x="1757511" y="-1287"/>
                  <a:pt x="1606200" y="22596"/>
                  <a:pt x="1736179" y="0"/>
                </a:cubicBezTo>
                <a:cubicBezTo>
                  <a:pt x="1866158" y="-22596"/>
                  <a:pt x="2290048" y="91441"/>
                  <a:pt x="2524985" y="0"/>
                </a:cubicBezTo>
                <a:cubicBezTo>
                  <a:pt x="2759922" y="-91441"/>
                  <a:pt x="3149205" y="40072"/>
                  <a:pt x="3313792" y="0"/>
                </a:cubicBezTo>
                <a:cubicBezTo>
                  <a:pt x="3478379" y="-40072"/>
                  <a:pt x="3506231" y="21262"/>
                  <a:pt x="3602236" y="0"/>
                </a:cubicBezTo>
                <a:cubicBezTo>
                  <a:pt x="3698241" y="-21262"/>
                  <a:pt x="3912927" y="10163"/>
                  <a:pt x="4090826" y="0"/>
                </a:cubicBezTo>
                <a:cubicBezTo>
                  <a:pt x="4268725" y="-10163"/>
                  <a:pt x="4362423" y="39559"/>
                  <a:pt x="4479342" y="0"/>
                </a:cubicBezTo>
                <a:cubicBezTo>
                  <a:pt x="4596261" y="-39559"/>
                  <a:pt x="5037228" y="41354"/>
                  <a:pt x="5268149" y="0"/>
                </a:cubicBezTo>
                <a:cubicBezTo>
                  <a:pt x="5499070" y="-41354"/>
                  <a:pt x="5482448" y="15262"/>
                  <a:pt x="5556593" y="0"/>
                </a:cubicBezTo>
                <a:cubicBezTo>
                  <a:pt x="5630738" y="-15262"/>
                  <a:pt x="5840085" y="4635"/>
                  <a:pt x="5945110" y="0"/>
                </a:cubicBezTo>
                <a:cubicBezTo>
                  <a:pt x="6050135" y="-4635"/>
                  <a:pt x="6217664" y="45378"/>
                  <a:pt x="6433699" y="0"/>
                </a:cubicBezTo>
                <a:cubicBezTo>
                  <a:pt x="6649734" y="-45378"/>
                  <a:pt x="6984531" y="54798"/>
                  <a:pt x="7122434" y="0"/>
                </a:cubicBezTo>
                <a:cubicBezTo>
                  <a:pt x="7260338" y="-54798"/>
                  <a:pt x="7331065" y="2608"/>
                  <a:pt x="7410878" y="0"/>
                </a:cubicBezTo>
                <a:cubicBezTo>
                  <a:pt x="7490691" y="-2608"/>
                  <a:pt x="7941623" y="59540"/>
                  <a:pt x="8099612" y="0"/>
                </a:cubicBezTo>
                <a:cubicBezTo>
                  <a:pt x="8257601" y="-59540"/>
                  <a:pt x="8490362" y="29056"/>
                  <a:pt x="8588201" y="0"/>
                </a:cubicBezTo>
                <a:cubicBezTo>
                  <a:pt x="8686040" y="-29056"/>
                  <a:pt x="8805594" y="40549"/>
                  <a:pt x="8976718" y="0"/>
                </a:cubicBezTo>
                <a:cubicBezTo>
                  <a:pt x="9147842" y="-40549"/>
                  <a:pt x="9353586" y="29463"/>
                  <a:pt x="9465308" y="0"/>
                </a:cubicBezTo>
                <a:cubicBezTo>
                  <a:pt x="9577030" y="-29463"/>
                  <a:pt x="9841295" y="68162"/>
                  <a:pt x="10154042" y="0"/>
                </a:cubicBezTo>
                <a:cubicBezTo>
                  <a:pt x="10466789" y="-68162"/>
                  <a:pt x="10546470" y="52310"/>
                  <a:pt x="10766250" y="0"/>
                </a:cubicBezTo>
                <a:cubicBezTo>
                  <a:pt x="11125879" y="15617"/>
                  <a:pt x="11522143" y="329161"/>
                  <a:pt x="11525250" y="759000"/>
                </a:cubicBezTo>
                <a:cubicBezTo>
                  <a:pt x="11536441" y="893628"/>
                  <a:pt x="11495056" y="1039194"/>
                  <a:pt x="11525250" y="1195720"/>
                </a:cubicBezTo>
                <a:cubicBezTo>
                  <a:pt x="11555444" y="1352246"/>
                  <a:pt x="11522405" y="1519888"/>
                  <a:pt x="11525250" y="1632439"/>
                </a:cubicBezTo>
                <a:cubicBezTo>
                  <a:pt x="11528095" y="1744990"/>
                  <a:pt x="11500070" y="2032938"/>
                  <a:pt x="11525250" y="2253041"/>
                </a:cubicBezTo>
                <a:cubicBezTo>
                  <a:pt x="11550430" y="2473144"/>
                  <a:pt x="11473839" y="2587581"/>
                  <a:pt x="11525250" y="2735731"/>
                </a:cubicBezTo>
                <a:cubicBezTo>
                  <a:pt x="11576661" y="2883881"/>
                  <a:pt x="11489448" y="3143117"/>
                  <a:pt x="11525250" y="3402303"/>
                </a:cubicBezTo>
                <a:cubicBezTo>
                  <a:pt x="11561052" y="3661489"/>
                  <a:pt x="11469912" y="3821824"/>
                  <a:pt x="11525250" y="3930964"/>
                </a:cubicBezTo>
                <a:cubicBezTo>
                  <a:pt x="11580588" y="4040104"/>
                  <a:pt x="11456776" y="4308027"/>
                  <a:pt x="11525250" y="4551565"/>
                </a:cubicBezTo>
                <a:cubicBezTo>
                  <a:pt x="11593724" y="4795103"/>
                  <a:pt x="11519988" y="5128931"/>
                  <a:pt x="11525250" y="5356049"/>
                </a:cubicBezTo>
                <a:cubicBezTo>
                  <a:pt x="11463194" y="5749873"/>
                  <a:pt x="11226852" y="6148075"/>
                  <a:pt x="10766250" y="6115049"/>
                </a:cubicBezTo>
                <a:cubicBezTo>
                  <a:pt x="10635112" y="6134813"/>
                  <a:pt x="10523274" y="6097798"/>
                  <a:pt x="10377733" y="6115049"/>
                </a:cubicBezTo>
                <a:cubicBezTo>
                  <a:pt x="10232192" y="6132300"/>
                  <a:pt x="9769215" y="6033832"/>
                  <a:pt x="9588926" y="6115049"/>
                </a:cubicBezTo>
                <a:cubicBezTo>
                  <a:pt x="9408637" y="6196266"/>
                  <a:pt x="9043117" y="6107612"/>
                  <a:pt x="8800120" y="6115049"/>
                </a:cubicBezTo>
                <a:cubicBezTo>
                  <a:pt x="8557123" y="6122486"/>
                  <a:pt x="8577877" y="6086209"/>
                  <a:pt x="8511675" y="6115049"/>
                </a:cubicBezTo>
                <a:cubicBezTo>
                  <a:pt x="8445474" y="6143889"/>
                  <a:pt x="8094293" y="6081531"/>
                  <a:pt x="7722869" y="6115049"/>
                </a:cubicBezTo>
                <a:cubicBezTo>
                  <a:pt x="7351445" y="6148567"/>
                  <a:pt x="7474994" y="6086446"/>
                  <a:pt x="7334352" y="6115049"/>
                </a:cubicBezTo>
                <a:cubicBezTo>
                  <a:pt x="7193710" y="6143652"/>
                  <a:pt x="6848463" y="6070977"/>
                  <a:pt x="6645618" y="6115049"/>
                </a:cubicBezTo>
                <a:cubicBezTo>
                  <a:pt x="6442773" y="6159121"/>
                  <a:pt x="6363549" y="6113272"/>
                  <a:pt x="6157028" y="6115049"/>
                </a:cubicBezTo>
                <a:cubicBezTo>
                  <a:pt x="5950507" y="6116826"/>
                  <a:pt x="5585886" y="6095432"/>
                  <a:pt x="5368222" y="6115049"/>
                </a:cubicBezTo>
                <a:cubicBezTo>
                  <a:pt x="5150558" y="6134666"/>
                  <a:pt x="4921286" y="6060440"/>
                  <a:pt x="4579415" y="6115049"/>
                </a:cubicBezTo>
                <a:cubicBezTo>
                  <a:pt x="4237544" y="6169658"/>
                  <a:pt x="4246999" y="6106148"/>
                  <a:pt x="3990753" y="6115049"/>
                </a:cubicBezTo>
                <a:cubicBezTo>
                  <a:pt x="3734507" y="6123950"/>
                  <a:pt x="3633801" y="6103219"/>
                  <a:pt x="3502164" y="6115049"/>
                </a:cubicBezTo>
                <a:cubicBezTo>
                  <a:pt x="3370527" y="6126879"/>
                  <a:pt x="3315094" y="6107318"/>
                  <a:pt x="3213720" y="6115049"/>
                </a:cubicBezTo>
                <a:cubicBezTo>
                  <a:pt x="3112346" y="6122780"/>
                  <a:pt x="2882454" y="6057972"/>
                  <a:pt x="2725130" y="6115049"/>
                </a:cubicBezTo>
                <a:cubicBezTo>
                  <a:pt x="2567806" y="6172126"/>
                  <a:pt x="2182044" y="6072507"/>
                  <a:pt x="1936324" y="6115049"/>
                </a:cubicBezTo>
                <a:cubicBezTo>
                  <a:pt x="1690604" y="6157591"/>
                  <a:pt x="1629307" y="6078695"/>
                  <a:pt x="1547807" y="6115049"/>
                </a:cubicBezTo>
                <a:cubicBezTo>
                  <a:pt x="1466307" y="6151403"/>
                  <a:pt x="973943" y="6044886"/>
                  <a:pt x="759000" y="6115049"/>
                </a:cubicBezTo>
                <a:cubicBezTo>
                  <a:pt x="425755" y="6105596"/>
                  <a:pt x="82379" y="5832571"/>
                  <a:pt x="0" y="5356049"/>
                </a:cubicBezTo>
                <a:cubicBezTo>
                  <a:pt x="-42810" y="5182567"/>
                  <a:pt x="10610" y="5100898"/>
                  <a:pt x="0" y="4873359"/>
                </a:cubicBezTo>
                <a:cubicBezTo>
                  <a:pt x="-10610" y="4645820"/>
                  <a:pt x="69046" y="4404267"/>
                  <a:pt x="0" y="4206787"/>
                </a:cubicBezTo>
                <a:cubicBezTo>
                  <a:pt x="-69046" y="4009307"/>
                  <a:pt x="2869" y="3765136"/>
                  <a:pt x="0" y="3540215"/>
                </a:cubicBezTo>
                <a:cubicBezTo>
                  <a:pt x="-2869" y="3315294"/>
                  <a:pt x="26619" y="3187204"/>
                  <a:pt x="0" y="2919613"/>
                </a:cubicBezTo>
                <a:cubicBezTo>
                  <a:pt x="-26619" y="2652022"/>
                  <a:pt x="53372" y="2541957"/>
                  <a:pt x="0" y="2436923"/>
                </a:cubicBezTo>
                <a:cubicBezTo>
                  <a:pt x="-53372" y="2331889"/>
                  <a:pt x="40759" y="1985408"/>
                  <a:pt x="0" y="1862292"/>
                </a:cubicBezTo>
                <a:cubicBezTo>
                  <a:pt x="-40759" y="1739176"/>
                  <a:pt x="52540" y="1530510"/>
                  <a:pt x="0" y="1379602"/>
                </a:cubicBezTo>
                <a:cubicBezTo>
                  <a:pt x="-52540" y="1228694"/>
                  <a:pt x="32354" y="924380"/>
                  <a:pt x="0" y="759000"/>
                </a:cubicBezTo>
                <a:close/>
              </a:path>
            </a:pathLst>
          </a:custGeom>
          <a:solidFill>
            <a:schemeClr val="lt1">
              <a:alpha val="88000"/>
            </a:schemeClr>
          </a:solidFill>
          <a:ln w="38100" cap="rnd" cmpd="thinThick">
            <a:solidFill>
              <a:srgbClr val="33A080"/>
            </a:solidFill>
            <a:prstDash val="sysDash"/>
            <a:round/>
            <a:extLst>
              <a:ext uri="{C807C97D-BFC1-408E-A445-0C87EB9F89A2}">
                <ask:lineSketchStyleProps xmlns:ask="http://schemas.microsoft.com/office/drawing/2018/sketchyshapes" sd="3900536144">
                  <a:prstGeom prst="roundRect">
                    <a:avLst>
                      <a:gd name="adj" fmla="val 1241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E238C3B-EE84-13A7-B413-91CD1964A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922" y="1123950"/>
            <a:ext cx="1907985" cy="22050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86271E5-9AAB-5F68-02F9-15BC98C74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3848100"/>
            <a:ext cx="2038350" cy="192405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84A2B2E-4D48-DAA4-2D10-CA5B1B5A9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7577" y="3048001"/>
            <a:ext cx="1912473" cy="2005012"/>
          </a:xfrm>
          <a:prstGeom prst="rect">
            <a:avLst/>
          </a:prstGeom>
        </p:spPr>
      </p:pic>
      <p:pic>
        <p:nvPicPr>
          <p:cNvPr id="35" name="Picture 34" descr="A purple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B965DDE6-C4B6-4AE6-30C9-1C9763694C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39" y="1833453"/>
            <a:ext cx="1762371" cy="1571844"/>
          </a:xfrm>
          <a:prstGeom prst="rect">
            <a:avLst/>
          </a:prstGeom>
        </p:spPr>
      </p:pic>
      <p:pic>
        <p:nvPicPr>
          <p:cNvPr id="37" name="Picture 36" descr="A picture containing text, sketch, invertebrate, art&#10;&#10;Description automatically generated">
            <a:extLst>
              <a:ext uri="{FF2B5EF4-FFF2-40B4-BE49-F238E27FC236}">
                <a16:creationId xmlns:a16="http://schemas.microsoft.com/office/drawing/2014/main" id="{1F3B64F7-5345-235F-2CF2-826961579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246" y="1700083"/>
            <a:ext cx="1888509" cy="1728917"/>
          </a:xfrm>
          <a:prstGeom prst="rect">
            <a:avLst/>
          </a:prstGeom>
        </p:spPr>
      </p:pic>
      <p:pic>
        <p:nvPicPr>
          <p:cNvPr id="39" name="Picture 38" descr="A pink flower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81509AD2-F4CB-713F-6CB0-F2CA304726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85" y="1781042"/>
            <a:ext cx="1819529" cy="1905266"/>
          </a:xfrm>
          <a:prstGeom prst="rect">
            <a:avLst/>
          </a:prstGeom>
        </p:spPr>
      </p:pic>
      <p:pic>
        <p:nvPicPr>
          <p:cNvPr id="41" name="Picture 40" descr="A yellow flower with white text&#10;&#10;Description automatically generated with low confidence">
            <a:extLst>
              <a:ext uri="{FF2B5EF4-FFF2-40B4-BE49-F238E27FC236}">
                <a16:creationId xmlns:a16="http://schemas.microsoft.com/office/drawing/2014/main" id="{FEED0314-7A0F-BF1D-C122-00BD2C80C7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96" y="3586022"/>
            <a:ext cx="2029108" cy="2010056"/>
          </a:xfrm>
          <a:prstGeom prst="rect">
            <a:avLst/>
          </a:prstGeom>
        </p:spPr>
      </p:pic>
      <p:pic>
        <p:nvPicPr>
          <p:cNvPr id="43" name="Picture 42" descr="A picture containing flower, text, yellow, plant&#10;&#10;Description automatically generated">
            <a:extLst>
              <a:ext uri="{FF2B5EF4-FFF2-40B4-BE49-F238E27FC236}">
                <a16:creationId xmlns:a16="http://schemas.microsoft.com/office/drawing/2014/main" id="{CF130D16-C3D9-75DB-ECD6-75C3684D56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59" y="3847975"/>
            <a:ext cx="1838582" cy="1790950"/>
          </a:xfrm>
          <a:prstGeom prst="rect">
            <a:avLst/>
          </a:prstGeom>
        </p:spPr>
      </p:pic>
      <p:pic>
        <p:nvPicPr>
          <p:cNvPr id="45" name="Picture 44" descr="A picture containing sketch, graphics, art, design&#10;&#10;Description automatically generated">
            <a:extLst>
              <a:ext uri="{FF2B5EF4-FFF2-40B4-BE49-F238E27FC236}">
                <a16:creationId xmlns:a16="http://schemas.microsoft.com/office/drawing/2014/main" id="{C1580B6B-74DF-7F5B-754F-A3EA9C81DE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655" y="3928943"/>
            <a:ext cx="1714739" cy="1705213"/>
          </a:xfrm>
          <a:prstGeom prst="rect">
            <a:avLst/>
          </a:prstGeom>
        </p:spPr>
      </p:pic>
      <p:pic>
        <p:nvPicPr>
          <p:cNvPr id="2" name="Picture 1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BE7B5C95-059C-5477-8B81-88B2FE3594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8800" y="371474"/>
            <a:ext cx="16097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6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54141 0.247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36354 -0.079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3672 -0.119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36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0.70547 -0.120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5539 -0.1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5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0.24453 -0.023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613</Words>
  <Application>Microsoft Office PowerPoint</Application>
  <PresentationFormat>Widescreen</PresentationFormat>
  <Paragraphs>115</Paragraphs>
  <Slides>21</Slides>
  <Notes>5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宋体</vt:lpstr>
      <vt:lpstr>Arial</vt:lpstr>
      <vt:lpstr>Calibri</vt:lpstr>
      <vt:lpstr>Cambria</vt:lpstr>
      <vt:lpstr>SVN-SAF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2023-06-20T10:43:50Z</dcterms:created>
  <dcterms:modified xsi:type="dcterms:W3CDTF">2024-09-18T01:41:22Z</dcterms:modified>
</cp:coreProperties>
</file>