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</p:sldMasterIdLst>
  <p:notesMasterIdLst>
    <p:notesMasterId r:id="rId9"/>
  </p:notesMasterIdLst>
  <p:sldIdLst>
    <p:sldId id="496" r:id="rId3"/>
    <p:sldId id="482" r:id="rId4"/>
    <p:sldId id="481" r:id="rId5"/>
    <p:sldId id="267" r:id="rId6"/>
    <p:sldId id="491" r:id="rId7"/>
    <p:sldId id="4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D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088496"/>
            <a:ext cx="7381060" cy="186844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b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altLang="vi-VN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Môn:Tiếng</a:t>
            </a:r>
            <a: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Việt</a:t>
            </a:r>
            <a:b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altLang="vi-VN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alt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</a:t>
            </a:r>
            <a:endParaRPr lang="en-US" altLang="vi-VN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16" y="3520440"/>
            <a:ext cx="3286125" cy="33375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553634" y="2919948"/>
            <a:ext cx="480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GV: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Viết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. Nghe – </a:t>
            </a:r>
            <a:r>
              <a:rPr lang="en-US" sz="36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đâu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(2 </a:t>
            </a:r>
            <a:r>
              <a:rPr lang="en-US" sz="36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khổ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cuối</a:t>
            </a:r>
            <a:r>
              <a:rPr lang="en-US" sz="36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ECE3-26DE-40F3-BEE9-A533CDEC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DEE915-87DB-4B46-9A51-43AEC036B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8" name="2">
            <a:extLst>
              <a:ext uri="{FF2B5EF4-FFF2-40B4-BE49-F238E27FC236}">
                <a16:creationId xmlns:a16="http://schemas.microsoft.com/office/drawing/2014/main" id="{38AC8826-0096-4024-921D-F77B8AAF75A0}"/>
              </a:ext>
            </a:extLst>
          </p:cNvPr>
          <p:cNvSpPr/>
          <p:nvPr/>
        </p:nvSpPr>
        <p:spPr>
          <a:xfrm>
            <a:off x="733645" y="1499302"/>
            <a:ext cx="10159683" cy="4933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90F1B-688D-4EF1-911C-F8FA7069765C}"/>
              </a:ext>
            </a:extLst>
          </p:cNvPr>
          <p:cNvSpPr txBox="1"/>
          <p:nvPr/>
        </p:nvSpPr>
        <p:spPr>
          <a:xfrm>
            <a:off x="4006702" y="1300366"/>
            <a:ext cx="4178595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Chín vàng màu ước 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D025E"/>
              </a:solidFill>
              <a:effectLst/>
              <a:uLnTx/>
              <a:uFillTx/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025E"/>
                </a:solidFill>
                <a:effectLst/>
                <a:uLnTx/>
                <a:uFillTx/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Là ngày qua vẫn còn.</a:t>
            </a:r>
          </a:p>
        </p:txBody>
      </p:sp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DFE86528-4792-48F5-BD04-440432A98A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1431" y="5505683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6C7EAA6-19F6-4F02-A36D-29FEA506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64" y="681037"/>
            <a:ext cx="7761766" cy="160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9D436-5889-4FEA-AFB3-685E757D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64" y="3214133"/>
            <a:ext cx="1148315" cy="1145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E4192-E49F-4594-9C57-767A67567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066" y="3214132"/>
            <a:ext cx="1148315" cy="1060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99BC1-7F2A-4629-A1D5-B1C50936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68" y="3214133"/>
            <a:ext cx="992372" cy="10601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C68BB4-8C1F-49CB-8B54-556122D90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462" y="3214132"/>
            <a:ext cx="1148315" cy="10601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F5C4A3-C593-4691-81CF-7822D58BB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699" y="3214132"/>
            <a:ext cx="979302" cy="9301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B2BCFC-DD08-408B-A609-845137018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2353" y="3149118"/>
            <a:ext cx="1297048" cy="106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20004-9E8F-4518-9AAB-1F7D49F9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95" y="92393"/>
            <a:ext cx="7771720" cy="4533446"/>
          </a:xfrm>
          <a:prstGeom prst="rect">
            <a:avLst/>
          </a:prstGeom>
        </p:spPr>
      </p:pic>
      <p:sp>
        <p:nvSpPr>
          <p:cNvPr id="199" name="Speech Bubble: Rectangle with Corners Rounded 198">
            <a:extLst>
              <a:ext uri="{FF2B5EF4-FFF2-40B4-BE49-F238E27FC236}">
                <a16:creationId xmlns:a16="http://schemas.microsoft.com/office/drawing/2014/main" id="{4CBC0A9C-BDA5-4C8B-A7DC-7A85C380D5E6}"/>
              </a:ext>
            </a:extLst>
          </p:cNvPr>
          <p:cNvSpPr/>
          <p:nvPr/>
        </p:nvSpPr>
        <p:spPr>
          <a:xfrm>
            <a:off x="664030" y="4625839"/>
            <a:ext cx="10831284" cy="16764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marL="285750" indent="-285750" algn="ctr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153</Words>
  <Application>Microsoft Office PowerPoint</Application>
  <PresentationFormat>Màn hình rộng</PresentationFormat>
  <Paragraphs>24</Paragraphs>
  <Slides>6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Times New Roman</vt:lpstr>
      <vt:lpstr>1_Office Theme</vt:lpstr>
      <vt:lpstr>1_Office 主题​​</vt:lpstr>
      <vt:lpstr>Chào mừng các em đến với tiết học Môn:Tiếng Việt Lớp 2</vt:lpstr>
      <vt:lpstr>Bản trình bày PowerPoint</vt:lpstr>
      <vt:lpstr>1. Nghe – viết: Ngày hôm qua đâu rồi (2 khổ cuối)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Lê Đức Hùng</cp:lastModifiedBy>
  <cp:revision>37</cp:revision>
  <dcterms:created xsi:type="dcterms:W3CDTF">2021-05-21T10:43:38Z</dcterms:created>
  <dcterms:modified xsi:type="dcterms:W3CDTF">2023-09-24T06:51:23Z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2023-09-24T06:49:03Z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4cb6525a-2303-42f2-a037-07274739307d</vt:lpwstr>
  </property>
  <property fmtid="{D5CDD505-2E9C-101B-9397-08002B2CF9AE}" pid="8" name="MSIP_Label_defa4170-0d19-0005-0004-bc88714345d2_ContentBits">
    <vt:lpwstr>0</vt:lpwstr>
  </property>
</Properties>
</file>