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FAA32-5DB3-4367-BCD2-FCB4FE80FAF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0DB8E-3126-4E1A-91B6-0BD6F1A03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4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BE03-CD34-4CC0-B3C6-4E11E2D652D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0DAE-8383-4D20-81BE-B59C5C0C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9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BE03-CD34-4CC0-B3C6-4E11E2D652D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0DAE-8383-4D20-81BE-B59C5C0C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8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BE03-CD34-4CC0-B3C6-4E11E2D652D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0DAE-8383-4D20-81BE-B59C5C0C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2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732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8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1"/>
            <a:ext cx="9144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9144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91999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BE03-CD34-4CC0-B3C6-4E11E2D652D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0DAE-8383-4D20-81BE-B59C5C0C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5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BE03-CD34-4CC0-B3C6-4E11E2D652D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0DAE-8383-4D20-81BE-B59C5C0C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9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BE03-CD34-4CC0-B3C6-4E11E2D652D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0DAE-8383-4D20-81BE-B59C5C0C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0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BE03-CD34-4CC0-B3C6-4E11E2D652D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0DAE-8383-4D20-81BE-B59C5C0C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BE03-CD34-4CC0-B3C6-4E11E2D652D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0DAE-8383-4D20-81BE-B59C5C0C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6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BE03-CD34-4CC0-B3C6-4E11E2D652D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0DAE-8383-4D20-81BE-B59C5C0C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3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BE03-CD34-4CC0-B3C6-4E11E2D652D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0DAE-8383-4D20-81BE-B59C5C0C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9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BE03-CD34-4CC0-B3C6-4E11E2D652D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0DAE-8383-4D20-81BE-B59C5C0C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0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5BE03-CD34-4CC0-B3C6-4E11E2D652D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20DAE-8383-4D20-81BE-B59C5C0C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6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441439" y="3274754"/>
            <a:ext cx="8717123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2727019" y="1655171"/>
            <a:ext cx="3506653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270239" y="484039"/>
            <a:ext cx="203147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554380" y="567004"/>
            <a:ext cx="203147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844309" y="567004"/>
            <a:ext cx="203147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7917740" y="468686"/>
            <a:ext cx="203147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8201881" y="551651"/>
            <a:ext cx="203147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8491810" y="551651"/>
            <a:ext cx="203147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301" y="232576"/>
            <a:ext cx="8961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CẦU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THỦ DỰ BỊ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7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5" y="3186338"/>
            <a:ext cx="5863916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2997981" y="3953841"/>
            <a:ext cx="128703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80560" y="4091426"/>
            <a:ext cx="1183843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016340" y="2879776"/>
            <a:ext cx="908705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697240" y="491819"/>
            <a:ext cx="3866501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6779637" y="3259315"/>
            <a:ext cx="929518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6440733" y="810849"/>
            <a:ext cx="1319997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912463" y="598108"/>
            <a:ext cx="665736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245331" y="1216687"/>
            <a:ext cx="403607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51227" y="3006461"/>
            <a:ext cx="3972714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143000"/>
            <a:ext cx="58289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NGHE – VIẾT: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MỘT GIỜ HỌC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5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F4B98E-F897-4769-805E-D56275A13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3" y="1222269"/>
            <a:ext cx="844826" cy="4832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00270-6BED-4D33-914C-FB5B35A93EF1}"/>
              </a:ext>
            </a:extLst>
          </p:cNvPr>
          <p:cNvSpPr txBox="1"/>
          <p:nvPr/>
        </p:nvSpPr>
        <p:spPr>
          <a:xfrm>
            <a:off x="1097308" y="1871604"/>
            <a:ext cx="7589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31AC8-187F-453E-A012-6B29B7883CB1}"/>
              </a:ext>
            </a:extLst>
          </p:cNvPr>
          <p:cNvSpPr/>
          <p:nvPr/>
        </p:nvSpPr>
        <p:spPr>
          <a:xfrm>
            <a:off x="134912" y="2430089"/>
            <a:ext cx="8926642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27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27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nghịu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lưu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loát</a:t>
            </a:r>
            <a:r>
              <a:rPr 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612DD7-74E7-4583-B018-6052BF6DF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9" y="1703410"/>
            <a:ext cx="7182183" cy="40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831AC8-187F-453E-A012-6B29B7883CB1}"/>
              </a:ext>
            </a:extLst>
          </p:cNvPr>
          <p:cNvSpPr/>
          <p:nvPr/>
        </p:nvSpPr>
        <p:spPr>
          <a:xfrm>
            <a:off x="468630" y="1595699"/>
            <a:ext cx="82296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4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chút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ngượng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nghịu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loát</a:t>
            </a:r>
            <a:r>
              <a:rPr lang="en-US" sz="2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2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able&#10;&#10;Description automatically generated">
            <a:extLst>
              <a:ext uri="{FF2B5EF4-FFF2-40B4-BE49-F238E27FC236}">
                <a16:creationId xmlns:a16="http://schemas.microsoft.com/office/drawing/2014/main" id="{C731668C-217D-4C4B-8E39-CAF64654DB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482600" y="1885251"/>
            <a:ext cx="8178800" cy="3087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2BDCBD-BBA5-464E-90B2-2858740A814C}"/>
              </a:ext>
            </a:extLst>
          </p:cNvPr>
          <p:cNvSpPr txBox="1"/>
          <p:nvPr/>
        </p:nvSpPr>
        <p:spPr>
          <a:xfrm>
            <a:off x="2591686" y="4413841"/>
            <a:ext cx="4306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D9699-7492-4F12-B258-3C6A488E7FA1}"/>
              </a:ext>
            </a:extLst>
          </p:cNvPr>
          <p:cNvSpPr txBox="1"/>
          <p:nvPr/>
        </p:nvSpPr>
        <p:spPr>
          <a:xfrm>
            <a:off x="6507125" y="2803009"/>
            <a:ext cx="4306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26BD10-722C-4C63-AECE-B1DE0F4339E3}"/>
              </a:ext>
            </a:extLst>
          </p:cNvPr>
          <p:cNvSpPr txBox="1"/>
          <p:nvPr/>
        </p:nvSpPr>
        <p:spPr>
          <a:xfrm>
            <a:off x="6507124" y="3645504"/>
            <a:ext cx="4306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E3F69-688E-4A06-9686-444AC013BA5E}"/>
              </a:ext>
            </a:extLst>
          </p:cNvPr>
          <p:cNvSpPr txBox="1"/>
          <p:nvPr/>
        </p:nvSpPr>
        <p:spPr>
          <a:xfrm>
            <a:off x="6507124" y="4413840"/>
            <a:ext cx="4306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77479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5786-9A62-4CFC-8D22-DC3FE782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A1618-573E-4A06-8C95-0590FA145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FB4D41-A4B2-4D50-B71C-1CDBBFADE7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90CD2-0E7D-460E-AEBF-3CC74F23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31094"/>
            <a:ext cx="7441462" cy="29702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E8B3800-C2F3-4229-A43F-15B70F1ABC61}"/>
              </a:ext>
            </a:extLst>
          </p:cNvPr>
          <p:cNvSpPr/>
          <p:nvPr/>
        </p:nvSpPr>
        <p:spPr>
          <a:xfrm>
            <a:off x="4425803" y="3983223"/>
            <a:ext cx="685800" cy="39074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8AF3B2-56B6-4397-B084-0E94AA3EAE3F}"/>
              </a:ext>
            </a:extLst>
          </p:cNvPr>
          <p:cNvSpPr/>
          <p:nvPr/>
        </p:nvSpPr>
        <p:spPr>
          <a:xfrm>
            <a:off x="1371600" y="3999089"/>
            <a:ext cx="685800" cy="39074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EDD0F0-95D0-42A7-B604-87B25EAF5871}"/>
              </a:ext>
            </a:extLst>
          </p:cNvPr>
          <p:cNvSpPr/>
          <p:nvPr/>
        </p:nvSpPr>
        <p:spPr>
          <a:xfrm>
            <a:off x="5637914" y="4007173"/>
            <a:ext cx="685800" cy="39074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EEDC52-39C9-4AFD-801B-69A0AC3E1206}"/>
              </a:ext>
            </a:extLst>
          </p:cNvPr>
          <p:cNvSpPr/>
          <p:nvPr/>
        </p:nvSpPr>
        <p:spPr>
          <a:xfrm>
            <a:off x="7034518" y="3999089"/>
            <a:ext cx="685800" cy="39074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DF07C8-9A15-4395-A216-152F253883FB}"/>
              </a:ext>
            </a:extLst>
          </p:cNvPr>
          <p:cNvSpPr/>
          <p:nvPr/>
        </p:nvSpPr>
        <p:spPr>
          <a:xfrm>
            <a:off x="3009014" y="4007173"/>
            <a:ext cx="685800" cy="39074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57301B-7BD8-4A5B-96A2-AC5BC170BAAA}"/>
              </a:ext>
            </a:extLst>
          </p:cNvPr>
          <p:cNvSpPr/>
          <p:nvPr/>
        </p:nvSpPr>
        <p:spPr>
          <a:xfrm>
            <a:off x="1897913" y="4732735"/>
            <a:ext cx="5948916" cy="518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lang="en-US" sz="2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7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7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Tuấn</a:t>
            </a:r>
            <a:r>
              <a:rPr lang="en-US" sz="2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7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2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7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lang="en-US" sz="2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1120594" y="-1143000"/>
            <a:ext cx="6858000" cy="9144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2723612" y="2197893"/>
            <a:ext cx="5048788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80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" y="-27809"/>
            <a:ext cx="10668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9145882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6098" y="3429001"/>
            <a:ext cx="1697471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5142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142</Words>
  <Application>Microsoft Office PowerPoint</Application>
  <PresentationFormat>On-screen Show (4:3)</PresentationFormat>
  <Paragraphs>23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YaHei</vt:lpstr>
      <vt:lpstr>宋体</vt:lpstr>
      <vt:lpstr>宋体</vt:lpstr>
      <vt:lpstr>Arial</vt:lpstr>
      <vt:lpstr>Arial-Rounded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2021-12-02T13:31:43Z</dcterms:created>
  <dcterms:modified xsi:type="dcterms:W3CDTF">2024-09-27T13:21:59Z</dcterms:modified>
</cp:coreProperties>
</file>