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3" r:id="rId2"/>
    <p:sldId id="289" r:id="rId3"/>
    <p:sldId id="290" r:id="rId4"/>
    <p:sldId id="280" r:id="rId5"/>
    <p:sldId id="285" r:id="rId6"/>
    <p:sldId id="291" r:id="rId7"/>
    <p:sldId id="292" r:id="rId8"/>
    <p:sldId id="286" r:id="rId9"/>
    <p:sldId id="287" r:id="rId10"/>
    <p:sldId id="294" r:id="rId11"/>
    <p:sldId id="295" r:id="rId12"/>
    <p:sldId id="296" r:id="rId13"/>
    <p:sldId id="297" r:id="rId14"/>
    <p:sldId id="281" r:id="rId15"/>
    <p:sldId id="288" r:id="rId16"/>
    <p:sldId id="282" r:id="rId17"/>
    <p:sldId id="258" r:id="rId18"/>
    <p:sldId id="279" r:id="rId19"/>
  </p:sldIdLst>
  <p:sldSz cx="12192000" cy="6858000"/>
  <p:notesSz cx="6858000" cy="9144000"/>
  <p:embeddedFontLst>
    <p:embeddedFont>
      <p:font typeface="Berlin Sans FB Demi" pitchFamily="34" charset="0"/>
      <p:bold r:id="rId21"/>
    </p:embeddedFont>
    <p:embeddedFont>
      <p:font typeface="Arial Rounded MT Bold" charset="0"/>
      <p:regular r:id="rId22"/>
    </p:embeddedFont>
    <p:embeddedFont>
      <p:font typeface="Book Antiqua" pitchFamily="18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宋体" pitchFamily="2" charset="-122"/>
      <p:regular r:id="rId31"/>
    </p:embeddedFont>
    <p:embeddedFont>
      <p:font typeface="Arial Black" pitchFamily="34" charset="0"/>
      <p:regular r:id="rId32"/>
    </p:embeddedFont>
    <p:embeddedFont>
      <p:font typeface="Berlin Sans FB" pitchFamily="34" charset="0"/>
      <p:regular r:id="rId33"/>
      <p:bold r:id="rId34"/>
    </p:embeddedFont>
    <p:embeddedFont>
      <p:font typeface="Cambria" pitchFamily="18" charset="0"/>
      <p:regular r:id="rId35"/>
      <p:bold r:id="rId36"/>
      <p:italic r:id="rId37"/>
      <p:boldItalic r:id="rId38"/>
    </p:embeddedFont>
    <p:embeddedFont>
      <p:font typeface="Wingdings 2" pitchFamily="18" charset="2"/>
      <p:regular r:id="rId39"/>
    </p:embeddedFont>
    <p:embeddedFont>
      <p:font typeface=".VnAvant" pitchFamily="34" charset="0"/>
      <p:regular r:id="rId40"/>
      <p:bold r:id="rId41"/>
      <p:italic r:id="rId42"/>
      <p:boldItalic r:id="rId43"/>
    </p:embeddedFont>
    <p:embeddedFont>
      <p:font typeface="Bernard MT Condensed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FF3399"/>
    <a:srgbClr val="7030A0"/>
    <a:srgbClr val="FF0000"/>
    <a:srgbClr val="FFC000"/>
    <a:srgbClr val="00B050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44" autoAdjust="0"/>
    <p:restoredTop sz="94660"/>
  </p:normalViewPr>
  <p:slideViewPr>
    <p:cSldViewPr snapToGrid="0">
      <p:cViewPr>
        <p:scale>
          <a:sx n="70" d="100"/>
          <a:sy n="70" d="100"/>
        </p:scale>
        <p:origin x="-67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74D17-C6A5-4D2C-8FDA-23AA3480133A}" type="datetimeFigureOut">
              <a:rPr lang="en-US" smtClean="0"/>
              <a:pPr/>
              <a:t>09/12/2021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DDB4-93D2-4428-8AF8-35CF14783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90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7186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043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722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0951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8753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5251" y="-297"/>
            <a:ext cx="1161465" cy="943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18853" y="5157739"/>
            <a:ext cx="1576979" cy="1964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 flipH="1">
            <a:off x="-203833" y="5820228"/>
            <a:ext cx="1518630" cy="13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99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10" Type="http://schemas.openxmlformats.org/officeDocument/2006/relationships/image" Target="../media/image27.jpe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file:///E:\GIAO%20AN%20LOP%202%20SMART%20STAR\CD1-20210626T085340Z-001\CD1\CD1-TRACK%2015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E:\GIAO%20AN%20LOP%202%20SMART%20STAR\CD1-20210626T085340Z-001\Alphabet%20Song.mp3" TargetMode="Externa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file:///E:\GIAO%20AN%20LOP%202%20SMART%20STAR\CD1-20210626T085340Z-001\CD1\CD1-TRACK%2017.mp3" TargetMode="External"/><Relationship Id="rId7" Type="http://schemas.microsoft.com/office/2007/relationships/media" Target="../media/media2.mp3"/><Relationship Id="rId12" Type="http://schemas.openxmlformats.org/officeDocument/2006/relationships/image" Target="../media/image11.png"/><Relationship Id="rId2" Type="http://schemas.openxmlformats.org/officeDocument/2006/relationships/audio" Target="file:///E:\GIAO%20AN%20LOP%202%20SMART%20STAR\CD1-20210626T085340Z-001\CD1\CD1-TRACK%2016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microsoft.com/office/2007/relationships/media" Target="../media/media4.mp3"/><Relationship Id="rId4" Type="http://schemas.openxmlformats.org/officeDocument/2006/relationships/audio" Target="file:///E:\GIAO%20AN%20LOP%202%20SMART%20STAR\CD1-20210626T085340Z-001\CD1\CD1-TRACK%2018.mp3" TargetMode="External"/><Relationship Id="rId9" Type="http://schemas.microsoft.com/office/2007/relationships/media" Target="../media/media3.mp3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audio" Target="file:///E:\GIAO%20AN%20LOP%202%20SMART%20STAR\CD1-20210626T085340Z-001\CD1\CD1-TRACK%2020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E:\GIAO%20AN%20LOP%202%20SMART%20STAR\CD1-20210626T085340Z-001\CD1\CD1-TRACK%2019.mp3" TargetMode="External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8.mp3"/><Relationship Id="rId3" Type="http://schemas.openxmlformats.org/officeDocument/2006/relationships/audio" Target="file:///E:\GIAO%20AN%20LOP%202%20SMART%20STAR\CD1-20210626T085340Z-001\CD1\CD1-TRACK%2022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E:\GIAO%20AN%20LOP%202%20SMART%20STAR\CD1-20210626T085340Z-001\CD1\CD1-TRACK%2021.mp3" TargetMode="External"/><Relationship Id="rId1" Type="http://schemas.openxmlformats.org/officeDocument/2006/relationships/video" Target="NULL" TargetMode="External"/><Relationship Id="rId6" Type="http://schemas.microsoft.com/office/2007/relationships/media" Target="../media/media7.mp3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1345" y="1920482"/>
            <a:ext cx="89658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Berlin Sans FB Demi" pitchFamily="34" charset="0"/>
                <a:cs typeface="Arial" panose="020B0604020202020204" pitchFamily="34" charset="0"/>
              </a:rPr>
              <a:t>FEELINGS</a:t>
            </a:r>
            <a:endParaRPr lang="en-US" sz="15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Berlin Sans FB Demi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7426" y="904819"/>
            <a:ext cx="23647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Unit 1</a:t>
            </a:r>
            <a:endParaRPr lang="en-US" sz="6000" b="1" dirty="0">
              <a:ln w="9525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279" y="5162204"/>
            <a:ext cx="35189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Lesson 3</a:t>
            </a:r>
            <a:endParaRPr lang="en-US" sz="6000" b="1" dirty="0">
              <a:ln w="9525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3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48" y="1070134"/>
            <a:ext cx="3578545" cy="551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9042" y="362248"/>
            <a:ext cx="712904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6000" b="1" spc="5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altLang="zh-CN" sz="4000" dirty="0" smtClean="0">
                <a:ln w="1143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picture</a:t>
            </a:r>
            <a:endParaRPr lang="zh-CN" altLang="en-US" sz="4000" dirty="0">
              <a:ln w="11430">
                <a:noFill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32722" y="1153356"/>
            <a:ext cx="3047017" cy="2174312"/>
            <a:chOff x="4733696" y="901397"/>
            <a:chExt cx="3047017" cy="2174312"/>
          </a:xfrm>
        </p:grpSpPr>
        <p:sp>
          <p:nvSpPr>
            <p:cNvPr id="6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93814" y="1153356"/>
            <a:ext cx="3047017" cy="2174312"/>
            <a:chOff x="4733696" y="901397"/>
            <a:chExt cx="3047017" cy="2174312"/>
          </a:xfrm>
        </p:grpSpPr>
        <p:sp>
          <p:nvSpPr>
            <p:cNvPr id="10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32722" y="3730302"/>
            <a:ext cx="3047017" cy="2174312"/>
            <a:chOff x="4733696" y="901397"/>
            <a:chExt cx="3047017" cy="2174312"/>
          </a:xfrm>
        </p:grpSpPr>
        <p:sp>
          <p:nvSpPr>
            <p:cNvPr id="13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93814" y="3730302"/>
            <a:ext cx="3047017" cy="2174312"/>
            <a:chOff x="4733696" y="901397"/>
            <a:chExt cx="3047017" cy="2174312"/>
          </a:xfrm>
        </p:grpSpPr>
        <p:sp>
          <p:nvSpPr>
            <p:cNvPr id="16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d</a:t>
              </a:r>
              <a:endParaRPr lang="en-US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1"/>
          <p:cNvSpPr txBox="1"/>
          <p:nvPr/>
        </p:nvSpPr>
        <p:spPr>
          <a:xfrm>
            <a:off x="791659" y="3739857"/>
            <a:ext cx="3537291" cy="1015663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000" dirty="0" err="1" smtClean="0"/>
              <a:t>Oo</a:t>
            </a:r>
            <a:endParaRPr lang="en-US" sz="60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/>
          <a:srcRect b="8337"/>
          <a:stretch/>
        </p:blipFill>
        <p:spPr>
          <a:xfrm>
            <a:off x="8549469" y="2711245"/>
            <a:ext cx="785141" cy="651888"/>
          </a:xfrm>
          <a:prstGeom prst="rect">
            <a:avLst/>
          </a:prstGeom>
        </p:spPr>
      </p:pic>
      <p:sp>
        <p:nvSpPr>
          <p:cNvPr id="51" name="MsPhamsai"/>
          <p:cNvSpPr/>
          <p:nvPr/>
        </p:nvSpPr>
        <p:spPr>
          <a:xfrm>
            <a:off x="8482305" y="1323763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/>
          <a:srcRect b="8337"/>
          <a:stretch/>
        </p:blipFill>
        <p:spPr>
          <a:xfrm>
            <a:off x="8482305" y="5252726"/>
            <a:ext cx="785141" cy="651888"/>
          </a:xfrm>
          <a:prstGeom prst="rect">
            <a:avLst/>
          </a:prstGeom>
        </p:spPr>
      </p:pic>
      <p:sp>
        <p:nvSpPr>
          <p:cNvPr id="53" name="MsPhamsai"/>
          <p:cNvSpPr/>
          <p:nvPr/>
        </p:nvSpPr>
        <p:spPr>
          <a:xfrm>
            <a:off x="8608820" y="3909693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/>
          <a:srcRect b="8337"/>
          <a:stretch/>
        </p:blipFill>
        <p:spPr>
          <a:xfrm>
            <a:off x="5234976" y="2672776"/>
            <a:ext cx="785141" cy="651888"/>
          </a:xfrm>
          <a:prstGeom prst="rect">
            <a:avLst/>
          </a:prstGeom>
        </p:spPr>
      </p:pic>
      <p:sp>
        <p:nvSpPr>
          <p:cNvPr id="49" name="MsPhamsai"/>
          <p:cNvSpPr/>
          <p:nvPr/>
        </p:nvSpPr>
        <p:spPr>
          <a:xfrm>
            <a:off x="5229383" y="1393756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/>
          <a:srcRect b="7781"/>
          <a:stretch/>
        </p:blipFill>
        <p:spPr>
          <a:xfrm>
            <a:off x="5242922" y="5069754"/>
            <a:ext cx="779011" cy="790795"/>
          </a:xfrm>
          <a:prstGeom prst="rect">
            <a:avLst/>
          </a:prstGeom>
        </p:spPr>
      </p:pic>
      <p:sp>
        <p:nvSpPr>
          <p:cNvPr id="48" name="MsPhamdung"/>
          <p:cNvSpPr/>
          <p:nvPr/>
        </p:nvSpPr>
        <p:spPr>
          <a:xfrm>
            <a:off x="5347728" y="3909693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Premium Vector | Cute mouse cartoon presenti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5193" y="4054270"/>
            <a:ext cx="1746913" cy="167199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5965525" y="6000149"/>
            <a:ext cx="1787992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erlin Sans FB" pitchFamily="34" charset="0"/>
              </a:rPr>
              <a:t>o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range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446" y="1826862"/>
            <a:ext cx="1703055" cy="102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948" y="4054270"/>
            <a:ext cx="1740161" cy="17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20"/>
          <a:stretch/>
        </p:blipFill>
        <p:spPr bwMode="auto">
          <a:xfrm>
            <a:off x="6156660" y="1600268"/>
            <a:ext cx="1596857" cy="1465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2881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48" y="1070134"/>
            <a:ext cx="3578545" cy="55148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32722" y="1153356"/>
            <a:ext cx="3047017" cy="2174312"/>
            <a:chOff x="4733696" y="901397"/>
            <a:chExt cx="3047017" cy="2174312"/>
          </a:xfrm>
        </p:grpSpPr>
        <p:sp>
          <p:nvSpPr>
            <p:cNvPr id="6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93814" y="1153356"/>
            <a:ext cx="3047017" cy="2174312"/>
            <a:chOff x="4733696" y="901397"/>
            <a:chExt cx="3047017" cy="2174312"/>
          </a:xfrm>
        </p:grpSpPr>
        <p:sp>
          <p:nvSpPr>
            <p:cNvPr id="10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32722" y="3730302"/>
            <a:ext cx="3047017" cy="2174312"/>
            <a:chOff x="4733696" y="901397"/>
            <a:chExt cx="3047017" cy="2174312"/>
          </a:xfrm>
        </p:grpSpPr>
        <p:sp>
          <p:nvSpPr>
            <p:cNvPr id="13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93814" y="3730302"/>
            <a:ext cx="3047017" cy="2174312"/>
            <a:chOff x="4733696" y="901397"/>
            <a:chExt cx="3047017" cy="2174312"/>
          </a:xfrm>
        </p:grpSpPr>
        <p:sp>
          <p:nvSpPr>
            <p:cNvPr id="16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d</a:t>
              </a:r>
              <a:endParaRPr lang="en-US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1"/>
          <p:cNvSpPr txBox="1"/>
          <p:nvPr/>
        </p:nvSpPr>
        <p:spPr>
          <a:xfrm>
            <a:off x="791659" y="3852899"/>
            <a:ext cx="3537291" cy="1015663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000" dirty="0" err="1" smtClean="0"/>
              <a:t>Nn</a:t>
            </a:r>
            <a:endParaRPr lang="en-US" sz="60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/>
          <a:srcRect b="8337"/>
          <a:stretch/>
        </p:blipFill>
        <p:spPr>
          <a:xfrm>
            <a:off x="5234002" y="2718291"/>
            <a:ext cx="785141" cy="651888"/>
          </a:xfrm>
          <a:prstGeom prst="rect">
            <a:avLst/>
          </a:prstGeom>
        </p:spPr>
      </p:pic>
      <p:sp>
        <p:nvSpPr>
          <p:cNvPr id="49" name="MsPhamsai"/>
          <p:cNvSpPr/>
          <p:nvPr/>
        </p:nvSpPr>
        <p:spPr>
          <a:xfrm>
            <a:off x="5347728" y="1365339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/>
          <a:srcRect b="8337"/>
          <a:stretch/>
        </p:blipFill>
        <p:spPr>
          <a:xfrm>
            <a:off x="8447231" y="2716591"/>
            <a:ext cx="785141" cy="651888"/>
          </a:xfrm>
          <a:prstGeom prst="rect">
            <a:avLst/>
          </a:prstGeom>
        </p:spPr>
      </p:pic>
      <p:sp>
        <p:nvSpPr>
          <p:cNvPr id="53" name="MsPhamsai"/>
          <p:cNvSpPr/>
          <p:nvPr/>
        </p:nvSpPr>
        <p:spPr>
          <a:xfrm>
            <a:off x="8640528" y="1376812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/>
          <a:srcRect b="7781"/>
          <a:stretch/>
        </p:blipFill>
        <p:spPr>
          <a:xfrm>
            <a:off x="8531659" y="5122144"/>
            <a:ext cx="779011" cy="790795"/>
          </a:xfrm>
          <a:prstGeom prst="rect">
            <a:avLst/>
          </a:prstGeom>
        </p:spPr>
      </p:pic>
      <p:sp>
        <p:nvSpPr>
          <p:cNvPr id="48" name="MsPhamdung"/>
          <p:cNvSpPr/>
          <p:nvPr/>
        </p:nvSpPr>
        <p:spPr>
          <a:xfrm>
            <a:off x="8531659" y="4037245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/>
          <a:srcRect b="8337"/>
          <a:stretch/>
        </p:blipFill>
        <p:spPr>
          <a:xfrm>
            <a:off x="5239275" y="5242764"/>
            <a:ext cx="785141" cy="651888"/>
          </a:xfrm>
          <a:prstGeom prst="rect">
            <a:avLst/>
          </a:prstGeom>
        </p:spPr>
      </p:pic>
      <p:sp>
        <p:nvSpPr>
          <p:cNvPr id="51" name="MsPhamsai"/>
          <p:cNvSpPr/>
          <p:nvPr/>
        </p:nvSpPr>
        <p:spPr>
          <a:xfrm>
            <a:off x="5369471" y="3953758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32"/>
          <a:stretch/>
        </p:blipFill>
        <p:spPr bwMode="auto">
          <a:xfrm>
            <a:off x="9310670" y="1480008"/>
            <a:ext cx="1794145" cy="176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3" name="Picture 32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830" y="1436949"/>
            <a:ext cx="1810446" cy="180763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232372" y="5996685"/>
            <a:ext cx="1819400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erlin Sans FB" pitchFamily="34" charset="0"/>
              </a:rPr>
              <a:t>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ut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733" y="391172"/>
            <a:ext cx="712904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6000" b="1" spc="5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altLang="zh-CN" sz="4000" dirty="0" smtClean="0">
                <a:ln w="1143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picture</a:t>
            </a:r>
            <a:endParaRPr lang="zh-CN" altLang="en-US" sz="4000" dirty="0">
              <a:ln w="11430">
                <a:noFill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103" y="4187173"/>
            <a:ext cx="1885157" cy="15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003" y="4041544"/>
            <a:ext cx="1819277" cy="17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91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48" y="1070134"/>
            <a:ext cx="3578545" cy="55148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132722" y="1153356"/>
            <a:ext cx="3047017" cy="2174312"/>
            <a:chOff x="4733696" y="901397"/>
            <a:chExt cx="3047017" cy="2174312"/>
          </a:xfrm>
        </p:grpSpPr>
        <p:sp>
          <p:nvSpPr>
            <p:cNvPr id="6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93814" y="1153356"/>
            <a:ext cx="3047017" cy="2174312"/>
            <a:chOff x="4733696" y="901397"/>
            <a:chExt cx="3047017" cy="2174312"/>
          </a:xfrm>
        </p:grpSpPr>
        <p:sp>
          <p:nvSpPr>
            <p:cNvPr id="10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32722" y="3730302"/>
            <a:ext cx="3047017" cy="2174312"/>
            <a:chOff x="4733696" y="901397"/>
            <a:chExt cx="3047017" cy="2174312"/>
          </a:xfrm>
        </p:grpSpPr>
        <p:sp>
          <p:nvSpPr>
            <p:cNvPr id="13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93814" y="3730302"/>
            <a:ext cx="3047017" cy="2174312"/>
            <a:chOff x="4733696" y="901397"/>
            <a:chExt cx="3047017" cy="2174312"/>
          </a:xfrm>
        </p:grpSpPr>
        <p:sp>
          <p:nvSpPr>
            <p:cNvPr id="16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d</a:t>
              </a:r>
              <a:endParaRPr lang="en-US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1"/>
          <p:cNvSpPr txBox="1"/>
          <p:nvPr/>
        </p:nvSpPr>
        <p:spPr>
          <a:xfrm>
            <a:off x="791659" y="3730560"/>
            <a:ext cx="3537291" cy="1015663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000" dirty="0" err="1" smtClean="0"/>
              <a:t>Oo</a:t>
            </a:r>
            <a:endParaRPr lang="en-US" sz="60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/>
          <a:srcRect b="7781"/>
          <a:stretch/>
        </p:blipFill>
        <p:spPr>
          <a:xfrm>
            <a:off x="8528539" y="2505092"/>
            <a:ext cx="779011" cy="790795"/>
          </a:xfrm>
          <a:prstGeom prst="rect">
            <a:avLst/>
          </a:prstGeom>
        </p:spPr>
      </p:pic>
      <p:sp>
        <p:nvSpPr>
          <p:cNvPr id="48" name="MsPhamdung"/>
          <p:cNvSpPr/>
          <p:nvPr/>
        </p:nvSpPr>
        <p:spPr>
          <a:xfrm>
            <a:off x="8608820" y="1345030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/>
          <a:srcRect b="8337"/>
          <a:stretch/>
        </p:blipFill>
        <p:spPr>
          <a:xfrm>
            <a:off x="5269076" y="5245932"/>
            <a:ext cx="785141" cy="651888"/>
          </a:xfrm>
          <a:prstGeom prst="rect">
            <a:avLst/>
          </a:prstGeom>
        </p:spPr>
      </p:pic>
      <p:sp>
        <p:nvSpPr>
          <p:cNvPr id="49" name="MsPhamsai"/>
          <p:cNvSpPr/>
          <p:nvPr/>
        </p:nvSpPr>
        <p:spPr>
          <a:xfrm>
            <a:off x="5347728" y="3945264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print"/>
          <a:srcRect b="8337"/>
          <a:stretch/>
        </p:blipFill>
        <p:spPr>
          <a:xfrm>
            <a:off x="5239579" y="2678509"/>
            <a:ext cx="785141" cy="651888"/>
          </a:xfrm>
          <a:prstGeom prst="rect">
            <a:avLst/>
          </a:prstGeom>
        </p:spPr>
      </p:pic>
      <p:sp>
        <p:nvSpPr>
          <p:cNvPr id="51" name="MsPhamsai"/>
          <p:cNvSpPr/>
          <p:nvPr/>
        </p:nvSpPr>
        <p:spPr>
          <a:xfrm>
            <a:off x="5314880" y="1345030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 cstate="print"/>
          <a:srcRect b="8337"/>
          <a:stretch/>
        </p:blipFill>
        <p:spPr>
          <a:xfrm>
            <a:off x="8482305" y="5244232"/>
            <a:ext cx="785141" cy="651888"/>
          </a:xfrm>
          <a:prstGeom prst="rect">
            <a:avLst/>
          </a:prstGeom>
        </p:spPr>
      </p:pic>
      <p:sp>
        <p:nvSpPr>
          <p:cNvPr id="53" name="MsPhamsai"/>
          <p:cNvSpPr/>
          <p:nvPr/>
        </p:nvSpPr>
        <p:spPr>
          <a:xfrm>
            <a:off x="8608820" y="3942285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Kite toy children cartoon icon design flat styl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69" b="12978"/>
          <a:stretch/>
        </p:blipFill>
        <p:spPr>
          <a:xfrm>
            <a:off x="6044670" y="1464437"/>
            <a:ext cx="1859218" cy="1831449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1035" y="4177214"/>
            <a:ext cx="2241550" cy="106871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334387" y="3087527"/>
            <a:ext cx="1937366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erlin Sans FB" pitchFamily="34" charset="0"/>
              </a:rPr>
              <a:t>o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ctopus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9733" y="391172"/>
            <a:ext cx="712904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6000" b="1" spc="5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altLang="zh-CN" sz="4000" dirty="0" smtClean="0">
                <a:ln w="1143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picture</a:t>
            </a:r>
            <a:endParaRPr lang="zh-CN" altLang="en-US" sz="4000" dirty="0">
              <a:ln w="11430">
                <a:noFill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446" y="1379907"/>
            <a:ext cx="1819277" cy="152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38" b="20309"/>
          <a:stretch/>
        </p:blipFill>
        <p:spPr>
          <a:xfrm>
            <a:off x="9267446" y="4202847"/>
            <a:ext cx="1972445" cy="14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6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48" y="1070134"/>
            <a:ext cx="3578545" cy="551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733" y="391172"/>
            <a:ext cx="712904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6000" b="1" spc="5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altLang="zh-CN" sz="4000" dirty="0" smtClean="0">
                <a:ln w="11430">
                  <a:noFill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picture</a:t>
            </a:r>
            <a:endParaRPr lang="zh-CN" altLang="en-US" sz="4000" dirty="0">
              <a:ln w="11430">
                <a:noFill/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32722" y="1153356"/>
            <a:ext cx="3047017" cy="2174312"/>
            <a:chOff x="4733696" y="901397"/>
            <a:chExt cx="3047017" cy="2174312"/>
          </a:xfrm>
        </p:grpSpPr>
        <p:sp>
          <p:nvSpPr>
            <p:cNvPr id="6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93814" y="1153356"/>
            <a:ext cx="3047017" cy="2174312"/>
            <a:chOff x="4733696" y="901397"/>
            <a:chExt cx="3047017" cy="2174312"/>
          </a:xfrm>
        </p:grpSpPr>
        <p:sp>
          <p:nvSpPr>
            <p:cNvPr id="10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32722" y="3730302"/>
            <a:ext cx="3047017" cy="2174312"/>
            <a:chOff x="4733696" y="901397"/>
            <a:chExt cx="3047017" cy="2174312"/>
          </a:xfrm>
        </p:grpSpPr>
        <p:sp>
          <p:nvSpPr>
            <p:cNvPr id="13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93814" y="3730302"/>
            <a:ext cx="3047017" cy="2174312"/>
            <a:chOff x="4733696" y="901397"/>
            <a:chExt cx="3047017" cy="2174312"/>
          </a:xfrm>
        </p:grpSpPr>
        <p:sp>
          <p:nvSpPr>
            <p:cNvPr id="16" name="bakery1"/>
            <p:cNvSpPr/>
            <p:nvPr/>
          </p:nvSpPr>
          <p:spPr>
            <a:xfrm>
              <a:off x="4830357" y="1101908"/>
              <a:ext cx="2950356" cy="1973801"/>
            </a:xfrm>
            <a:prstGeom prst="roundRect">
              <a:avLst>
                <a:gd name="adj" fmla="val 6382"/>
              </a:avLst>
            </a:prstGeom>
            <a:noFill/>
            <a:ln w="38100">
              <a:solidFill>
                <a:srgbClr val="1C3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1"/>
            <p:cNvSpPr/>
            <p:nvPr/>
          </p:nvSpPr>
          <p:spPr>
            <a:xfrm>
              <a:off x="4733696" y="901397"/>
              <a:ext cx="430012" cy="446912"/>
            </a:xfrm>
            <a:prstGeom prst="star5">
              <a:avLst>
                <a:gd name="adj" fmla="val 29818"/>
                <a:gd name="hf" fmla="val 105146"/>
                <a:gd name="vf" fmla="val 110557"/>
              </a:avLst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Arial Black" panose="020B0A04020102020204" pitchFamily="34" charset="0"/>
                  <a:cs typeface="Arial" panose="020B0604020202020204" pitchFamily="34" charset="0"/>
                </a:rPr>
                <a:t>d</a:t>
              </a:r>
              <a:endParaRPr lang="en-US" b="1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1"/>
          <p:cNvSpPr txBox="1"/>
          <p:nvPr/>
        </p:nvSpPr>
        <p:spPr>
          <a:xfrm>
            <a:off x="791659" y="3739857"/>
            <a:ext cx="3537291" cy="1015663"/>
          </a:xfrm>
          <a:prstGeom prst="rect">
            <a:avLst/>
          </a:prstGeom>
          <a:solidFill>
            <a:schemeClr val="accent2">
              <a:alpha val="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000" dirty="0" err="1" smtClean="0"/>
              <a:t>Nn</a:t>
            </a:r>
            <a:endParaRPr lang="en-US" sz="60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 cstate="print"/>
          <a:srcRect b="8337"/>
          <a:stretch/>
        </p:blipFill>
        <p:spPr>
          <a:xfrm>
            <a:off x="8549469" y="2711245"/>
            <a:ext cx="785141" cy="651888"/>
          </a:xfrm>
          <a:prstGeom prst="rect">
            <a:avLst/>
          </a:prstGeom>
        </p:spPr>
      </p:pic>
      <p:sp>
        <p:nvSpPr>
          <p:cNvPr id="51" name="MsPhamsai"/>
          <p:cNvSpPr/>
          <p:nvPr/>
        </p:nvSpPr>
        <p:spPr>
          <a:xfrm>
            <a:off x="8482305" y="1323763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/>
          <a:srcRect b="8337"/>
          <a:stretch/>
        </p:blipFill>
        <p:spPr>
          <a:xfrm>
            <a:off x="8482305" y="5252726"/>
            <a:ext cx="785141" cy="651888"/>
          </a:xfrm>
          <a:prstGeom prst="rect">
            <a:avLst/>
          </a:prstGeom>
        </p:spPr>
      </p:pic>
      <p:sp>
        <p:nvSpPr>
          <p:cNvPr id="53" name="MsPhamsai"/>
          <p:cNvSpPr/>
          <p:nvPr/>
        </p:nvSpPr>
        <p:spPr>
          <a:xfrm>
            <a:off x="8608820" y="3909693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/>
          <a:srcRect b="8337"/>
          <a:stretch/>
        </p:blipFill>
        <p:spPr>
          <a:xfrm>
            <a:off x="5234976" y="2672776"/>
            <a:ext cx="785141" cy="651888"/>
          </a:xfrm>
          <a:prstGeom prst="rect">
            <a:avLst/>
          </a:prstGeom>
        </p:spPr>
      </p:pic>
      <p:sp>
        <p:nvSpPr>
          <p:cNvPr id="49" name="MsPhamsai"/>
          <p:cNvSpPr/>
          <p:nvPr/>
        </p:nvSpPr>
        <p:spPr>
          <a:xfrm>
            <a:off x="5229383" y="1393756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/>
          <a:srcRect b="7781"/>
          <a:stretch/>
        </p:blipFill>
        <p:spPr>
          <a:xfrm>
            <a:off x="5242922" y="5069754"/>
            <a:ext cx="779011" cy="790795"/>
          </a:xfrm>
          <a:prstGeom prst="rect">
            <a:avLst/>
          </a:prstGeom>
        </p:spPr>
      </p:pic>
      <p:sp>
        <p:nvSpPr>
          <p:cNvPr id="48" name="MsPhamdung"/>
          <p:cNvSpPr/>
          <p:nvPr/>
        </p:nvSpPr>
        <p:spPr>
          <a:xfrm>
            <a:off x="5347728" y="3909693"/>
            <a:ext cx="2950356" cy="19508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05265" y="5993294"/>
            <a:ext cx="1528549" cy="70788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erlin Sans FB" pitchFamily="34" charset="0"/>
              </a:rPr>
              <a:t>n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lin Sans FB" pitchFamily="34" charset="0"/>
              </a:rPr>
              <a:t>ut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5193" y="1428817"/>
            <a:ext cx="1821862" cy="1821862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1302" y="4115434"/>
            <a:ext cx="1682513" cy="150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 descr="Ant Cartoon, PNG, 1064x928px, Ant, Alphabet, Animation, Cartoon, Cursive  Download Free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7446" y="4094717"/>
            <a:ext cx="1933869" cy="158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979" y="1546850"/>
            <a:ext cx="1885157" cy="15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07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0435" y="0"/>
            <a:ext cx="6455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mbria" pitchFamily="18" charset="0"/>
              </a:rPr>
              <a:t>Tick </a:t>
            </a:r>
            <a:r>
              <a:rPr lang="en-US" sz="8000" b="1" dirty="0" smtClean="0">
                <a:solidFill>
                  <a:srgbClr val="FF0000"/>
                </a:solidFill>
                <a:latin typeface="Cambria" pitchFamily="18" charset="0"/>
                <a:sym typeface="Wingdings 2"/>
              </a:rPr>
              <a:t> </a:t>
            </a:r>
            <a:r>
              <a:rPr lang="en-US" sz="4800" b="1" dirty="0" smtClean="0">
                <a:latin typeface="Cambria" pitchFamily="18" charset="0"/>
                <a:sym typeface="Wingdings 2"/>
              </a:rPr>
              <a:t>and circle.</a:t>
            </a:r>
            <a:endParaRPr lang="en-US" sz="4800" b="1" dirty="0"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1148" y="1456758"/>
            <a:ext cx="8874258" cy="235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053" y="4048855"/>
            <a:ext cx="8900542" cy="25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9426" y="2103349"/>
            <a:ext cx="9416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Nn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7664" y="4945806"/>
            <a:ext cx="9416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Oo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23682" y="5835195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itchFamily="18" charset="0"/>
                <a:sym typeface="Wingdings 2"/>
              </a:rPr>
              <a:t>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8939284" y="5472752"/>
            <a:ext cx="1187355" cy="491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5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885" y="805216"/>
            <a:ext cx="8998670" cy="292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521" y="3869213"/>
            <a:ext cx="8843892" cy="258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7666" y="1966872"/>
            <a:ext cx="9416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Oo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4836" y="4747940"/>
            <a:ext cx="94169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Nn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3682" y="2755516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itchFamily="18" charset="0"/>
                <a:sym typeface="Wingdings 2"/>
              </a:rPr>
              <a:t>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9103058" y="2482560"/>
            <a:ext cx="1187355" cy="491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23682" y="5682071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itchFamily="18" charset="0"/>
                <a:sym typeface="Wingdings 2"/>
              </a:rPr>
              <a:t></a:t>
            </a:r>
            <a:endParaRPr lang="en-US" sz="5400" dirty="0"/>
          </a:p>
        </p:txBody>
      </p:sp>
      <p:sp>
        <p:nvSpPr>
          <p:cNvPr id="9" name="Oval 8"/>
          <p:cNvSpPr/>
          <p:nvPr/>
        </p:nvSpPr>
        <p:spPr>
          <a:xfrm>
            <a:off x="9239536" y="5497128"/>
            <a:ext cx="1187355" cy="491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88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65" y="2179165"/>
            <a:ext cx="10906480" cy="26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0435" y="655093"/>
            <a:ext cx="6455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mbria" pitchFamily="18" charset="0"/>
              </a:rPr>
              <a:t>Look and </a:t>
            </a:r>
            <a:r>
              <a:rPr lang="en-US" sz="4800" b="1" dirty="0" err="1" smtClean="0">
                <a:latin typeface="Cambria" pitchFamily="18" charset="0"/>
              </a:rPr>
              <a:t>colour</a:t>
            </a:r>
            <a:r>
              <a:rPr lang="en-US" sz="4800" b="1" dirty="0" smtClean="0">
                <a:latin typeface="Cambria" pitchFamily="18" charset="0"/>
                <a:sym typeface="Wingdings 2"/>
              </a:rPr>
              <a:t>.</a:t>
            </a:r>
            <a:endParaRPr lang="en-US" sz="4800" b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1497" y="3998794"/>
            <a:ext cx="866631" cy="70788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Oo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632510" y="4010644"/>
            <a:ext cx="866631" cy="70788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Nn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0399593" y="3998794"/>
            <a:ext cx="866631" cy="707886"/>
          </a:xfrm>
          <a:prstGeom prst="rect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Oo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753134" y="5088535"/>
            <a:ext cx="191068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Octopus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588453" y="5090614"/>
            <a:ext cx="191068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Nose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444249" y="5090614"/>
            <a:ext cx="191068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Orange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3940" y="5090614"/>
            <a:ext cx="191068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55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16" y="900325"/>
            <a:ext cx="6271929" cy="571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0434" y="0"/>
            <a:ext cx="7861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ambria" pitchFamily="18" charset="0"/>
              </a:rPr>
              <a:t>Make a sentence</a:t>
            </a:r>
            <a:r>
              <a:rPr lang="en-US" sz="4800" b="1" dirty="0" smtClean="0">
                <a:latin typeface="Cambria" pitchFamily="18" charset="0"/>
                <a:sym typeface="Wingdings 2"/>
              </a:rPr>
              <a:t>. Match.</a:t>
            </a:r>
            <a:endParaRPr lang="en-US" sz="4800" b="1" dirty="0">
              <a:latin typeface="Cambr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59254" y="1091394"/>
            <a:ext cx="1504779" cy="94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5905" y="2468632"/>
            <a:ext cx="1288128" cy="1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1372" y="3953515"/>
            <a:ext cx="1262661" cy="109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1546" y="5328449"/>
            <a:ext cx="1479587" cy="12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4143" y="1679574"/>
            <a:ext cx="39169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This is a nose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4143" y="3098043"/>
            <a:ext cx="43263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This is an octopus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4143" y="4499797"/>
            <a:ext cx="39169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This is a nut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4143" y="5980907"/>
            <a:ext cx="43263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This is an orange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9" name="Straight Arrow Connector 8"/>
          <p:cNvCxnSpPr>
            <a:endCxn id="5125" idx="1"/>
          </p:cNvCxnSpPr>
          <p:nvPr/>
        </p:nvCxnSpPr>
        <p:spPr>
          <a:xfrm>
            <a:off x="8188657" y="2129051"/>
            <a:ext cx="1712715" cy="2372542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946539" y="3451986"/>
            <a:ext cx="1712715" cy="206171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011326" y="1869743"/>
            <a:ext cx="1712715" cy="292654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188657" y="3408303"/>
            <a:ext cx="1897039" cy="292654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48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0386" y="2497976"/>
            <a:ext cx="75312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spc="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anose="02050806060905020404" pitchFamily="18" charset="0"/>
                <a:cs typeface="Arial" panose="020B0604020202020204" pitchFamily="34" charset="0"/>
              </a:rPr>
              <a:t>THANK YOU!</a:t>
            </a:r>
            <a:endParaRPr lang="en-US" sz="11500" b="1" spc="60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nard MT Condensed" panose="02050806060905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8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116" y="1947010"/>
            <a:ext cx="3830330" cy="322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872671" y="959354"/>
            <a:ext cx="5007430" cy="4601028"/>
          </a:xfrm>
          <a:prstGeom prst="roundRect">
            <a:avLst>
              <a:gd name="adj" fmla="val 9096"/>
            </a:avLst>
          </a:prstGeom>
          <a:solidFill>
            <a:schemeClr val="lt1">
              <a:alpha val="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Book Antiqua" panose="02040602050305030304" pitchFamily="18" charset="0"/>
              </a:rPr>
              <a:t>n</a:t>
            </a:r>
            <a:r>
              <a:rPr lang="en-US" sz="10000" b="1" dirty="0" smtClean="0">
                <a:latin typeface="Book Antiqua" panose="02040602050305030304" pitchFamily="18" charset="0"/>
              </a:rPr>
              <a:t>ut</a:t>
            </a:r>
            <a:endParaRPr lang="en-US" sz="10000" b="1" dirty="0">
              <a:latin typeface="Book Antiqua" panose="0204060205030503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72671" y="3590270"/>
            <a:ext cx="5007430" cy="2514044"/>
          </a:xfrm>
          <a:prstGeom prst="roundRect">
            <a:avLst>
              <a:gd name="adj" fmla="val 9096"/>
            </a:avLst>
          </a:prstGeom>
          <a:solidFill>
            <a:schemeClr val="lt1">
              <a:alpha val="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hạt</a:t>
            </a:r>
            <a:endParaRPr lang="en-US" sz="6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3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257" y="1228299"/>
            <a:ext cx="4125462" cy="368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59279" y="959354"/>
            <a:ext cx="5007430" cy="4601028"/>
          </a:xfrm>
          <a:prstGeom prst="roundRect">
            <a:avLst>
              <a:gd name="adj" fmla="val 9096"/>
            </a:avLst>
          </a:prstGeom>
          <a:solidFill>
            <a:schemeClr val="lt1">
              <a:alpha val="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</a:t>
            </a:r>
            <a:r>
              <a:rPr lang="en-US" sz="10000" b="1" dirty="0" smtClean="0">
                <a:latin typeface="Book Antiqua" panose="02040602050305030304" pitchFamily="18" charset="0"/>
              </a:rPr>
              <a:t>ose</a:t>
            </a:r>
            <a:endParaRPr lang="en-US" sz="10000" b="1" dirty="0">
              <a:latin typeface="Book Antiqua" panose="0204060205030503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59279" y="3590270"/>
            <a:ext cx="5007430" cy="2514044"/>
          </a:xfrm>
          <a:prstGeom prst="roundRect">
            <a:avLst>
              <a:gd name="adj" fmla="val 9096"/>
            </a:avLst>
          </a:prstGeom>
          <a:solidFill>
            <a:schemeClr val="lt1">
              <a:alpha val="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mũi</a:t>
            </a:r>
            <a:endParaRPr lang="en-US" sz="6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56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43" y="354841"/>
            <a:ext cx="10495129" cy="6503159"/>
          </a:xfrm>
          <a:prstGeom prst="rect">
            <a:avLst/>
          </a:prstGeom>
        </p:spPr>
      </p:pic>
      <p:pic>
        <p:nvPicPr>
          <p:cNvPr id="4" name="CD1-TRACK 15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439701" y="3283423"/>
            <a:ext cx="609600" cy="609600"/>
          </a:xfrm>
          <a:prstGeom prst="rect">
            <a:avLst/>
          </a:prstGeom>
        </p:spPr>
      </p:pic>
      <p:pic>
        <p:nvPicPr>
          <p:cNvPr id="5" name="Alphabet S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0706667" y="2989996"/>
            <a:ext cx="694899" cy="694899"/>
          </a:xfrm>
          <a:prstGeom prst="rect">
            <a:avLst/>
          </a:prstGeom>
        </p:spPr>
      </p:pic>
      <p:pic>
        <p:nvPicPr>
          <p:cNvPr id="6" name="CD1-TRACK 15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915098" y="3972636"/>
            <a:ext cx="593678" cy="7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40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3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21" y="218364"/>
            <a:ext cx="9703558" cy="6386336"/>
          </a:xfrm>
          <a:prstGeom prst="rect">
            <a:avLst/>
          </a:prstGeom>
        </p:spPr>
      </p:pic>
      <p:pic>
        <p:nvPicPr>
          <p:cNvPr id="3" name="CD1-TRACK 16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401937" y="157222"/>
            <a:ext cx="609600" cy="609600"/>
          </a:xfrm>
          <a:prstGeom prst="rect">
            <a:avLst/>
          </a:prstGeom>
        </p:spPr>
      </p:pic>
      <p:pic>
        <p:nvPicPr>
          <p:cNvPr id="4" name="CD1-TRACK 17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816822" y="3725839"/>
            <a:ext cx="609600" cy="609600"/>
          </a:xfrm>
          <a:prstGeom prst="rect">
            <a:avLst/>
          </a:prstGeom>
        </p:spPr>
      </p:pic>
      <p:pic>
        <p:nvPicPr>
          <p:cNvPr id="5" name="CD1-TRACK 1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155140" y="5560326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7723" y="2210936"/>
            <a:ext cx="436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</a:rPr>
              <a:t>n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9221" y="2199252"/>
            <a:ext cx="436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</a:rPr>
              <a:t>n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8" name="CD1-TRACK 1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7069540" y="-1"/>
            <a:ext cx="730155" cy="655094"/>
          </a:xfrm>
          <a:prstGeom prst="rect">
            <a:avLst/>
          </a:prstGeom>
        </p:spPr>
      </p:pic>
      <p:pic>
        <p:nvPicPr>
          <p:cNvPr id="9" name="CD1-TRACK 17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4524233" y="3754270"/>
            <a:ext cx="607325" cy="607325"/>
          </a:xfrm>
          <a:prstGeom prst="rect">
            <a:avLst/>
          </a:prstGeom>
        </p:spPr>
      </p:pic>
      <p:pic>
        <p:nvPicPr>
          <p:cNvPr id="10" name="CD1-TRACK 18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4039738" y="5978856"/>
            <a:ext cx="641444" cy="5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6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1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9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67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935" y="1248984"/>
            <a:ext cx="4262225" cy="406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72922" y="709133"/>
            <a:ext cx="5007430" cy="4601028"/>
          </a:xfrm>
          <a:prstGeom prst="roundRect">
            <a:avLst>
              <a:gd name="adj" fmla="val 9096"/>
            </a:avLst>
          </a:prstGeom>
          <a:solidFill>
            <a:schemeClr val="lt1">
              <a:alpha val="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Book Antiqua" panose="02040602050305030304" pitchFamily="18" charset="0"/>
              </a:rPr>
              <a:t>o</a:t>
            </a:r>
            <a:r>
              <a:rPr lang="en-US" sz="10000" b="1" dirty="0" smtClean="0">
                <a:latin typeface="Book Antiqua" panose="02040602050305030304" pitchFamily="18" charset="0"/>
              </a:rPr>
              <a:t>ctopus</a:t>
            </a:r>
            <a:endParaRPr lang="en-US" sz="10000" b="1" dirty="0">
              <a:latin typeface="Book Antiqua" panose="0204060205030503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31647" y="3590270"/>
            <a:ext cx="5007430" cy="2514044"/>
          </a:xfrm>
          <a:prstGeom prst="roundRect">
            <a:avLst>
              <a:gd name="adj" fmla="val 9096"/>
            </a:avLst>
          </a:prstGeom>
          <a:solidFill>
            <a:schemeClr val="lt1">
              <a:alpha val="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bạch</a:t>
            </a:r>
            <a:r>
              <a:rPr lang="en-US" sz="6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tuộc</a:t>
            </a:r>
            <a:endParaRPr lang="en-US" sz="6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8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540" y="1393139"/>
            <a:ext cx="3787325" cy="37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172922" y="210702"/>
            <a:ext cx="5007430" cy="4601028"/>
          </a:xfrm>
          <a:prstGeom prst="roundRect">
            <a:avLst>
              <a:gd name="adj" fmla="val 9096"/>
            </a:avLst>
          </a:prstGeom>
          <a:solidFill>
            <a:schemeClr val="lt1">
              <a:alpha val="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o</a:t>
            </a:r>
            <a:r>
              <a:rPr lang="en-US" sz="10000" b="1" dirty="0" smtClean="0">
                <a:latin typeface="Book Antiqua" panose="02040602050305030304" pitchFamily="18" charset="0"/>
              </a:rPr>
              <a:t>range</a:t>
            </a:r>
            <a:endParaRPr lang="en-US" sz="10000" b="1" dirty="0">
              <a:latin typeface="Book Antiqua" panose="0204060205030503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23055" y="3590270"/>
            <a:ext cx="5007430" cy="2514044"/>
          </a:xfrm>
          <a:prstGeom prst="roundRect">
            <a:avLst>
              <a:gd name="adj" fmla="val 9096"/>
            </a:avLst>
          </a:prstGeom>
          <a:solidFill>
            <a:schemeClr val="lt1">
              <a:alpha val="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quả</a:t>
            </a:r>
            <a:r>
              <a:rPr lang="en-US" sz="6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cam</a:t>
            </a:r>
            <a:endParaRPr lang="en-US" sz="66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413" y="97026"/>
            <a:ext cx="9676262" cy="6352652"/>
          </a:xfrm>
          <a:prstGeom prst="rect">
            <a:avLst/>
          </a:prstGeom>
        </p:spPr>
      </p:pic>
      <p:pic>
        <p:nvPicPr>
          <p:cNvPr id="3" name="CD1-TRACK 1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511352" y="782472"/>
            <a:ext cx="609600" cy="609600"/>
          </a:xfrm>
          <a:prstGeom prst="rect">
            <a:avLst/>
          </a:prstGeom>
        </p:spPr>
      </p:pic>
      <p:pic>
        <p:nvPicPr>
          <p:cNvPr id="4" name="CD1-TRACK 20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398525" y="3153771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5834" y="5622878"/>
            <a:ext cx="436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</a:rPr>
              <a:t>o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639" y="5628847"/>
            <a:ext cx="436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</a:rPr>
              <a:t>o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7" name="CD1-TRACK 1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9948080" y="873458"/>
            <a:ext cx="585717" cy="627796"/>
          </a:xfrm>
          <a:prstGeom prst="rect">
            <a:avLst/>
          </a:prstGeom>
        </p:spPr>
      </p:pic>
      <p:pic>
        <p:nvPicPr>
          <p:cNvPr id="8" name="CD1-TRACK 20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7021772" y="3181067"/>
            <a:ext cx="730155" cy="5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0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30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92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639" y="177421"/>
            <a:ext cx="10126044" cy="6100549"/>
          </a:xfrm>
          <a:prstGeom prst="rect">
            <a:avLst/>
          </a:prstGeom>
        </p:spPr>
      </p:pic>
      <p:pic>
        <p:nvPicPr>
          <p:cNvPr id="3" name="CD1-TRACK 2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549555" y="2274627"/>
            <a:ext cx="609600" cy="609600"/>
          </a:xfrm>
          <a:prstGeom prst="rect">
            <a:avLst/>
          </a:prstGeom>
        </p:spPr>
      </p:pic>
      <p:pic>
        <p:nvPicPr>
          <p:cNvPr id="4" name="CD1-TRACK 2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130119" y="4985982"/>
            <a:ext cx="609600" cy="609600"/>
          </a:xfrm>
          <a:prstGeom prst="rect">
            <a:avLst/>
          </a:prstGeom>
        </p:spPr>
      </p:pic>
      <p:pic>
        <p:nvPicPr>
          <p:cNvPr id="5" name="CD1-TRACK 2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3035490" y="2142699"/>
            <a:ext cx="600501" cy="600501"/>
          </a:xfrm>
          <a:prstGeom prst="rect">
            <a:avLst/>
          </a:prstGeom>
        </p:spPr>
      </p:pic>
      <p:pic>
        <p:nvPicPr>
          <p:cNvPr id="6" name="CD1-TRACK 22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5929951" y="5501184"/>
            <a:ext cx="784747" cy="6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4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2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111</Words>
  <Application>Microsoft Office PowerPoint</Application>
  <PresentationFormat>Custom</PresentationFormat>
  <Paragraphs>65</Paragraphs>
  <Slides>18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Berlin Sans FB Demi</vt:lpstr>
      <vt:lpstr>Arial Rounded MT Bold</vt:lpstr>
      <vt:lpstr>Book Antiqua</vt:lpstr>
      <vt:lpstr>Calibri</vt:lpstr>
      <vt:lpstr>宋体</vt:lpstr>
      <vt:lpstr>Arial Black</vt:lpstr>
      <vt:lpstr>Berlin Sans FB</vt:lpstr>
      <vt:lpstr>Cambria</vt:lpstr>
      <vt:lpstr>Wingdings 2</vt:lpstr>
      <vt:lpstr>.VnAvant</vt:lpstr>
      <vt:lpstr>Bernard MT Condensed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minhtuan6990@gmail.com / 01686898975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91</cp:revision>
  <dcterms:created xsi:type="dcterms:W3CDTF">2021-01-12T10:33:13Z</dcterms:created>
  <dcterms:modified xsi:type="dcterms:W3CDTF">2021-09-12T13:50:13Z</dcterms:modified>
</cp:coreProperties>
</file>