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9"/>
  </p:notesMasterIdLst>
  <p:sldIdLst>
    <p:sldId id="274" r:id="rId3"/>
    <p:sldId id="256" r:id="rId4"/>
    <p:sldId id="263" r:id="rId5"/>
    <p:sldId id="268" r:id="rId6"/>
    <p:sldId id="433" r:id="rId7"/>
    <p:sldId id="434" r:id="rId8"/>
    <p:sldId id="259" r:id="rId9"/>
    <p:sldId id="435" r:id="rId10"/>
    <p:sldId id="261" r:id="rId11"/>
    <p:sldId id="436" r:id="rId12"/>
    <p:sldId id="440" r:id="rId13"/>
    <p:sldId id="264" r:id="rId14"/>
    <p:sldId id="441" r:id="rId15"/>
    <p:sldId id="438" r:id="rId16"/>
    <p:sldId id="442" r:id="rId17"/>
    <p:sldId id="375" r:id="rId18"/>
    <p:sldId id="407" r:id="rId19"/>
    <p:sldId id="425" r:id="rId20"/>
    <p:sldId id="260" r:id="rId21"/>
    <p:sldId id="426" r:id="rId22"/>
    <p:sldId id="428" r:id="rId23"/>
    <p:sldId id="427" r:id="rId24"/>
    <p:sldId id="376" r:id="rId25"/>
    <p:sldId id="266" r:id="rId26"/>
    <p:sldId id="443" r:id="rId27"/>
    <p:sldId id="429" r:id="rId28"/>
    <p:sldId id="416" r:id="rId29"/>
    <p:sldId id="417" r:id="rId30"/>
    <p:sldId id="377" r:id="rId31"/>
    <p:sldId id="419" r:id="rId32"/>
    <p:sldId id="430" r:id="rId33"/>
    <p:sldId id="378" r:id="rId34"/>
    <p:sldId id="431" r:id="rId35"/>
    <p:sldId id="262" r:id="rId36"/>
    <p:sldId id="432" r:id="rId37"/>
    <p:sldId id="445" r:id="rId38"/>
    <p:sldId id="446" r:id="rId39"/>
    <p:sldId id="447" r:id="rId40"/>
    <p:sldId id="448" r:id="rId41"/>
    <p:sldId id="449" r:id="rId42"/>
    <p:sldId id="450" r:id="rId43"/>
    <p:sldId id="451" r:id="rId44"/>
    <p:sldId id="452" r:id="rId45"/>
    <p:sldId id="444" r:id="rId46"/>
    <p:sldId id="267" r:id="rId47"/>
    <p:sldId id="311" r:id="rId48"/>
  </p:sldIdLst>
  <p:sldSz cx="18288000" cy="10287000"/>
  <p:notesSz cx="6858000" cy="9144000"/>
  <p:embeddedFontLst>
    <p:embeddedFont>
      <p:font typeface="Abadi" panose="020B0604020104020204" pitchFamily="34" charset="0"/>
      <p:regular r:id="rId50"/>
    </p:embeddedFont>
    <p:embeddedFont>
      <p:font typeface="Abadi Extra Light" panose="020B0204020104020204" pitchFamily="34" charset="0"/>
      <p:regular r:id="rId51"/>
    </p:embeddedFont>
    <p:embeddedFont>
      <p:font typeface="Agrandir Medium" panose="020B0604020202020204" charset="0"/>
      <p:regular r:id="rId52"/>
    </p:embeddedFont>
    <p:embeddedFont>
      <p:font typeface="Agrandir Wide Thin" panose="020B0604020202020204" charset="0"/>
      <p:regular r:id="rId53"/>
    </p:embeddedFont>
    <p:embeddedFont>
      <p:font typeface="Calibri" panose="020F0502020204030204" pitchFamily="34" charset="0"/>
      <p:regular r:id="rId54"/>
      <p:bold r:id="rId55"/>
      <p:italic r:id="rId56"/>
      <p:boldItalic r:id="rId57"/>
    </p:embeddedFont>
    <p:embeddedFont>
      <p:font typeface="Dreaming Outloud Pro" panose="020B0604020202020204" charset="0"/>
      <p:regular r:id="rId58"/>
      <p:italic r:id="rId59"/>
    </p:embeddedFont>
    <p:embeddedFont>
      <p:font typeface="Fredoka One" panose="020B0604020202020204" charset="0"/>
      <p:regular r:id="rId60"/>
    </p:embeddedFont>
    <p:embeddedFont>
      <p:font typeface="Genty Sans" panose="020B0604020202020204" charset="0"/>
      <p:regular r:id="rId61"/>
    </p:embeddedFont>
    <p:embeddedFont>
      <p:font typeface="Luckiest Guy" panose="020B0604020202020204" charset="0"/>
      <p:regular r:id="rId62"/>
    </p:embeddedFont>
    <p:embeddedFont>
      <p:font typeface="Magz" panose="02000503000000000000" charset="0"/>
      <p:regular r:id="rId63"/>
    </p:embeddedFont>
    <p:embeddedFont>
      <p:font typeface="Poppins" panose="020B0604020202020204" charset="0"/>
      <p:regular r:id="rId64"/>
      <p:bold r:id="rId65"/>
      <p:italic r:id="rId66"/>
      <p:boldItalic r:id="rId67"/>
    </p:embeddedFont>
    <p:embeddedFont>
      <p:font typeface="Poppins Medium" panose="020B0604020202020204" charset="0"/>
      <p:regular r:id="rId68"/>
      <p:italic r:id="rId69"/>
    </p:embeddedFont>
    <p:embeddedFont>
      <p:font typeface="Poppins Semi-Bold"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9933FF"/>
    <a:srgbClr val="CC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6340" autoAdjust="0"/>
  </p:normalViewPr>
  <p:slideViewPr>
    <p:cSldViewPr>
      <p:cViewPr varScale="1">
        <p:scale>
          <a:sx n="74" d="100"/>
          <a:sy n="74" d="100"/>
        </p:scale>
        <p:origin x="4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7233B-4495-4F55-8993-CAF89804C83D}"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2835B-B277-4054-BB11-E097F832DA89}" type="slidenum">
              <a:rPr lang="en-US" smtClean="0"/>
              <a:t>‹#›</a:t>
            </a:fld>
            <a:endParaRPr lang="en-US"/>
          </a:p>
        </p:txBody>
      </p:sp>
    </p:spTree>
    <p:extLst>
      <p:ext uri="{BB962C8B-B14F-4D97-AF65-F5344CB8AC3E}">
        <p14:creationId xmlns:p14="http://schemas.microsoft.com/office/powerpoint/2010/main" val="426634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17</a:t>
            </a:fld>
            <a:endParaRPr lang="en-US"/>
          </a:p>
        </p:txBody>
      </p:sp>
    </p:spTree>
    <p:extLst>
      <p:ext uri="{BB962C8B-B14F-4D97-AF65-F5344CB8AC3E}">
        <p14:creationId xmlns:p14="http://schemas.microsoft.com/office/powerpoint/2010/main" val="2338841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Correct the answers, if necessary.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27</a:t>
            </a:fld>
            <a:endParaRPr lang="en-US"/>
          </a:p>
        </p:txBody>
      </p:sp>
    </p:spTree>
    <p:extLst>
      <p:ext uri="{BB962C8B-B14F-4D97-AF65-F5344CB8AC3E}">
        <p14:creationId xmlns:p14="http://schemas.microsoft.com/office/powerpoint/2010/main" val="271386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Audio script: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 Work in pairs. Point and say.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 </a:t>
            </a: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Do you want to play a game?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Yes, we do.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Let’s play the whispering game.</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a, 2. 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28</a:t>
            </a:fld>
            <a:endParaRPr lang="en-US"/>
          </a:p>
        </p:txBody>
      </p:sp>
    </p:spTree>
    <p:extLst>
      <p:ext uri="{BB962C8B-B14F-4D97-AF65-F5344CB8AC3E}">
        <p14:creationId xmlns:p14="http://schemas.microsoft.com/office/powerpoint/2010/main" val="39323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0" dirty="0">
                <a:solidFill>
                  <a:srgbClr val="000000"/>
                </a:solidFill>
                <a:effectLst/>
                <a:latin typeface="Times New Roman" panose="02020603050405020304" pitchFamily="18" charset="0"/>
                <a:ea typeface="Times New Roman" panose="02020603050405020304" pitchFamily="18" charset="0"/>
              </a:rPr>
              <a:t>Introduce the game by asking pupils to talk about what the characters are doing. </a:t>
            </a:r>
            <a:endParaRPr lang="en-US" sz="1800" b="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30</a:t>
            </a:fld>
            <a:endParaRPr lang="en-US"/>
          </a:p>
        </p:txBody>
      </p:sp>
    </p:spTree>
    <p:extLst>
      <p:ext uri="{BB962C8B-B14F-4D97-AF65-F5344CB8AC3E}">
        <p14:creationId xmlns:p14="http://schemas.microsoft.com/office/powerpoint/2010/main" val="130572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each pupil to prepare one instruction.</a:t>
            </a:r>
            <a:endParaRPr lang="en-US" sz="1800" dirty="0">
              <a:effectLst/>
              <a:latin typeface="Times New Roman" panose="02020603050405020304" pitchFamily="18" charset="0"/>
              <a:ea typeface="Times New Roman" panose="02020603050405020304" pitchFamily="18" charset="0"/>
            </a:endParaRP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Divide the class into two teams. Invite one pupil to the front to give the instruction and do an action at the same time. The action may be similar to or different from the instruction. Other pupils need to listen and follow the instruction.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31</a:t>
            </a:fld>
            <a:endParaRPr lang="en-US"/>
          </a:p>
        </p:txBody>
      </p:sp>
    </p:spTree>
    <p:extLst>
      <p:ext uri="{BB962C8B-B14F-4D97-AF65-F5344CB8AC3E}">
        <p14:creationId xmlns:p14="http://schemas.microsoft.com/office/powerpoint/2010/main" val="361907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numbers to move to the Question slide. </a:t>
            </a:r>
          </a:p>
          <a:p>
            <a:r>
              <a:rPr lang="en-US" dirty="0"/>
              <a:t>Click X to move to the Scoreboard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34</a:t>
            </a:fld>
            <a:endParaRPr lang="en-US"/>
          </a:p>
        </p:txBody>
      </p:sp>
    </p:spTree>
    <p:extLst>
      <p:ext uri="{BB962C8B-B14F-4D97-AF65-F5344CB8AC3E}">
        <p14:creationId xmlns:p14="http://schemas.microsoft.com/office/powerpoint/2010/main" val="75630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white box to back to the Number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35</a:t>
            </a:fld>
            <a:endParaRPr lang="en-US"/>
          </a:p>
        </p:txBody>
      </p:sp>
    </p:spTree>
    <p:extLst>
      <p:ext uri="{BB962C8B-B14F-4D97-AF65-F5344CB8AC3E}">
        <p14:creationId xmlns:p14="http://schemas.microsoft.com/office/powerpoint/2010/main" val="1854163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36</a:t>
            </a:fld>
            <a:endParaRPr lang="en-US"/>
          </a:p>
        </p:txBody>
      </p:sp>
    </p:spTree>
    <p:extLst>
      <p:ext uri="{BB962C8B-B14F-4D97-AF65-F5344CB8AC3E}">
        <p14:creationId xmlns:p14="http://schemas.microsoft.com/office/powerpoint/2010/main" val="1411244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37</a:t>
            </a:fld>
            <a:endParaRPr lang="en-US"/>
          </a:p>
        </p:txBody>
      </p:sp>
    </p:spTree>
    <p:extLst>
      <p:ext uri="{BB962C8B-B14F-4D97-AF65-F5344CB8AC3E}">
        <p14:creationId xmlns:p14="http://schemas.microsoft.com/office/powerpoint/2010/main" val="350094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38</a:t>
            </a:fld>
            <a:endParaRPr lang="en-US"/>
          </a:p>
        </p:txBody>
      </p:sp>
    </p:spTree>
    <p:extLst>
      <p:ext uri="{BB962C8B-B14F-4D97-AF65-F5344CB8AC3E}">
        <p14:creationId xmlns:p14="http://schemas.microsoft.com/office/powerpoint/2010/main" val="180149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39</a:t>
            </a:fld>
            <a:endParaRPr lang="en-US"/>
          </a:p>
        </p:txBody>
      </p:sp>
    </p:spTree>
    <p:extLst>
      <p:ext uri="{BB962C8B-B14F-4D97-AF65-F5344CB8AC3E}">
        <p14:creationId xmlns:p14="http://schemas.microsoft.com/office/powerpoint/2010/main" val="396718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18</a:t>
            </a:fld>
            <a:endParaRPr lang="en-US"/>
          </a:p>
        </p:txBody>
      </p:sp>
    </p:spTree>
    <p:extLst>
      <p:ext uri="{BB962C8B-B14F-4D97-AF65-F5344CB8AC3E}">
        <p14:creationId xmlns:p14="http://schemas.microsoft.com/office/powerpoint/2010/main" val="645522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40</a:t>
            </a:fld>
            <a:endParaRPr lang="en-US"/>
          </a:p>
        </p:txBody>
      </p:sp>
    </p:spTree>
    <p:extLst>
      <p:ext uri="{BB962C8B-B14F-4D97-AF65-F5344CB8AC3E}">
        <p14:creationId xmlns:p14="http://schemas.microsoft.com/office/powerpoint/2010/main" val="67486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41</a:t>
            </a:fld>
            <a:endParaRPr lang="en-US"/>
          </a:p>
        </p:txBody>
      </p:sp>
    </p:spTree>
    <p:extLst>
      <p:ext uri="{BB962C8B-B14F-4D97-AF65-F5344CB8AC3E}">
        <p14:creationId xmlns:p14="http://schemas.microsoft.com/office/powerpoint/2010/main" val="353565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42</a:t>
            </a:fld>
            <a:endParaRPr lang="en-US"/>
          </a:p>
        </p:txBody>
      </p:sp>
    </p:spTree>
    <p:extLst>
      <p:ext uri="{BB962C8B-B14F-4D97-AF65-F5344CB8AC3E}">
        <p14:creationId xmlns:p14="http://schemas.microsoft.com/office/powerpoint/2010/main" val="293359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43</a:t>
            </a:fld>
            <a:endParaRPr lang="en-US"/>
          </a:p>
        </p:txBody>
      </p:sp>
    </p:spTree>
    <p:extLst>
      <p:ext uri="{BB962C8B-B14F-4D97-AF65-F5344CB8AC3E}">
        <p14:creationId xmlns:p14="http://schemas.microsoft.com/office/powerpoint/2010/main" val="4183892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teams. </a:t>
            </a:r>
          </a:p>
        </p:txBody>
      </p:sp>
      <p:sp>
        <p:nvSpPr>
          <p:cNvPr id="4" name="Slide Number Placeholder 3"/>
          <p:cNvSpPr>
            <a:spLocks noGrp="1"/>
          </p:cNvSpPr>
          <p:nvPr>
            <p:ph type="sldNum" sz="quarter" idx="5"/>
          </p:nvPr>
        </p:nvSpPr>
        <p:spPr/>
        <p:txBody>
          <a:bodyPr/>
          <a:lstStyle/>
          <a:p>
            <a:fld id="{D1F2835B-B277-4054-BB11-E097F832DA89}" type="slidenum">
              <a:rPr lang="en-US" smtClean="0"/>
              <a:t>44</a:t>
            </a:fld>
            <a:endParaRPr lang="en-US"/>
          </a:p>
        </p:txBody>
      </p:sp>
    </p:spTree>
    <p:extLst>
      <p:ext uri="{BB962C8B-B14F-4D97-AF65-F5344CB8AC3E}">
        <p14:creationId xmlns:p14="http://schemas.microsoft.com/office/powerpoint/2010/main" val="3950903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first verse for pupils to listen. Play it again, line by line, for pupils to listen and repeat. Draw their attention to the rhythm, word stress and pronunciation. Encourage them to clap or do actions while chanting.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19</a:t>
            </a:fld>
            <a:endParaRPr lang="en-US"/>
          </a:p>
        </p:txBody>
      </p:sp>
    </p:spTree>
    <p:extLst>
      <p:ext uri="{BB962C8B-B14F-4D97-AF65-F5344CB8AC3E}">
        <p14:creationId xmlns:p14="http://schemas.microsoft.com/office/powerpoint/2010/main" val="395177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20</a:t>
            </a:fld>
            <a:endParaRPr lang="en-US"/>
          </a:p>
        </p:txBody>
      </p:sp>
    </p:spTree>
    <p:extLst>
      <p:ext uri="{BB962C8B-B14F-4D97-AF65-F5344CB8AC3E}">
        <p14:creationId xmlns:p14="http://schemas.microsoft.com/office/powerpoint/2010/main" val="410800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21</a:t>
            </a:fld>
            <a:endParaRPr lang="en-US"/>
          </a:p>
        </p:txBody>
      </p:sp>
    </p:spTree>
    <p:extLst>
      <p:ext uri="{BB962C8B-B14F-4D97-AF65-F5344CB8AC3E}">
        <p14:creationId xmlns:p14="http://schemas.microsoft.com/office/powerpoint/2010/main" val="299229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for pupils to chant and clap their hands.</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22</a:t>
            </a:fld>
            <a:endParaRPr lang="en-US"/>
          </a:p>
        </p:txBody>
      </p:sp>
    </p:spTree>
    <p:extLst>
      <p:ext uri="{BB962C8B-B14F-4D97-AF65-F5344CB8AC3E}">
        <p14:creationId xmlns:p14="http://schemas.microsoft.com/office/powerpoint/2010/main" val="285273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24</a:t>
            </a:fld>
            <a:endParaRPr lang="en-US"/>
          </a:p>
        </p:txBody>
      </p:sp>
    </p:spTree>
    <p:extLst>
      <p:ext uri="{BB962C8B-B14F-4D97-AF65-F5344CB8AC3E}">
        <p14:creationId xmlns:p14="http://schemas.microsoft.com/office/powerpoint/2010/main" val="132439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25</a:t>
            </a:fld>
            <a:endParaRPr lang="en-US"/>
          </a:p>
        </p:txBody>
      </p:sp>
    </p:spTree>
    <p:extLst>
      <p:ext uri="{BB962C8B-B14F-4D97-AF65-F5344CB8AC3E}">
        <p14:creationId xmlns:p14="http://schemas.microsoft.com/office/powerpoint/2010/main" val="329215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Then play the recording again for pupils to listen and choose correct pictures.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26</a:t>
            </a:fld>
            <a:endParaRPr lang="en-US"/>
          </a:p>
        </p:txBody>
      </p:sp>
    </p:spTree>
    <p:extLst>
      <p:ext uri="{BB962C8B-B14F-4D97-AF65-F5344CB8AC3E}">
        <p14:creationId xmlns:p14="http://schemas.microsoft.com/office/powerpoint/2010/main" val="77582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491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9741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7204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4" y="4406900"/>
            <a:ext cx="77724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4" y="2906714"/>
            <a:ext cx="7772400" cy="150018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314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551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6"/>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6" y="1535113"/>
            <a:ext cx="4041776"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6" y="2174876"/>
            <a:ext cx="4041776"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3587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1108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73051"/>
            <a:ext cx="300831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1" y="273051"/>
            <a:ext cx="5111750" cy="585311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435100"/>
            <a:ext cx="3008314" cy="469106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364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6"/>
            <a:ext cx="5486400" cy="4114800"/>
          </a:xfrm>
          <a:prstGeom prst="rect">
            <a:avLst/>
          </a:prstGeom>
          <a:noFill/>
          <a:ln>
            <a:noFill/>
          </a:ln>
        </p:spPr>
      </p:sp>
      <p:sp>
        <p:nvSpPr>
          <p:cNvPr id="64" name="Google Shape;64;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1181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0" y="-251618"/>
            <a:ext cx="4525964"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9787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2"/>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074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88816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47.png"/><Relationship Id="rId4" Type="http://schemas.openxmlformats.org/officeDocument/2006/relationships/image" Target="../media/image27.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4.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28.svg"/><Relationship Id="rId10" Type="http://schemas.openxmlformats.org/officeDocument/2006/relationships/image" Target="../media/image50.png"/><Relationship Id="rId4" Type="http://schemas.openxmlformats.org/officeDocument/2006/relationships/image" Target="../media/image27.png"/><Relationship Id="rId9"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53.png"/><Relationship Id="rId4" Type="http://schemas.openxmlformats.org/officeDocument/2006/relationships/image" Target="../media/image2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4.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6.png"/><Relationship Id="rId3" Type="http://schemas.openxmlformats.org/officeDocument/2006/relationships/audio" Target="../media/audio5.wav"/><Relationship Id="rId7" Type="http://schemas.openxmlformats.org/officeDocument/2006/relationships/image" Target="../media/image8.svg"/><Relationship Id="rId12" Type="http://schemas.openxmlformats.org/officeDocument/2006/relationships/image" Target="../media/image5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10.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59.png"/><Relationship Id="rId5" Type="http://schemas.openxmlformats.org/officeDocument/2006/relationships/image" Target="../media/image9.png"/><Relationship Id="rId10" Type="http://schemas.openxmlformats.org/officeDocument/2006/relationships/image" Target="../media/image58.GIF"/><Relationship Id="rId4" Type="http://schemas.openxmlformats.org/officeDocument/2006/relationships/notesSlide" Target="../notesSlides/notesSlide3.xm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5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59.png"/><Relationship Id="rId5" Type="http://schemas.openxmlformats.org/officeDocument/2006/relationships/image" Target="../media/image60.png"/><Relationship Id="rId10" Type="http://schemas.openxmlformats.org/officeDocument/2006/relationships/image" Target="../media/image58.GIF"/><Relationship Id="rId4" Type="http://schemas.openxmlformats.org/officeDocument/2006/relationships/notesSlide" Target="../notesSlides/notesSlide5.xml"/><Relationship Id="rId9"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61.png"/><Relationship Id="rId5" Type="http://schemas.openxmlformats.org/officeDocument/2006/relationships/image" Target="../media/image9.png"/><Relationship Id="rId15" Type="http://schemas.openxmlformats.org/officeDocument/2006/relationships/image" Target="../media/image56.png"/><Relationship Id="rId10" Type="http://schemas.openxmlformats.org/officeDocument/2006/relationships/image" Target="../media/image14.svg"/><Relationship Id="rId4" Type="http://schemas.openxmlformats.org/officeDocument/2006/relationships/notesSlide" Target="../notesSlides/notesSlide6.xml"/><Relationship Id="rId9" Type="http://schemas.openxmlformats.org/officeDocument/2006/relationships/image" Target="../media/image13.pn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2.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6.png"/><Relationship Id="rId5" Type="http://schemas.openxmlformats.org/officeDocument/2006/relationships/image" Target="../media/image10.svg"/><Relationship Id="rId10" Type="http://schemas.openxmlformats.org/officeDocument/2006/relationships/image" Target="../media/image65.png"/><Relationship Id="rId4" Type="http://schemas.openxmlformats.org/officeDocument/2006/relationships/image" Target="../media/image9.png"/><Relationship Id="rId9"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9.png"/><Relationship Id="rId5" Type="http://schemas.openxmlformats.org/officeDocument/2006/relationships/image" Target="../media/image10.svg"/><Relationship Id="rId10" Type="http://schemas.openxmlformats.org/officeDocument/2006/relationships/image" Target="../media/image68.png"/><Relationship Id="rId4" Type="http://schemas.openxmlformats.org/officeDocument/2006/relationships/image" Target="../media/image9.png"/><Relationship Id="rId9"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svg"/><Relationship Id="rId11" Type="http://schemas.openxmlformats.org/officeDocument/2006/relationships/image" Target="../media/image59.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notesSlide" Target="../notesSlides/notesSlide9.xml"/><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svg"/><Relationship Id="rId11" Type="http://schemas.openxmlformats.org/officeDocument/2006/relationships/image" Target="../media/image72.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notesSlide" Target="../notesSlides/notesSlide10.xml"/><Relationship Id="rId9" Type="http://schemas.openxmlformats.org/officeDocument/2006/relationships/image" Target="../media/image13.png"/><Relationship Id="rId1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1.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5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audio" Target="../media/audio6.wav"/><Relationship Id="rId10"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3.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20.svg"/></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5.png"/><Relationship Id="rId3" Type="http://schemas.openxmlformats.org/officeDocument/2006/relationships/audio" Target="../media/audio7.wav"/><Relationship Id="rId7" Type="http://schemas.openxmlformats.org/officeDocument/2006/relationships/image" Target="../media/image14.sv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3.png"/><Relationship Id="rId5" Type="http://schemas.openxmlformats.org/officeDocument/2006/relationships/image" Target="../media/image10.svg"/><Relationship Id="rId15" Type="http://schemas.openxmlformats.org/officeDocument/2006/relationships/image" Target="../media/image77.svg"/><Relationship Id="rId10" Type="http://schemas.openxmlformats.org/officeDocument/2006/relationships/image" Target="../media/image6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8.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pn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slide" Target="slide37.xml"/><Relationship Id="rId18" Type="http://schemas.openxmlformats.org/officeDocument/2006/relationships/slide" Target="slide42.xml"/><Relationship Id="rId3" Type="http://schemas.openxmlformats.org/officeDocument/2006/relationships/image" Target="../media/image79.png"/><Relationship Id="rId7" Type="http://schemas.openxmlformats.org/officeDocument/2006/relationships/image" Target="../media/image92.png"/><Relationship Id="rId12" Type="http://schemas.openxmlformats.org/officeDocument/2006/relationships/slide" Target="slide36.xml"/><Relationship Id="rId17" Type="http://schemas.openxmlformats.org/officeDocument/2006/relationships/slide" Target="slide41.xml"/><Relationship Id="rId2" Type="http://schemas.openxmlformats.org/officeDocument/2006/relationships/notesSlide" Target="../notesSlides/notesSlide14.xml"/><Relationship Id="rId16" Type="http://schemas.openxmlformats.org/officeDocument/2006/relationships/slide" Target="slide40.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slide" Target="slide35.xml"/><Relationship Id="rId5" Type="http://schemas.openxmlformats.org/officeDocument/2006/relationships/image" Target="../media/image90.png"/><Relationship Id="rId15" Type="http://schemas.openxmlformats.org/officeDocument/2006/relationships/slide" Target="slide39.xml"/><Relationship Id="rId10" Type="http://schemas.openxmlformats.org/officeDocument/2006/relationships/image" Target="../media/image85.svg"/><Relationship Id="rId19" Type="http://schemas.openxmlformats.org/officeDocument/2006/relationships/slide" Target="slide43.xml"/><Relationship Id="rId4" Type="http://schemas.openxmlformats.org/officeDocument/2006/relationships/slide" Target="slide44.xml"/><Relationship Id="rId9" Type="http://schemas.openxmlformats.org/officeDocument/2006/relationships/image" Target="../media/image84.png"/><Relationship Id="rId14" Type="http://schemas.openxmlformats.org/officeDocument/2006/relationships/slide" Target="slide38.xml"/></Relationships>
</file>

<file path=ppt/slides/_rels/slide3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3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3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4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4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4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slide" Target="slide34.xml"/></Relationships>
</file>

<file path=ppt/slides/_rels/slide44.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97.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6.png"/><Relationship Id="rId5" Type="http://schemas.openxmlformats.org/officeDocument/2006/relationships/image" Target="../media/image86.png"/><Relationship Id="rId10" Type="http://schemas.openxmlformats.org/officeDocument/2006/relationships/image" Target="../media/image95.svg"/><Relationship Id="rId4" Type="http://schemas.openxmlformats.org/officeDocument/2006/relationships/image" Target="../media/image79.png"/><Relationship Id="rId9" Type="http://schemas.openxmlformats.org/officeDocument/2006/relationships/image" Target="../media/image94.png"/></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5.svg"/><Relationship Id="rId12" Type="http://schemas.openxmlformats.org/officeDocument/2006/relationships/audio" Target="../media/audio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9.svg"/></Relationships>
</file>

<file path=ppt/slides/_rels/slide46.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45.gif"/><Relationship Id="rId4" Type="http://schemas.openxmlformats.org/officeDocument/2006/relationships/image" Target="../media/image27.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06F1597-3D56-6639-3F0F-4D04522EEA2B}"/>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8228536" y="691802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13987894" y="-152461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A1785F0F-8905-1E21-72C8-9F9044114A59}"/>
              </a:ext>
            </a:extLst>
          </p:cNvPr>
          <p:cNvSpPr txBox="1"/>
          <p:nvPr/>
        </p:nvSpPr>
        <p:spPr>
          <a:xfrm>
            <a:off x="1524000" y="3395257"/>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at the park</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6E7D816C-2E60-ABF1-3690-EB0E49A5E048}"/>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5FAF6149-6661-2BA6-E599-6D6754EB8FFC}"/>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B170F864-628B-24DE-62E2-23DC4C97826A}"/>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4AD5B1EB-C423-920F-7443-17B9CFE7542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8A7BFE90-3BA4-8B9B-526F-81CC3D4C5556}"/>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id="{6837F7CC-924C-345D-7041-C3397C009CBB}"/>
              </a:ext>
            </a:extLst>
          </p:cNvPr>
          <p:cNvGrpSpPr/>
          <p:nvPr/>
        </p:nvGrpSpPr>
        <p:grpSpPr>
          <a:xfrm>
            <a:off x="13723616" y="6305798"/>
            <a:ext cx="3348005" cy="3006032"/>
            <a:chOff x="13723616" y="6305798"/>
            <a:chExt cx="3348005" cy="3006032"/>
          </a:xfrm>
        </p:grpSpPr>
        <p:sp>
          <p:nvSpPr>
            <p:cNvPr id="3" name="Freeform 3"/>
            <p:cNvSpPr/>
            <p:nvPr/>
          </p:nvSpPr>
          <p:spPr>
            <a:xfrm rot="-480046">
              <a:off x="13723616" y="6305798"/>
              <a:ext cx="3348005" cy="3006032"/>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id="{6A6AEDB3-1F6A-B467-A644-093D3FA200D9}"/>
                </a:ext>
              </a:extLst>
            </p:cNvPr>
            <p:cNvPicPr>
              <a:picLocks noChangeAspect="1"/>
            </p:cNvPicPr>
            <p:nvPr/>
          </p:nvPicPr>
          <p:blipFill>
            <a:blip r:embed="rId9"/>
            <a:stretch>
              <a:fillRect/>
            </a:stretch>
          </p:blipFill>
          <p:spPr>
            <a:xfrm rot="21124659">
              <a:off x="13784327" y="6394535"/>
              <a:ext cx="3239200" cy="2576757"/>
            </a:xfrm>
            <a:prstGeom prst="rect">
              <a:avLst/>
            </a:prstGeom>
          </p:spPr>
        </p:pic>
      </p:grpSp>
      <p:grpSp>
        <p:nvGrpSpPr>
          <p:cNvPr id="30" name="Group 29">
            <a:extLst>
              <a:ext uri="{FF2B5EF4-FFF2-40B4-BE49-F238E27FC236}">
                <a16:creationId xmlns:a16="http://schemas.microsoft.com/office/drawing/2014/main" id="{FE731E26-7D6A-9407-41A0-93779E11D3EE}"/>
              </a:ext>
            </a:extLst>
          </p:cNvPr>
          <p:cNvGrpSpPr/>
          <p:nvPr/>
        </p:nvGrpSpPr>
        <p:grpSpPr>
          <a:xfrm>
            <a:off x="709569" y="585960"/>
            <a:ext cx="4823802" cy="2247858"/>
            <a:chOff x="709569" y="585960"/>
            <a:chExt cx="4823802" cy="2247858"/>
          </a:xfrm>
        </p:grpSpPr>
        <p:sp>
          <p:nvSpPr>
            <p:cNvPr id="4" name="Freeform 4"/>
            <p:cNvSpPr/>
            <p:nvPr/>
          </p:nvSpPr>
          <p:spPr>
            <a:xfrm rot="692848">
              <a:off x="709569" y="585960"/>
              <a:ext cx="4823802" cy="2247858"/>
            </a:xfrm>
            <a:custGeom>
              <a:avLst/>
              <a:gdLst/>
              <a:ahLst/>
              <a:cxnLst/>
              <a:rect l="l" t="t" r="r" b="b"/>
              <a:pathLst>
                <a:path w="2449181" h="2198140">
                  <a:moveTo>
                    <a:pt x="0" y="0"/>
                  </a:moveTo>
                  <a:lnTo>
                    <a:pt x="2449181" y="0"/>
                  </a:lnTo>
                  <a:lnTo>
                    <a:pt x="2449181" y="2198139"/>
                  </a:lnTo>
                  <a:lnTo>
                    <a:pt x="0" y="2198139"/>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id="{3D6E0E32-9168-78FD-5A8E-ED5F7084FE30}"/>
                </a:ext>
              </a:extLst>
            </p:cNvPr>
            <p:cNvPicPr>
              <a:picLocks noChangeAspect="1"/>
            </p:cNvPicPr>
            <p:nvPr/>
          </p:nvPicPr>
          <p:blipFill>
            <a:blip r:embed="rId10"/>
            <a:stretch>
              <a:fillRect/>
            </a:stretch>
          </p:blipFill>
          <p:spPr>
            <a:xfrm rot="734545">
              <a:off x="862498" y="600373"/>
              <a:ext cx="4599080" cy="2023455"/>
            </a:xfrm>
            <a:prstGeom prst="rect">
              <a:avLst/>
            </a:prstGeom>
          </p:spPr>
        </p:pic>
      </p:grpSp>
    </p:spTree>
  </p:cSld>
  <p:clrMapOvr>
    <a:masterClrMapping/>
  </p:clrMapOvr>
  <p:transition spd="slow">
    <p:push/>
    <p:sndAc>
      <p:stSnd>
        <p:snd r:embed="rId2"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566299" y="4609414"/>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6925826" y="4710331"/>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7010400" y="2845851"/>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38760210"/>
      </p:ext>
    </p:extLst>
  </p:cSld>
  <p:clrMapOvr>
    <a:masterClrMapping/>
  </p:clrMapOvr>
  <p:transition spd="slow">
    <p:push/>
    <p:sndAc>
      <p:stSnd>
        <p:snd r:embed="rId2" name="success-fanfare-trumpets-6185.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6B7152C-101A-60D1-A134-84DD3F8A2DF0}"/>
              </a:ext>
            </a:extLst>
          </p:cNvPr>
          <p:cNvPicPr>
            <a:picLocks noChangeAspect="1"/>
          </p:cNvPicPr>
          <p:nvPr/>
        </p:nvPicPr>
        <p:blipFill>
          <a:blip r:embed="rId3"/>
          <a:stretch>
            <a:fillRect/>
          </a:stretch>
        </p:blipFill>
        <p:spPr>
          <a:xfrm>
            <a:off x="837" y="-69888"/>
            <a:ext cx="18287163" cy="10395831"/>
          </a:xfrm>
          <a:prstGeom prst="rect">
            <a:avLst/>
          </a:prstGeom>
        </p:spPr>
      </p:pic>
      <p:sp>
        <p:nvSpPr>
          <p:cNvPr id="12" name="TextBox 12"/>
          <p:cNvSpPr txBox="1"/>
          <p:nvPr/>
        </p:nvSpPr>
        <p:spPr>
          <a:xfrm>
            <a:off x="6514763" y="7393459"/>
            <a:ext cx="5258473" cy="1046766"/>
          </a:xfrm>
          <a:prstGeom prst="rect">
            <a:avLst/>
          </a:prstGeom>
        </p:spPr>
        <p:txBody>
          <a:bodyPr lIns="50800" tIns="50800" rIns="50800" bIns="50800" rtlCol="0" anchor="ctr"/>
          <a:lstStyle/>
          <a:p>
            <a:pPr algn="ctr">
              <a:lnSpc>
                <a:spcPts val="2774"/>
              </a:lnSpc>
            </a:pPr>
            <a:endParaRPr/>
          </a:p>
        </p:txBody>
      </p:sp>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6EAADCAE-C5D8-E6DC-5E5D-25B62B580B05}"/>
              </a:ext>
            </a:extLst>
          </p:cNvPr>
          <p:cNvSpPr txBox="1"/>
          <p:nvPr/>
        </p:nvSpPr>
        <p:spPr>
          <a:xfrm>
            <a:off x="2592689" y="3426532"/>
            <a:ext cx="13487400" cy="2942216"/>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windy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this morning?</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A01F7883-A72A-AE96-787C-F891204DB2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B0ADB801-A9FD-0502-AA9F-E5849F714D63}"/>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B3B29FA3-23CB-819F-5CB4-D96344EE7264}"/>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9D934241-092E-71B2-5733-8C05B14DA07B}"/>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46C68FAB-60BF-71B4-EE03-6E73F0607D58}"/>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24">
            <a:extLst>
              <a:ext uri="{FF2B5EF4-FFF2-40B4-BE49-F238E27FC236}">
                <a16:creationId xmlns:a16="http://schemas.microsoft.com/office/drawing/2014/main" id="{0BD06755-5A4A-9CE2-5D9C-D40CC15DD7F9}"/>
              </a:ext>
            </a:extLst>
          </p:cNvPr>
          <p:cNvSpPr/>
          <p:nvPr/>
        </p:nvSpPr>
        <p:spPr>
          <a:xfrm rot="988336">
            <a:off x="14357107" y="589290"/>
            <a:ext cx="2783672" cy="3028522"/>
          </a:xfrm>
          <a:custGeom>
            <a:avLst/>
            <a:gdLst/>
            <a:ahLst/>
            <a:cxnLst/>
            <a:rect l="l" t="t" r="r" b="b"/>
            <a:pathLst>
              <a:path w="5950375" h="6117208">
                <a:moveTo>
                  <a:pt x="0" y="0"/>
                </a:moveTo>
                <a:lnTo>
                  <a:pt x="5950375" y="0"/>
                </a:lnTo>
                <a:lnTo>
                  <a:pt x="5950375" y="6117208"/>
                </a:lnTo>
                <a:lnTo>
                  <a:pt x="0" y="61172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30">
            <a:extLst>
              <a:ext uri="{FF2B5EF4-FFF2-40B4-BE49-F238E27FC236}">
                <a16:creationId xmlns:a16="http://schemas.microsoft.com/office/drawing/2014/main" id="{FB22306A-A53B-DD51-06AD-FEFA723997FA}"/>
              </a:ext>
            </a:extLst>
          </p:cNvPr>
          <p:cNvSpPr/>
          <p:nvPr/>
        </p:nvSpPr>
        <p:spPr>
          <a:xfrm rot="21020631">
            <a:off x="560479" y="5339849"/>
            <a:ext cx="3778044" cy="4128106"/>
          </a:xfrm>
          <a:custGeom>
            <a:avLst/>
            <a:gdLst/>
            <a:ahLst/>
            <a:cxnLst/>
            <a:rect l="l" t="t" r="r" b="b"/>
            <a:pathLst>
              <a:path w="5849245" h="7180993">
                <a:moveTo>
                  <a:pt x="0" y="0"/>
                </a:moveTo>
                <a:lnTo>
                  <a:pt x="5849245" y="0"/>
                </a:lnTo>
                <a:lnTo>
                  <a:pt x="5849245" y="7180994"/>
                </a:lnTo>
                <a:lnTo>
                  <a:pt x="0" y="7180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snowy.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3523577206"/>
      </p:ext>
    </p:extLst>
  </p:cSld>
  <p:clrMapOvr>
    <a:masterClrMapping/>
  </p:clrMapOvr>
  <p:transition spd="slow">
    <p:push/>
    <p:sndAc>
      <p:stSnd>
        <p:snd r:embed="rId2" name="negative_beeps-6008.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DEECE7-A152-3336-D591-67CD5F86CA63}"/>
              </a:ext>
            </a:extLst>
          </p:cNvPr>
          <p:cNvPicPr>
            <a:picLocks noChangeAspect="1"/>
          </p:cNvPicPr>
          <p:nvPr/>
        </p:nvPicPr>
        <p:blipFill>
          <a:blip r:embed="rId3"/>
          <a:stretch>
            <a:fillRect/>
          </a:stretch>
        </p:blipFill>
        <p:spPr>
          <a:xfrm>
            <a:off x="837" y="-69888"/>
            <a:ext cx="18287163" cy="10395831"/>
          </a:xfrm>
          <a:prstGeom prst="rect">
            <a:avLst/>
          </a:prstGeom>
        </p:spPr>
      </p:pic>
      <p:sp>
        <p:nvSpPr>
          <p:cNvPr id="13" name="TextBox 13"/>
          <p:cNvSpPr txBox="1"/>
          <p:nvPr/>
        </p:nvSpPr>
        <p:spPr>
          <a:xfrm>
            <a:off x="7024206" y="7310101"/>
            <a:ext cx="4417229" cy="603692"/>
          </a:xfrm>
          <a:prstGeom prst="rect">
            <a:avLst/>
          </a:prstGeom>
        </p:spPr>
        <p:txBody>
          <a:bodyPr lIns="0" tIns="0" rIns="0" bIns="0" rtlCol="0" anchor="t">
            <a:spAutoFit/>
          </a:bodyPr>
          <a:lstStyle/>
          <a:p>
            <a:pPr algn="ctr">
              <a:lnSpc>
                <a:spcPts val="4197"/>
              </a:lnSpc>
            </a:pPr>
            <a:r>
              <a:rPr lang="en-US" sz="3305">
                <a:solidFill>
                  <a:srgbClr val="3D397B"/>
                </a:solidFill>
                <a:latin typeface="Agrandir Medium"/>
              </a:rPr>
              <a:t>You have 30 seconds</a:t>
            </a:r>
          </a:p>
        </p:txBody>
      </p:sp>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5729F74F-0598-5683-3784-6B5AAF0B7768}"/>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the mountains</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B7D8DBA3-2215-BC6D-2A6F-AE4582C2250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EA0AF276-84ED-F8BD-5CEF-295B3B8DEDBA}"/>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54472E83-7CEF-EBE3-F42C-1421FAEC0C01}"/>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12E7D636-898A-6A7F-2340-F7F21939BB81}"/>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4D96E71E-8CCD-5B44-022E-FC9AC0252282}"/>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id="{1B323C63-5B7C-50CC-D57B-3C78C75FCC7F}"/>
              </a:ext>
            </a:extLst>
          </p:cNvPr>
          <p:cNvGrpSpPr/>
          <p:nvPr/>
        </p:nvGrpSpPr>
        <p:grpSpPr>
          <a:xfrm>
            <a:off x="841257" y="500768"/>
            <a:ext cx="3353081" cy="3115244"/>
            <a:chOff x="841257" y="500768"/>
            <a:chExt cx="3353081" cy="3115244"/>
          </a:xfrm>
        </p:grpSpPr>
        <p:sp>
          <p:nvSpPr>
            <p:cNvPr id="4" name="Freeform 4"/>
            <p:cNvSpPr/>
            <p:nvPr/>
          </p:nvSpPr>
          <p:spPr>
            <a:xfrm rot="-142359">
              <a:off x="841257" y="500768"/>
              <a:ext cx="3353081" cy="3115244"/>
            </a:xfrm>
            <a:custGeom>
              <a:avLst/>
              <a:gdLst/>
              <a:ahLst/>
              <a:cxnLst/>
              <a:rect l="l" t="t" r="r" b="b"/>
              <a:pathLst>
                <a:path w="3160331" h="2836397">
                  <a:moveTo>
                    <a:pt x="0" y="0"/>
                  </a:moveTo>
                  <a:lnTo>
                    <a:pt x="3160331" y="0"/>
                  </a:lnTo>
                  <a:lnTo>
                    <a:pt x="3160331" y="2836397"/>
                  </a:lnTo>
                  <a:lnTo>
                    <a:pt x="0" y="2836397"/>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id="{3BBFB2A1-546C-3237-4A2E-E2D6F4A9F978}"/>
                </a:ext>
              </a:extLst>
            </p:cNvPr>
            <p:cNvPicPr>
              <a:picLocks noChangeAspect="1"/>
            </p:cNvPicPr>
            <p:nvPr/>
          </p:nvPicPr>
          <p:blipFill>
            <a:blip r:embed="rId9"/>
            <a:stretch>
              <a:fillRect/>
            </a:stretch>
          </p:blipFill>
          <p:spPr>
            <a:xfrm rot="21442723">
              <a:off x="1036990" y="644546"/>
              <a:ext cx="2998789" cy="2542477"/>
            </a:xfrm>
            <a:prstGeom prst="rect">
              <a:avLst/>
            </a:prstGeom>
          </p:spPr>
        </p:pic>
      </p:grpSp>
      <p:grpSp>
        <p:nvGrpSpPr>
          <p:cNvPr id="30" name="Group 29">
            <a:extLst>
              <a:ext uri="{FF2B5EF4-FFF2-40B4-BE49-F238E27FC236}">
                <a16:creationId xmlns:a16="http://schemas.microsoft.com/office/drawing/2014/main" id="{CD0D8FC3-EACE-F1CB-247C-CE21BBB19C6C}"/>
              </a:ext>
            </a:extLst>
          </p:cNvPr>
          <p:cNvGrpSpPr/>
          <p:nvPr/>
        </p:nvGrpSpPr>
        <p:grpSpPr>
          <a:xfrm>
            <a:off x="14007449" y="5896438"/>
            <a:ext cx="3233256" cy="3349128"/>
            <a:chOff x="14007449" y="5896438"/>
            <a:chExt cx="3233256" cy="3349128"/>
          </a:xfrm>
        </p:grpSpPr>
        <p:sp>
          <p:nvSpPr>
            <p:cNvPr id="3" name="Freeform 3"/>
            <p:cNvSpPr/>
            <p:nvPr/>
          </p:nvSpPr>
          <p:spPr>
            <a:xfrm rot="-480046">
              <a:off x="14007449" y="5896438"/>
              <a:ext cx="3233256" cy="3349128"/>
            </a:xfrm>
            <a:custGeom>
              <a:avLst/>
              <a:gdLst/>
              <a:ahLst/>
              <a:cxnLst/>
              <a:rect l="l" t="t" r="r" b="b"/>
              <a:pathLst>
                <a:path w="2866746" h="2572905">
                  <a:moveTo>
                    <a:pt x="0" y="0"/>
                  </a:moveTo>
                  <a:lnTo>
                    <a:pt x="2866746" y="0"/>
                  </a:lnTo>
                  <a:lnTo>
                    <a:pt x="2866746" y="2572905"/>
                  </a:lnTo>
                  <a:lnTo>
                    <a:pt x="0" y="2572905"/>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id="{E492FD3D-9A60-6AAE-C7EB-3F31CD998538}"/>
                </a:ext>
              </a:extLst>
            </p:cNvPr>
            <p:cNvPicPr>
              <a:picLocks noChangeAspect="1"/>
            </p:cNvPicPr>
            <p:nvPr/>
          </p:nvPicPr>
          <p:blipFill>
            <a:blip r:embed="rId10"/>
            <a:stretch>
              <a:fillRect/>
            </a:stretch>
          </p:blipFill>
          <p:spPr>
            <a:xfrm rot="21126743">
              <a:off x="14160987" y="6053113"/>
              <a:ext cx="2869325" cy="2683449"/>
            </a:xfrm>
            <a:prstGeom prst="rect">
              <a:avLst/>
            </a:prstGeom>
          </p:spPr>
        </p:pic>
      </p:grpSp>
    </p:spTree>
  </p:cSld>
  <p:clrMapOvr>
    <a:masterClrMapping/>
  </p:clrMapOvr>
  <p:transition spd="slow">
    <p:push/>
    <p:sndAc>
      <p:stSnd>
        <p:snd r:embed="rId2" name="chimes.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140681" y="3913500"/>
            <a:ext cx="10841901" cy="3052118"/>
          </a:xfrm>
          <a:prstGeom prst="rect">
            <a:avLst/>
          </a:prstGeom>
        </p:spPr>
        <p:txBody>
          <a:bodyPr wrap="square" lIns="0" tIns="0" rIns="0" bIns="0" rtlCol="0" anchor="t">
            <a:spAutoFit/>
          </a:bodyPr>
          <a:lstStyle/>
          <a:p>
            <a:pPr algn="ctr">
              <a:lnSpc>
                <a:spcPts val="11904"/>
              </a:lnSpc>
            </a:pPr>
            <a:r>
              <a:rPr lang="en-US" sz="9600" dirty="0">
                <a:solidFill>
                  <a:srgbClr val="FFFFFF"/>
                </a:solidFill>
                <a:latin typeface="Abadi" panose="020B0604020104020204" pitchFamily="34" charset="0"/>
              </a:rPr>
              <a:t>No, I wasn’t.</a:t>
            </a:r>
          </a:p>
          <a:p>
            <a:pPr algn="ctr">
              <a:lnSpc>
                <a:spcPts val="11904"/>
              </a:lnSpc>
            </a:pPr>
            <a:r>
              <a:rPr lang="en-US" sz="9600" dirty="0">
                <a:solidFill>
                  <a:srgbClr val="FFFFFF"/>
                </a:solidFill>
                <a:latin typeface="Abadi" panose="020B0604020104020204" pitchFamily="34" charset="0"/>
              </a:rPr>
              <a:t>I was on the beach</a:t>
            </a:r>
            <a:r>
              <a:rPr lang="en-US" sz="10262" dirty="0">
                <a:solidFill>
                  <a:srgbClr val="FFFFFF"/>
                </a:solidFill>
                <a:latin typeface="Abadi" panose="020B0604020104020204" pitchFamily="34" charset="0"/>
              </a:rPr>
              <a:t>.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1228724835"/>
      </p:ext>
    </p:extLst>
  </p:cSld>
  <p:clrMapOvr>
    <a:masterClrMapping/>
  </p:clrMapOvr>
  <p:transition spd="slow">
    <p:push/>
    <p:sndAc>
      <p:stSnd>
        <p:snd r:embed="rId2" name="negative_beeps-6008.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9405" y="5177424"/>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chant.</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02</a:t>
            </a:r>
          </a:p>
        </p:txBody>
      </p:sp>
      <p:sp>
        <p:nvSpPr>
          <p:cNvPr id="6" name="Freeform 6"/>
          <p:cNvSpPr/>
          <p:nvPr/>
        </p:nvSpPr>
        <p:spPr>
          <a:xfrm rot="-9199345" flipH="1" flipV="1">
            <a:off x="7711707" y="-4015866"/>
            <a:ext cx="13601060" cy="13271527"/>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F09D69-4D39-EE67-880E-5A76BA7946DC}"/>
              </a:ext>
            </a:extLst>
          </p:cNvPr>
          <p:cNvPicPr>
            <a:picLocks noChangeAspect="1"/>
          </p:cNvPicPr>
          <p:nvPr/>
        </p:nvPicPr>
        <p:blipFill>
          <a:blip r:embed="rId13"/>
          <a:stretch>
            <a:fillRect/>
          </a:stretch>
        </p:blipFill>
        <p:spPr>
          <a:xfrm>
            <a:off x="10427689" y="720076"/>
            <a:ext cx="7625680" cy="65050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3308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3188294" y="120816"/>
            <a:ext cx="18039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13936153" y="1230535"/>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6132910" y="560737"/>
            <a:ext cx="71628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say.</a:t>
            </a:r>
          </a:p>
        </p:txBody>
      </p:sp>
      <p:pic>
        <p:nvPicPr>
          <p:cNvPr id="25" name="Picture 24" descr="giphy">
            <a:extLst>
              <a:ext uri="{FF2B5EF4-FFF2-40B4-BE49-F238E27FC236}">
                <a16:creationId xmlns:a16="http://schemas.microsoft.com/office/drawing/2014/main" id="{375D7700-4770-4EFE-B850-8BCCC8288A08}"/>
              </a:ext>
            </a:extLst>
          </p:cNvPr>
          <p:cNvPicPr>
            <a:picLocks noChangeAspect="1"/>
          </p:cNvPicPr>
          <p:nvPr/>
        </p:nvPicPr>
        <p:blipFill>
          <a:blip r:embed="rId12"/>
          <a:stretch>
            <a:fillRect/>
          </a:stretch>
        </p:blipFill>
        <p:spPr>
          <a:xfrm>
            <a:off x="4127053" y="3314700"/>
            <a:ext cx="1730478" cy="862146"/>
          </a:xfrm>
          <a:prstGeom prst="rect">
            <a:avLst/>
          </a:prstGeom>
        </p:spPr>
      </p:pic>
      <p:pic>
        <p:nvPicPr>
          <p:cNvPr id="27" name="Picture 26" descr="giphy">
            <a:extLst>
              <a:ext uri="{FF2B5EF4-FFF2-40B4-BE49-F238E27FC236}">
                <a16:creationId xmlns:a16="http://schemas.microsoft.com/office/drawing/2014/main" id="{B6378997-D68C-853F-1AAE-34E67DF2AE9D}"/>
              </a:ext>
            </a:extLst>
          </p:cNvPr>
          <p:cNvPicPr>
            <a:picLocks noChangeAspect="1"/>
          </p:cNvPicPr>
          <p:nvPr/>
        </p:nvPicPr>
        <p:blipFill>
          <a:blip r:embed="rId12"/>
          <a:stretch>
            <a:fillRect/>
          </a:stretch>
        </p:blipFill>
        <p:spPr>
          <a:xfrm rot="10574589">
            <a:off x="11989785" y="5017132"/>
            <a:ext cx="1730478" cy="862146"/>
          </a:xfrm>
          <a:prstGeom prst="rect">
            <a:avLst/>
          </a:prstGeom>
        </p:spPr>
      </p:pic>
      <p:pic>
        <p:nvPicPr>
          <p:cNvPr id="28" name="Picture 27" descr="giphy">
            <a:extLst>
              <a:ext uri="{FF2B5EF4-FFF2-40B4-BE49-F238E27FC236}">
                <a16:creationId xmlns:a16="http://schemas.microsoft.com/office/drawing/2014/main" id="{9C8158C8-6E86-4B53-D343-936D1D2F71D3}"/>
              </a:ext>
            </a:extLst>
          </p:cNvPr>
          <p:cNvPicPr>
            <a:picLocks noChangeAspect="1"/>
          </p:cNvPicPr>
          <p:nvPr/>
        </p:nvPicPr>
        <p:blipFill>
          <a:blip r:embed="rId12"/>
          <a:stretch>
            <a:fillRect/>
          </a:stretch>
        </p:blipFill>
        <p:spPr>
          <a:xfrm>
            <a:off x="5857531" y="6819900"/>
            <a:ext cx="1730478" cy="862146"/>
          </a:xfrm>
          <a:prstGeom prst="rect">
            <a:avLst/>
          </a:prstGeom>
        </p:spPr>
      </p:pic>
      <p:pic>
        <p:nvPicPr>
          <p:cNvPr id="3" name="Picture 2">
            <a:extLst>
              <a:ext uri="{FF2B5EF4-FFF2-40B4-BE49-F238E27FC236}">
                <a16:creationId xmlns:a16="http://schemas.microsoft.com/office/drawing/2014/main" id="{33AAD88A-8510-44E8-9A83-DEBBFB487B30}"/>
              </a:ext>
            </a:extLst>
          </p:cNvPr>
          <p:cNvPicPr>
            <a:picLocks noChangeAspect="1"/>
          </p:cNvPicPr>
          <p:nvPr/>
        </p:nvPicPr>
        <p:blipFill>
          <a:blip r:embed="rId13"/>
          <a:stretch>
            <a:fillRect/>
          </a:stretch>
        </p:blipFill>
        <p:spPr>
          <a:xfrm rot="21214862">
            <a:off x="5941040" y="2335630"/>
            <a:ext cx="7395173" cy="6715035"/>
          </a:xfrm>
          <a:prstGeom prst="rect">
            <a:avLst/>
          </a:prstGeom>
        </p:spPr>
      </p:pic>
    </p:spTree>
    <p:extLst>
      <p:ext uri="{BB962C8B-B14F-4D97-AF65-F5344CB8AC3E}">
        <p14:creationId xmlns:p14="http://schemas.microsoft.com/office/powerpoint/2010/main" val="149407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5011400" y="7380550"/>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id="{E7463E7A-CB06-69FB-1480-869A6D8D3D93}"/>
              </a:ext>
            </a:extLst>
          </p:cNvPr>
          <p:cNvSpPr/>
          <p:nvPr/>
        </p:nvSpPr>
        <p:spPr>
          <a:xfrm>
            <a:off x="4343400" y="4870999"/>
            <a:ext cx="110055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play a game?</a:t>
            </a:r>
          </a:p>
        </p:txBody>
      </p:sp>
      <p:sp>
        <p:nvSpPr>
          <p:cNvPr id="9" name="Rectangle 8">
            <a:extLst>
              <a:ext uri="{FF2B5EF4-FFF2-40B4-BE49-F238E27FC236}">
                <a16:creationId xmlns:a16="http://schemas.microsoft.com/office/drawing/2014/main"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id="{01C83BAD-B56F-DF1E-C5C5-89D1C611C511}"/>
              </a:ext>
            </a:extLst>
          </p:cNvPr>
          <p:cNvSpPr/>
          <p:nvPr/>
        </p:nvSpPr>
        <p:spPr>
          <a:xfrm>
            <a:off x="4268829" y="7285523"/>
            <a:ext cx="104524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play a guessing game.</a:t>
            </a:r>
          </a:p>
        </p:txBody>
      </p:sp>
    </p:spTree>
    <p:extLst>
      <p:ext uri="{BB962C8B-B14F-4D97-AF65-F5344CB8AC3E}">
        <p14:creationId xmlns:p14="http://schemas.microsoft.com/office/powerpoint/2010/main" val="2616454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4229100" y="398416"/>
            <a:ext cx="10477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10">
            <a:extLst>
              <a:ext uri="{FF2B5EF4-FFF2-40B4-BE49-F238E27FC236}">
                <a16:creationId xmlns:a16="http://schemas.microsoft.com/office/drawing/2014/main" id="{C08F5C5B-F1F0-B36E-FC9E-B2D033F26F78}"/>
              </a:ext>
            </a:extLst>
          </p:cNvPr>
          <p:cNvSpPr txBox="1"/>
          <p:nvPr/>
        </p:nvSpPr>
        <p:spPr>
          <a:xfrm rot="21556003">
            <a:off x="733487" y="3167811"/>
            <a:ext cx="6069880"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Sa</a:t>
            </a:r>
          </a:p>
        </p:txBody>
      </p:sp>
      <p:pic>
        <p:nvPicPr>
          <p:cNvPr id="11" name="Picture 10">
            <a:extLst>
              <a:ext uri="{FF2B5EF4-FFF2-40B4-BE49-F238E27FC236}">
                <a16:creationId xmlns:a16="http://schemas.microsoft.com/office/drawing/2014/main" id="{91B400AA-F94F-4D0A-C1F3-545E0E44E719}"/>
              </a:ext>
            </a:extLst>
          </p:cNvPr>
          <p:cNvPicPr>
            <a:picLocks noChangeAspect="1"/>
          </p:cNvPicPr>
          <p:nvPr/>
        </p:nvPicPr>
        <p:blipFill rotWithShape="1">
          <a:blip r:embed="rId9"/>
          <a:srcRect b="50667"/>
          <a:stretch/>
        </p:blipFill>
        <p:spPr>
          <a:xfrm>
            <a:off x="838200" y="2363302"/>
            <a:ext cx="10875717" cy="7370251"/>
          </a:xfrm>
          <a:prstGeom prst="rect">
            <a:avLst/>
          </a:prstGeom>
          <a:ln>
            <a:solidFill>
              <a:schemeClr val="tx1"/>
            </a:solidFill>
          </a:ln>
          <a:effectLst>
            <a:outerShdw blurRad="292100" dist="139700" dir="2700000" algn="tl" rotWithShape="0">
              <a:srgbClr val="333333">
                <a:alpha val="65000"/>
              </a:srgbClr>
            </a:outerShdw>
          </a:effectLst>
        </p:spPr>
      </p:pic>
      <p:pic>
        <p:nvPicPr>
          <p:cNvPr id="20" name="Picture 19" descr="1607050659_288351">
            <a:extLst>
              <a:ext uri="{FF2B5EF4-FFF2-40B4-BE49-F238E27FC236}">
                <a16:creationId xmlns:a16="http://schemas.microsoft.com/office/drawing/2014/main" id="{F7278812-2445-EB21-1D23-B6CF3E93662B}"/>
              </a:ext>
            </a:extLst>
          </p:cNvPr>
          <p:cNvPicPr>
            <a:picLocks noChangeAspect="1"/>
          </p:cNvPicPr>
          <p:nvPr/>
        </p:nvPicPr>
        <p:blipFill>
          <a:blip r:embed="rId10"/>
          <a:stretch>
            <a:fillRect/>
          </a:stretch>
        </p:blipFill>
        <p:spPr>
          <a:xfrm>
            <a:off x="777501" y="2628900"/>
            <a:ext cx="1233805" cy="1233805"/>
          </a:xfrm>
          <a:prstGeom prst="rect">
            <a:avLst/>
          </a:prstGeom>
        </p:spPr>
      </p:pic>
      <p:pic>
        <p:nvPicPr>
          <p:cNvPr id="21" name="Picture 20" descr="1607050659_288351">
            <a:extLst>
              <a:ext uri="{FF2B5EF4-FFF2-40B4-BE49-F238E27FC236}">
                <a16:creationId xmlns:a16="http://schemas.microsoft.com/office/drawing/2014/main"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id="{316F4F5E-A0E9-C246-0E68-8652C7E48CCE}"/>
              </a:ext>
            </a:extLst>
          </p:cNvPr>
          <p:cNvPicPr>
            <a:picLocks noChangeAspect="1"/>
          </p:cNvPicPr>
          <p:nvPr>
            <a:audioFile r:link="rId1"/>
            <p:extLst>
              <p:ext uri="{DAA4B4D4-6D71-4841-9C94-3DE7FCFB9230}">
                <p14:media xmlns:p14="http://schemas.microsoft.com/office/powerpoint/2010/main" r:embed="rId2">
                  <p14:trim st="10681" end="24220.7187"/>
                </p14:media>
              </p:ext>
            </p:extLst>
          </p:nvPr>
        </p:nvPicPr>
        <p:blipFill>
          <a:blip r:embed="rId11">
            <a:duotone>
              <a:prstClr val="black"/>
              <a:schemeClr val="accent4">
                <a:tint val="45000"/>
                <a:satMod val="400000"/>
              </a:schemeClr>
            </a:duotone>
          </a:blip>
          <a:stretch>
            <a:fillRect/>
          </a:stretch>
        </p:blipFill>
        <p:spPr>
          <a:xfrm>
            <a:off x="14554200" y="7820338"/>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6E059404-9A5D-4665-B224-0A65D4FFC9D1}"/>
              </a:ext>
            </a:extLst>
          </p:cNvPr>
          <p:cNvPicPr>
            <a:picLocks noChangeAspect="1"/>
          </p:cNvPicPr>
          <p:nvPr/>
        </p:nvPicPr>
        <p:blipFill>
          <a:blip r:embed="rId12"/>
          <a:stretch>
            <a:fillRect/>
          </a:stretch>
        </p:blipFill>
        <p:spPr>
          <a:xfrm rot="20994195">
            <a:off x="12814588" y="2982638"/>
            <a:ext cx="4599511" cy="4176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3"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3000"/>
            </a:blip>
            <a:stretch>
              <a:fillRect t="-39957" b="-39957"/>
            </a:stretch>
          </a:blipFill>
        </p:spPr>
        <p:txBody>
          <a:bodyPr/>
          <a:lstStyle/>
          <a:p>
            <a:endParaRPr lang="en-US"/>
          </a:p>
        </p:txBody>
      </p:sp>
      <p:sp>
        <p:nvSpPr>
          <p:cNvPr id="3" name="Freeform 3"/>
          <p:cNvSpPr/>
          <p:nvPr/>
        </p:nvSpPr>
        <p:spPr>
          <a:xfrm>
            <a:off x="2062233" y="1573104"/>
            <a:ext cx="14163533" cy="6940131"/>
          </a:xfrm>
          <a:custGeom>
            <a:avLst/>
            <a:gdLst/>
            <a:ahLst/>
            <a:cxnLst/>
            <a:rect l="l" t="t" r="r" b="b"/>
            <a:pathLst>
              <a:path w="14163533" h="6940131">
                <a:moveTo>
                  <a:pt x="0" y="0"/>
                </a:moveTo>
                <a:lnTo>
                  <a:pt x="14163534" y="0"/>
                </a:lnTo>
                <a:lnTo>
                  <a:pt x="14163534" y="6940131"/>
                </a:lnTo>
                <a:lnTo>
                  <a:pt x="0" y="69401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35972" y="1673434"/>
            <a:ext cx="8816056" cy="3074600"/>
          </a:xfrm>
          <a:custGeom>
            <a:avLst/>
            <a:gdLst/>
            <a:ahLst/>
            <a:cxnLst/>
            <a:rect l="l" t="t" r="r" b="b"/>
            <a:pathLst>
              <a:path w="8816056" h="3074600">
                <a:moveTo>
                  <a:pt x="0" y="0"/>
                </a:moveTo>
                <a:lnTo>
                  <a:pt x="8816056" y="0"/>
                </a:lnTo>
                <a:lnTo>
                  <a:pt x="8816056" y="3074600"/>
                </a:lnTo>
                <a:lnTo>
                  <a:pt x="0" y="3074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77645" y="7519550"/>
            <a:ext cx="5305653" cy="4523070"/>
          </a:xfrm>
          <a:custGeom>
            <a:avLst/>
            <a:gdLst/>
            <a:ahLst/>
            <a:cxnLst/>
            <a:rect l="l" t="t" r="r" b="b"/>
            <a:pathLst>
              <a:path w="5305653" h="4523070">
                <a:moveTo>
                  <a:pt x="0" y="0"/>
                </a:moveTo>
                <a:lnTo>
                  <a:pt x="5305653" y="0"/>
                </a:lnTo>
                <a:lnTo>
                  <a:pt x="5305653" y="4523069"/>
                </a:lnTo>
                <a:lnTo>
                  <a:pt x="0" y="4523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flipV="1">
            <a:off x="-1582761" y="-1181388"/>
            <a:ext cx="5780296" cy="4927702"/>
          </a:xfrm>
          <a:custGeom>
            <a:avLst/>
            <a:gdLst/>
            <a:ahLst/>
            <a:cxnLst/>
            <a:rect l="l" t="t" r="r" b="b"/>
            <a:pathLst>
              <a:path w="5780296" h="4927702">
                <a:moveTo>
                  <a:pt x="5780296" y="4927702"/>
                </a:moveTo>
                <a:lnTo>
                  <a:pt x="0" y="4927702"/>
                </a:lnTo>
                <a:lnTo>
                  <a:pt x="0" y="0"/>
                </a:lnTo>
                <a:lnTo>
                  <a:pt x="5780296" y="0"/>
                </a:lnTo>
                <a:lnTo>
                  <a:pt x="5780296" y="4927702"/>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2191037">
            <a:off x="12752989" y="448448"/>
            <a:ext cx="2249311" cy="2249311"/>
          </a:xfrm>
          <a:custGeom>
            <a:avLst/>
            <a:gdLst/>
            <a:ahLst/>
            <a:cxnLst/>
            <a:rect l="l" t="t" r="r" b="b"/>
            <a:pathLst>
              <a:path w="2249311" h="2249311">
                <a:moveTo>
                  <a:pt x="0" y="0"/>
                </a:moveTo>
                <a:lnTo>
                  <a:pt x="2249311" y="0"/>
                </a:lnTo>
                <a:lnTo>
                  <a:pt x="2249311" y="2249311"/>
                </a:lnTo>
                <a:lnTo>
                  <a:pt x="0" y="2249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2502092" y="4565464"/>
            <a:ext cx="13283815" cy="1804064"/>
          </a:xfrm>
          <a:prstGeom prst="rect">
            <a:avLst/>
          </a:prstGeom>
        </p:spPr>
        <p:txBody>
          <a:bodyPr lIns="0" tIns="0" rIns="0" bIns="0" rtlCol="0" anchor="t">
            <a:spAutoFit/>
          </a:bodyPr>
          <a:lstStyle/>
          <a:p>
            <a:pPr algn="ctr">
              <a:lnSpc>
                <a:spcPts val="14688"/>
              </a:lnSpc>
            </a:pPr>
            <a:r>
              <a:rPr lang="en-US" sz="10491" dirty="0">
                <a:solidFill>
                  <a:srgbClr val="000000"/>
                </a:solidFill>
                <a:latin typeface="Luckiest Guy"/>
              </a:rPr>
              <a:t>starter</a:t>
            </a:r>
          </a:p>
        </p:txBody>
      </p:sp>
      <p:sp>
        <p:nvSpPr>
          <p:cNvPr id="9" name="TextBox 9"/>
          <p:cNvSpPr txBox="1"/>
          <p:nvPr/>
        </p:nvSpPr>
        <p:spPr>
          <a:xfrm>
            <a:off x="5029200" y="6151799"/>
            <a:ext cx="8419305" cy="633891"/>
          </a:xfrm>
          <a:prstGeom prst="rect">
            <a:avLst/>
          </a:prstGeom>
        </p:spPr>
        <p:txBody>
          <a:bodyPr wrap="square" lIns="0" tIns="0" rIns="0" bIns="0" rtlCol="0" anchor="t">
            <a:spAutoFit/>
          </a:bodyPr>
          <a:lstStyle/>
          <a:p>
            <a:pPr algn="ctr">
              <a:lnSpc>
                <a:spcPts val="5216"/>
              </a:lnSpc>
            </a:pPr>
            <a:r>
              <a:rPr lang="en-US" sz="3726" dirty="0">
                <a:solidFill>
                  <a:srgbClr val="000000"/>
                </a:solidFill>
                <a:latin typeface="Poppins Medium"/>
              </a:rPr>
              <a:t>Period 3 – Classroom Instructions</a:t>
            </a:r>
          </a:p>
        </p:txBody>
      </p:sp>
      <p:sp>
        <p:nvSpPr>
          <p:cNvPr id="10" name="Freeform 10"/>
          <p:cNvSpPr/>
          <p:nvPr/>
        </p:nvSpPr>
        <p:spPr>
          <a:xfrm>
            <a:off x="314224" y="3746314"/>
            <a:ext cx="1986326" cy="2057400"/>
          </a:xfrm>
          <a:custGeom>
            <a:avLst/>
            <a:gdLst/>
            <a:ahLst/>
            <a:cxnLst/>
            <a:rect l="l" t="t" r="r" b="b"/>
            <a:pathLst>
              <a:path w="1986326" h="2057400">
                <a:moveTo>
                  <a:pt x="0" y="0"/>
                </a:moveTo>
                <a:lnTo>
                  <a:pt x="1986326" y="0"/>
                </a:lnTo>
                <a:lnTo>
                  <a:pt x="1986326"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6457080" y="5803714"/>
            <a:ext cx="1604441" cy="1661850"/>
          </a:xfrm>
          <a:custGeom>
            <a:avLst/>
            <a:gdLst/>
            <a:ahLst/>
            <a:cxnLst/>
            <a:rect l="l" t="t" r="r" b="b"/>
            <a:pathLst>
              <a:path w="1604441" h="1661850">
                <a:moveTo>
                  <a:pt x="0" y="0"/>
                </a:moveTo>
                <a:lnTo>
                  <a:pt x="1604440" y="0"/>
                </a:lnTo>
                <a:lnTo>
                  <a:pt x="1604440" y="1661850"/>
                </a:lnTo>
                <a:lnTo>
                  <a:pt x="0" y="16618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3563600" y="7540858"/>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id="{E7463E7A-CB06-69FB-1480-869A6D8D3D93}"/>
              </a:ext>
            </a:extLst>
          </p:cNvPr>
          <p:cNvSpPr/>
          <p:nvPr/>
        </p:nvSpPr>
        <p:spPr>
          <a:xfrm>
            <a:off x="4275528" y="4843142"/>
            <a:ext cx="10667921"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sing a song?</a:t>
            </a:r>
          </a:p>
        </p:txBody>
      </p:sp>
      <p:sp>
        <p:nvSpPr>
          <p:cNvPr id="9" name="Rectangle 8">
            <a:extLst>
              <a:ext uri="{FF2B5EF4-FFF2-40B4-BE49-F238E27FC236}">
                <a16:creationId xmlns:a16="http://schemas.microsoft.com/office/drawing/2014/main"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id="{01C83BAD-B56F-DF1E-C5C5-89D1C611C511}"/>
              </a:ext>
            </a:extLst>
          </p:cNvPr>
          <p:cNvSpPr/>
          <p:nvPr/>
        </p:nvSpPr>
        <p:spPr>
          <a:xfrm>
            <a:off x="4343400" y="7336932"/>
            <a:ext cx="82738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all sing together.</a:t>
            </a:r>
          </a:p>
        </p:txBody>
      </p:sp>
    </p:spTree>
    <p:extLst>
      <p:ext uri="{BB962C8B-B14F-4D97-AF65-F5344CB8AC3E}">
        <p14:creationId xmlns:p14="http://schemas.microsoft.com/office/powerpoint/2010/main" val="218648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C60B9F-2274-6E8F-94D7-5291020B4D91}"/>
              </a:ext>
            </a:extLst>
          </p:cNvPr>
          <p:cNvPicPr>
            <a:picLocks noChangeAspect="1"/>
          </p:cNvPicPr>
          <p:nvPr/>
        </p:nvPicPr>
        <p:blipFill>
          <a:blip r:embed="rId5"/>
          <a:stretch>
            <a:fillRect/>
          </a:stretch>
        </p:blipFill>
        <p:spPr>
          <a:xfrm>
            <a:off x="806778" y="2357251"/>
            <a:ext cx="11870319" cy="7419932"/>
          </a:xfrm>
          <a:prstGeom prst="rect">
            <a:avLst/>
          </a:prstGeom>
          <a:ln>
            <a:solidFill>
              <a:schemeClr val="tx1"/>
            </a:solidFill>
          </a:ln>
          <a:effectLst>
            <a:outerShdw blurRad="292100" dist="139700" dir="2700000" algn="tl" rotWithShape="0">
              <a:srgbClr val="333333">
                <a:alpha val="65000"/>
              </a:srgbClr>
            </a:outerShdw>
          </a:effectLst>
        </p:spPr>
      </p:pic>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4229100" y="398416"/>
            <a:ext cx="10858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0" name="Picture 19" descr="1607050659_288351">
            <a:extLst>
              <a:ext uri="{FF2B5EF4-FFF2-40B4-BE49-F238E27FC236}">
                <a16:creationId xmlns:a16="http://schemas.microsoft.com/office/drawing/2014/main" id="{F7278812-2445-EB21-1D23-B6CF3E93662B}"/>
              </a:ext>
            </a:extLst>
          </p:cNvPr>
          <p:cNvPicPr>
            <a:picLocks noChangeAspect="1"/>
          </p:cNvPicPr>
          <p:nvPr/>
        </p:nvPicPr>
        <p:blipFill>
          <a:blip r:embed="rId10"/>
          <a:stretch>
            <a:fillRect/>
          </a:stretch>
        </p:blipFill>
        <p:spPr>
          <a:xfrm>
            <a:off x="806778" y="2693667"/>
            <a:ext cx="1233805" cy="1233805"/>
          </a:xfrm>
          <a:prstGeom prst="rect">
            <a:avLst/>
          </a:prstGeom>
        </p:spPr>
      </p:pic>
      <p:pic>
        <p:nvPicPr>
          <p:cNvPr id="21" name="Picture 20" descr="1607050659_288351">
            <a:extLst>
              <a:ext uri="{FF2B5EF4-FFF2-40B4-BE49-F238E27FC236}">
                <a16:creationId xmlns:a16="http://schemas.microsoft.com/office/drawing/2014/main"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id="{316F4F5E-A0E9-C246-0E68-8652C7E48CCE}"/>
              </a:ext>
            </a:extLst>
          </p:cNvPr>
          <p:cNvPicPr>
            <a:picLocks noChangeAspect="1"/>
          </p:cNvPicPr>
          <p:nvPr>
            <a:audioFile r:link="rId1"/>
            <p:extLst>
              <p:ext uri="{DAA4B4D4-6D71-4841-9C94-3DE7FCFB9230}">
                <p14:media xmlns:p14="http://schemas.microsoft.com/office/powerpoint/2010/main" r:embed="rId2">
                  <p14:trim st="40609" end="949.7187"/>
                </p14:media>
              </p:ext>
            </p:extLst>
          </p:nvPr>
        </p:nvPicPr>
        <p:blipFill>
          <a:blip r:embed="rId11">
            <a:duotone>
              <a:prstClr val="black"/>
              <a:schemeClr val="accent4">
                <a:tint val="45000"/>
                <a:satMod val="400000"/>
              </a:schemeClr>
            </a:duotone>
          </a:blip>
          <a:stretch>
            <a:fillRect/>
          </a:stretch>
        </p:blipFill>
        <p:spPr>
          <a:xfrm>
            <a:off x="14706600" y="7917366"/>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392F598D-AC35-4D85-A4D2-5DEB794F25F9}"/>
              </a:ext>
            </a:extLst>
          </p:cNvPr>
          <p:cNvPicPr>
            <a:picLocks noChangeAspect="1"/>
          </p:cNvPicPr>
          <p:nvPr/>
        </p:nvPicPr>
        <p:blipFill>
          <a:blip r:embed="rId12"/>
          <a:stretch>
            <a:fillRect/>
          </a:stretch>
        </p:blipFill>
        <p:spPr>
          <a:xfrm rot="21055095">
            <a:off x="13323506" y="3285231"/>
            <a:ext cx="4402140" cy="3997273"/>
          </a:xfrm>
          <a:prstGeom prst="rect">
            <a:avLst/>
          </a:prstGeom>
        </p:spPr>
      </p:pic>
    </p:spTree>
    <p:extLst>
      <p:ext uri="{BB962C8B-B14F-4D97-AF65-F5344CB8AC3E}">
        <p14:creationId xmlns:p14="http://schemas.microsoft.com/office/powerpoint/2010/main" val="374526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6"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6535400" y="2247900"/>
            <a:ext cx="1524000" cy="1264564"/>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3428999" y="358755"/>
            <a:ext cx="12432061"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Chant and clap hands.</a:t>
            </a:r>
          </a:p>
        </p:txBody>
      </p:sp>
      <p:pic>
        <p:nvPicPr>
          <p:cNvPr id="5" name="Picture 4">
            <a:extLst>
              <a:ext uri="{FF2B5EF4-FFF2-40B4-BE49-F238E27FC236}">
                <a16:creationId xmlns:a16="http://schemas.microsoft.com/office/drawing/2014/main" id="{DAE7DD4D-6B94-DBCE-88FA-A94E47CB6F72}"/>
              </a:ext>
            </a:extLst>
          </p:cNvPr>
          <p:cNvPicPr>
            <a:picLocks noChangeAspect="1"/>
          </p:cNvPicPr>
          <p:nvPr/>
        </p:nvPicPr>
        <p:blipFill rotWithShape="1">
          <a:blip r:embed="rId11"/>
          <a:srcRect l="7975"/>
          <a:stretch/>
        </p:blipFill>
        <p:spPr>
          <a:xfrm>
            <a:off x="2209800" y="1940740"/>
            <a:ext cx="7811668" cy="79875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Freeform 21"/>
          <p:cNvSpPr/>
          <p:nvPr/>
        </p:nvSpPr>
        <p:spPr>
          <a:xfrm>
            <a:off x="-914400" y="9105900"/>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Track 3">
            <a:hlinkClick r:id="" action="ppaction://media"/>
            <a:extLst>
              <a:ext uri="{FF2B5EF4-FFF2-40B4-BE49-F238E27FC236}">
                <a16:creationId xmlns:a16="http://schemas.microsoft.com/office/drawing/2014/main" id="{78378157-BA0D-F35C-9FBA-41AB4C920C25}"/>
              </a:ext>
            </a:extLst>
          </p:cNvPr>
          <p:cNvPicPr>
            <a:picLocks noChangeAspect="1"/>
          </p:cNvPicPr>
          <p:nvPr>
            <a:audioFile r:link="rId1"/>
            <p:extLst>
              <p:ext uri="{DAA4B4D4-6D71-4841-9C94-3DE7FCFB9230}">
                <p14:media xmlns:p14="http://schemas.microsoft.com/office/powerpoint/2010/main" r:embed="rId2">
                  <p14:trim st="10486" end="949.7187"/>
                </p14:media>
              </p:ext>
            </p:extLst>
          </p:nvPr>
        </p:nvPicPr>
        <p:blipFill>
          <a:blip r:embed="rId14">
            <a:duotone>
              <a:prstClr val="black"/>
              <a:schemeClr val="accent4">
                <a:tint val="45000"/>
                <a:satMod val="400000"/>
              </a:schemeClr>
            </a:duotone>
          </a:blip>
          <a:stretch>
            <a:fillRect/>
          </a:stretch>
        </p:blipFill>
        <p:spPr>
          <a:xfrm>
            <a:off x="13411200" y="8115300"/>
            <a:ext cx="1611661" cy="1611661"/>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B36B5798-1500-42C6-91EB-5123F912E5BE}"/>
              </a:ext>
            </a:extLst>
          </p:cNvPr>
          <p:cNvPicPr>
            <a:picLocks noChangeAspect="1"/>
          </p:cNvPicPr>
          <p:nvPr/>
        </p:nvPicPr>
        <p:blipFill>
          <a:blip r:embed="rId15"/>
          <a:stretch>
            <a:fillRect/>
          </a:stretch>
        </p:blipFill>
        <p:spPr>
          <a:xfrm rot="21096446">
            <a:off x="11045011" y="2205617"/>
            <a:ext cx="5976042" cy="5426422"/>
          </a:xfrm>
          <a:prstGeom prst="rect">
            <a:avLst/>
          </a:prstGeom>
        </p:spPr>
      </p:pic>
    </p:spTree>
    <p:extLst>
      <p:ext uri="{BB962C8B-B14F-4D97-AF65-F5344CB8AC3E}">
        <p14:creationId xmlns:p14="http://schemas.microsoft.com/office/powerpoint/2010/main" val="265977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8443" y="4572115"/>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LISTEN </a:t>
            </a:r>
          </a:p>
          <a:p>
            <a:pPr>
              <a:lnSpc>
                <a:spcPts val="9396"/>
              </a:lnSpc>
            </a:pPr>
            <a:r>
              <a:rPr lang="en-US" sz="11500" dirty="0">
                <a:solidFill>
                  <a:srgbClr val="0070C0"/>
                </a:solidFill>
                <a:latin typeface="Luckiest Guy"/>
              </a:rPr>
              <a:t>AND tick.</a:t>
            </a:r>
          </a:p>
        </p:txBody>
      </p:sp>
      <p:sp>
        <p:nvSpPr>
          <p:cNvPr id="3" name="Freeform 3"/>
          <p:cNvSpPr/>
          <p:nvPr/>
        </p:nvSpPr>
        <p:spPr>
          <a:xfrm>
            <a:off x="2689485" y="231896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10295" y="231448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03</a:t>
            </a:r>
          </a:p>
        </p:txBody>
      </p:sp>
      <p:sp>
        <p:nvSpPr>
          <p:cNvPr id="6" name="Freeform 6"/>
          <p:cNvSpPr/>
          <p:nvPr/>
        </p:nvSpPr>
        <p:spPr>
          <a:xfrm rot="-9199345" flipH="1" flipV="1">
            <a:off x="7897998" y="-3507678"/>
            <a:ext cx="13524021" cy="12591648"/>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8142750" y="685297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414DD550-CCC0-56C7-D5E8-B2BC45935AD4}"/>
              </a:ext>
            </a:extLst>
          </p:cNvPr>
          <p:cNvPicPr>
            <a:picLocks noChangeAspect="1"/>
          </p:cNvPicPr>
          <p:nvPr/>
        </p:nvPicPr>
        <p:blipFill>
          <a:blip r:embed="rId13"/>
          <a:stretch>
            <a:fillRect/>
          </a:stretch>
        </p:blipFill>
        <p:spPr>
          <a:xfrm>
            <a:off x="10893576" y="286731"/>
            <a:ext cx="6801472" cy="69636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286504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pairs</a:t>
              </a:r>
            </a:p>
          </p:txBody>
        </p:sp>
      </p:grpSp>
      <p:grpSp>
        <p:nvGrpSpPr>
          <p:cNvPr id="58" name="Group 57">
            <a:extLst>
              <a:ext uri="{FF2B5EF4-FFF2-40B4-BE49-F238E27FC236}">
                <a16:creationId xmlns:a16="http://schemas.microsoft.com/office/drawing/2014/main"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groups</a:t>
              </a:r>
            </a:p>
          </p:txBody>
        </p:sp>
      </p:grpSp>
      <p:pic>
        <p:nvPicPr>
          <p:cNvPr id="4" name="Picture 3">
            <a:extLst>
              <a:ext uri="{FF2B5EF4-FFF2-40B4-BE49-F238E27FC236}">
                <a16:creationId xmlns:a16="http://schemas.microsoft.com/office/drawing/2014/main" id="{9B9CEF59-5B82-7369-9B1A-7C43EAFF21F7}"/>
              </a:ext>
            </a:extLst>
          </p:cNvPr>
          <p:cNvPicPr>
            <a:picLocks noChangeAspect="1"/>
          </p:cNvPicPr>
          <p:nvPr/>
        </p:nvPicPr>
        <p:blipFill>
          <a:blip r:embed="rId10"/>
          <a:stretch>
            <a:fillRect/>
          </a:stretch>
        </p:blipFill>
        <p:spPr>
          <a:xfrm>
            <a:off x="2819400" y="3390900"/>
            <a:ext cx="705195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198F1F-C45B-BEF9-E98E-28F296840209}"/>
              </a:ext>
            </a:extLst>
          </p:cNvPr>
          <p:cNvPicPr>
            <a:picLocks noChangeAspect="1"/>
          </p:cNvPicPr>
          <p:nvPr/>
        </p:nvPicPr>
        <p:blipFill>
          <a:blip r:embed="rId11"/>
          <a:stretch>
            <a:fillRect/>
          </a:stretch>
        </p:blipFill>
        <p:spPr>
          <a:xfrm>
            <a:off x="10357290" y="3390900"/>
            <a:ext cx="718326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Freeform 2">
            <a:extLst>
              <a:ext uri="{FF2B5EF4-FFF2-40B4-BE49-F238E27FC236}">
                <a16:creationId xmlns:a16="http://schemas.microsoft.com/office/drawing/2014/main" id="{A9BC137C-4C0F-F45D-508A-A10E2E17C195}"/>
              </a:ext>
            </a:extLst>
          </p:cNvPr>
          <p:cNvSpPr/>
          <p:nvPr/>
        </p:nvSpPr>
        <p:spPr>
          <a:xfrm rot="21170936">
            <a:off x="525164" y="2591785"/>
            <a:ext cx="1748427" cy="1609317"/>
          </a:xfrm>
          <a:custGeom>
            <a:avLst/>
            <a:gdLst/>
            <a:ahLst/>
            <a:cxnLst/>
            <a:rect l="l" t="t" r="r" b="b"/>
            <a:pathLst>
              <a:path w="2600737" h="2997968">
                <a:moveTo>
                  <a:pt x="0" y="0"/>
                </a:moveTo>
                <a:lnTo>
                  <a:pt x="2600737" y="0"/>
                </a:lnTo>
                <a:lnTo>
                  <a:pt x="2600737" y="2997967"/>
                </a:lnTo>
                <a:lnTo>
                  <a:pt x="0" y="2997967"/>
                </a:lnTo>
                <a:lnTo>
                  <a:pt x="0" y="0"/>
                </a:lnTo>
                <a:close/>
              </a:path>
            </a:pathLst>
          </a:custGeom>
          <a:blipFill>
            <a:blip r:embed="rId1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do exercises</a:t>
              </a:r>
            </a:p>
          </p:txBody>
        </p:sp>
      </p:grpSp>
      <p:grpSp>
        <p:nvGrpSpPr>
          <p:cNvPr id="58" name="Group 57">
            <a:extLst>
              <a:ext uri="{FF2B5EF4-FFF2-40B4-BE49-F238E27FC236}">
                <a16:creationId xmlns:a16="http://schemas.microsoft.com/office/drawing/2014/main"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play a game</a:t>
              </a:r>
            </a:p>
          </p:txBody>
        </p:sp>
      </p:grpSp>
      <p:sp>
        <p:nvSpPr>
          <p:cNvPr id="2" name="Freeform 3">
            <a:extLst>
              <a:ext uri="{FF2B5EF4-FFF2-40B4-BE49-F238E27FC236}">
                <a16:creationId xmlns:a16="http://schemas.microsoft.com/office/drawing/2014/main" id="{D8A02DED-7085-A4CD-B293-809AA145870E}"/>
              </a:ext>
            </a:extLst>
          </p:cNvPr>
          <p:cNvSpPr/>
          <p:nvPr/>
        </p:nvSpPr>
        <p:spPr>
          <a:xfrm>
            <a:off x="762000" y="2781300"/>
            <a:ext cx="1780525" cy="1829896"/>
          </a:xfrm>
          <a:custGeom>
            <a:avLst/>
            <a:gdLst/>
            <a:ahLst/>
            <a:cxnLst/>
            <a:rect l="l" t="t" r="r" b="b"/>
            <a:pathLst>
              <a:path w="2815190" h="2921079">
                <a:moveTo>
                  <a:pt x="0" y="0"/>
                </a:moveTo>
                <a:lnTo>
                  <a:pt x="2815190" y="0"/>
                </a:lnTo>
                <a:lnTo>
                  <a:pt x="2815190" y="2921079"/>
                </a:lnTo>
                <a:lnTo>
                  <a:pt x="0" y="2921079"/>
                </a:lnTo>
                <a:lnTo>
                  <a:pt x="0" y="0"/>
                </a:lnTo>
                <a:close/>
              </a:path>
            </a:pathLst>
          </a:custGeom>
          <a:blipFill>
            <a:blip r:embed="rId10"/>
            <a:stretch>
              <a:fillRect/>
            </a:stretch>
          </a:blipFill>
        </p:spPr>
        <p:txBody>
          <a:bodyPr/>
          <a:lstStyle/>
          <a:p>
            <a:endParaRPr lang="en-US"/>
          </a:p>
        </p:txBody>
      </p:sp>
      <p:pic>
        <p:nvPicPr>
          <p:cNvPr id="5" name="Picture 4">
            <a:extLst>
              <a:ext uri="{FF2B5EF4-FFF2-40B4-BE49-F238E27FC236}">
                <a16:creationId xmlns:a16="http://schemas.microsoft.com/office/drawing/2014/main" id="{445AB1AB-9D3C-90C7-C6EC-3C490A94A98F}"/>
              </a:ext>
            </a:extLst>
          </p:cNvPr>
          <p:cNvPicPr>
            <a:picLocks noChangeAspect="1"/>
          </p:cNvPicPr>
          <p:nvPr/>
        </p:nvPicPr>
        <p:blipFill>
          <a:blip r:embed="rId11"/>
          <a:stretch>
            <a:fillRect/>
          </a:stretch>
        </p:blipFill>
        <p:spPr>
          <a:xfrm>
            <a:off x="3121660" y="3335238"/>
            <a:ext cx="6658696" cy="36166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916F436-7E88-A6AB-265A-D0F04E575A82}"/>
              </a:ext>
            </a:extLst>
          </p:cNvPr>
          <p:cNvPicPr>
            <a:picLocks noChangeAspect="1"/>
          </p:cNvPicPr>
          <p:nvPr/>
        </p:nvPicPr>
        <p:blipFill>
          <a:blip r:embed="rId12"/>
          <a:stretch>
            <a:fillRect/>
          </a:stretch>
        </p:blipFill>
        <p:spPr>
          <a:xfrm>
            <a:off x="10495137" y="3335238"/>
            <a:ext cx="6781800" cy="35843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568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400530" y="471006"/>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LISTEN AND POINT.</a:t>
            </a:r>
          </a:p>
        </p:txBody>
      </p:sp>
      <p:sp>
        <p:nvSpPr>
          <p:cNvPr id="11" name="Freeform 19">
            <a:extLst>
              <a:ext uri="{FF2B5EF4-FFF2-40B4-BE49-F238E27FC236}">
                <a16:creationId xmlns:a16="http://schemas.microsoft.com/office/drawing/2014/main" id="{F76E6941-7CEF-DD4B-966C-F241D30B59F7}"/>
              </a:ext>
            </a:extLst>
          </p:cNvPr>
          <p:cNvSpPr/>
          <p:nvPr/>
        </p:nvSpPr>
        <p:spPr>
          <a:xfrm rot="3347119" flipH="1" flipV="1">
            <a:off x="13774055"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20">
            <a:extLst>
              <a:ext uri="{FF2B5EF4-FFF2-40B4-BE49-F238E27FC236}">
                <a16:creationId xmlns:a16="http://schemas.microsoft.com/office/drawing/2014/main" id="{A8C3ECFF-64DA-9116-43B4-1B7515393085}"/>
              </a:ext>
            </a:extLst>
          </p:cNvPr>
          <p:cNvSpPr/>
          <p:nvPr/>
        </p:nvSpPr>
        <p:spPr>
          <a:xfrm rot="3423708">
            <a:off x="-8631569" y="-538443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228600" y="82677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5" name="Track 4">
            <a:hlinkClick r:id="" action="ppaction://media"/>
            <a:extLst>
              <a:ext uri="{FF2B5EF4-FFF2-40B4-BE49-F238E27FC236}">
                <a16:creationId xmlns:a16="http://schemas.microsoft.com/office/drawing/2014/main" id="{38274A84-6299-C278-DB51-69FD96C814D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3182519" y="342900"/>
            <a:ext cx="1307921" cy="1307921"/>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F093C29B-995C-4542-8CF7-519ED8F3F6D4}"/>
              </a:ext>
            </a:extLst>
          </p:cNvPr>
          <p:cNvPicPr>
            <a:picLocks noChangeAspect="1"/>
          </p:cNvPicPr>
          <p:nvPr/>
        </p:nvPicPr>
        <p:blipFill>
          <a:blip r:embed="rId12"/>
          <a:stretch>
            <a:fillRect/>
          </a:stretch>
        </p:blipFill>
        <p:spPr>
          <a:xfrm>
            <a:off x="2514600" y="1816658"/>
            <a:ext cx="15436340" cy="7746441"/>
          </a:xfrm>
          <a:prstGeom prst="rect">
            <a:avLst/>
          </a:prstGeom>
        </p:spPr>
      </p:pic>
    </p:spTree>
    <p:extLst>
      <p:ext uri="{BB962C8B-B14F-4D97-AF65-F5344CB8AC3E}">
        <p14:creationId xmlns:p14="http://schemas.microsoft.com/office/powerpoint/2010/main" val="75555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91000" y="714199"/>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Work in pairs.</a:t>
            </a:r>
          </a:p>
        </p:txBody>
      </p:sp>
      <p:sp>
        <p:nvSpPr>
          <p:cNvPr id="32" name="Freeform 32"/>
          <p:cNvSpPr/>
          <p:nvPr/>
        </p:nvSpPr>
        <p:spPr>
          <a:xfrm rot="3347119" flipH="1" flipV="1">
            <a:off x="13238997" y="-3097556"/>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34"/>
          <p:cNvSpPr/>
          <p:nvPr/>
        </p:nvSpPr>
        <p:spPr>
          <a:xfrm>
            <a:off x="-538732" y="-33913"/>
            <a:ext cx="3969750" cy="3733800"/>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a:off x="14859000" y="6667500"/>
            <a:ext cx="3886200" cy="38696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4" name="Picture 3" descr="A couple of girls holding books&#10;&#10;Description automatically generated">
            <a:extLst>
              <a:ext uri="{FF2B5EF4-FFF2-40B4-BE49-F238E27FC236}">
                <a16:creationId xmlns:a16="http://schemas.microsoft.com/office/drawing/2014/main" id="{F5FB629A-E49D-5770-010F-165DFFD154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765508"/>
            <a:ext cx="9938675" cy="7929603"/>
          </a:xfrm>
          <a:prstGeom prst="rect">
            <a:avLst/>
          </a:prstGeom>
        </p:spPr>
      </p:pic>
      <p:sp>
        <p:nvSpPr>
          <p:cNvPr id="10" name="Freeform 10">
            <a:extLst>
              <a:ext uri="{FF2B5EF4-FFF2-40B4-BE49-F238E27FC236}">
                <a16:creationId xmlns:a16="http://schemas.microsoft.com/office/drawing/2014/main" id="{C3582128-9399-AFD7-C712-C6F837DBEE9D}"/>
              </a:ext>
            </a:extLst>
          </p:cNvPr>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animation-childlike-claps-playful-cute-bright-happy-music-20852">
            <a:hlinkClick r:id="" action="ppaction://media"/>
            <a:extLst>
              <a:ext uri="{FF2B5EF4-FFF2-40B4-BE49-F238E27FC236}">
                <a16:creationId xmlns:a16="http://schemas.microsoft.com/office/drawing/2014/main" id="{C5F3D968-19AE-9BF2-1D01-143CE7E5702E}"/>
              </a:ext>
            </a:extLst>
          </p:cNvPr>
          <p:cNvPicPr>
            <a:picLocks noChangeAspect="1"/>
          </p:cNvPicPr>
          <p:nvPr>
            <a:audioFile r:link="rId2"/>
            <p:extLst>
              <p:ext uri="{DAA4B4D4-6D71-4841-9C94-3DE7FCFB9230}">
                <p14:media xmlns:p14="http://schemas.microsoft.com/office/powerpoint/2010/main" r:embed="rId1"/>
              </p:ext>
            </p:extLst>
          </p:nvPr>
        </p:nvPicPr>
        <p:blipFill>
          <a:blip r:embed="rId14">
            <a:duotone>
              <a:prstClr val="black"/>
              <a:schemeClr val="accent3">
                <a:tint val="45000"/>
                <a:satMod val="400000"/>
              </a:schemeClr>
            </a:duotone>
          </a:blip>
          <a:stretch>
            <a:fillRect/>
          </a:stretch>
        </p:blipFill>
        <p:spPr>
          <a:xfrm>
            <a:off x="11896180" y="4799031"/>
            <a:ext cx="2378946" cy="2378946"/>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07966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042637" y="509954"/>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Let’s check!</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533400" y="-266700"/>
            <a:ext cx="2514600" cy="2528696"/>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a:off x="16647682" y="8991339"/>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Track 4">
            <a:hlinkClick r:id="" action="ppaction://media"/>
            <a:extLst>
              <a:ext uri="{FF2B5EF4-FFF2-40B4-BE49-F238E27FC236}">
                <a16:creationId xmlns:a16="http://schemas.microsoft.com/office/drawing/2014/main" id="{4AF42C6A-3CB4-C207-C90B-1678525DA559}"/>
              </a:ext>
            </a:extLst>
          </p:cNvPr>
          <p:cNvPicPr>
            <a:picLocks noChangeAspect="1"/>
          </p:cNvPicPr>
          <p:nvPr>
            <a:audioFile r:link="rId1"/>
            <p:extLst>
              <p:ext uri="{DAA4B4D4-6D71-4841-9C94-3DE7FCFB9230}">
                <p14:media xmlns:p14="http://schemas.microsoft.com/office/powerpoint/2010/main" r:embed="rId2">
                  <p14:trim st="8100" end="13336.3125"/>
                </p14:media>
              </p:ext>
            </p:extLst>
          </p:nvPr>
        </p:nvPicPr>
        <p:blipFill>
          <a:blip r:embed="rId12">
            <a:duotone>
              <a:prstClr val="black"/>
              <a:schemeClr val="accent2">
                <a:tint val="45000"/>
                <a:satMod val="400000"/>
              </a:schemeClr>
            </a:duotone>
          </a:blip>
          <a:stretch>
            <a:fillRect/>
          </a:stretch>
        </p:blipFill>
        <p:spPr>
          <a:xfrm>
            <a:off x="16693766" y="2198165"/>
            <a:ext cx="1003407" cy="1003407"/>
          </a:xfrm>
          <a:prstGeom prst="rect">
            <a:avLst/>
          </a:prstGeom>
          <a:effectLst>
            <a:glow rad="228600">
              <a:schemeClr val="accent3">
                <a:satMod val="175000"/>
                <a:alpha val="40000"/>
              </a:schemeClr>
            </a:glow>
          </a:effectLst>
        </p:spPr>
      </p:pic>
      <p:pic>
        <p:nvPicPr>
          <p:cNvPr id="13" name="Track 4">
            <a:hlinkClick r:id="" action="ppaction://media"/>
            <a:extLst>
              <a:ext uri="{FF2B5EF4-FFF2-40B4-BE49-F238E27FC236}">
                <a16:creationId xmlns:a16="http://schemas.microsoft.com/office/drawing/2014/main" id="{4DA4EA0B-2780-A065-219E-2D25DFB6550B}"/>
              </a:ext>
            </a:extLst>
          </p:cNvPr>
          <p:cNvPicPr>
            <a:picLocks noChangeAspect="1"/>
          </p:cNvPicPr>
          <p:nvPr>
            <a:audioFile r:link="rId1"/>
            <p:extLst>
              <p:ext uri="{DAA4B4D4-6D71-4841-9C94-3DE7FCFB9230}">
                <p14:media xmlns:p14="http://schemas.microsoft.com/office/powerpoint/2010/main" r:embed="rId2">
                  <p14:trim st="21385"/>
                </p14:media>
              </p:ext>
            </p:extLst>
          </p:nvPr>
        </p:nvPicPr>
        <p:blipFill>
          <a:blip r:embed="rId12">
            <a:duotone>
              <a:prstClr val="black"/>
              <a:schemeClr val="accent4">
                <a:tint val="45000"/>
                <a:satMod val="400000"/>
              </a:schemeClr>
            </a:duotone>
          </a:blip>
          <a:stretch>
            <a:fillRect/>
          </a:stretch>
        </p:blipFill>
        <p:spPr>
          <a:xfrm>
            <a:off x="16647682" y="6090373"/>
            <a:ext cx="1003407" cy="1003407"/>
          </a:xfrm>
          <a:prstGeom prst="rect">
            <a:avLst/>
          </a:prstGeom>
          <a:effectLst>
            <a:glow rad="228600">
              <a:schemeClr val="accent3">
                <a:satMod val="175000"/>
                <a:alpha val="40000"/>
              </a:schemeClr>
            </a:glow>
          </a:effectLst>
        </p:spPr>
      </p:pic>
      <p:sp>
        <p:nvSpPr>
          <p:cNvPr id="19" name="Rectangle 18">
            <a:extLst>
              <a:ext uri="{FF2B5EF4-FFF2-40B4-BE49-F238E27FC236}">
                <a16:creationId xmlns:a16="http://schemas.microsoft.com/office/drawing/2014/main" id="{124ADBC4-FEF4-8635-88B9-191594F0EA14}"/>
              </a:ext>
            </a:extLst>
          </p:cNvPr>
          <p:cNvSpPr/>
          <p:nvPr/>
        </p:nvSpPr>
        <p:spPr>
          <a:xfrm>
            <a:off x="7569530" y="46863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pic>
        <p:nvPicPr>
          <p:cNvPr id="2" name="Picture 1">
            <a:extLst>
              <a:ext uri="{FF2B5EF4-FFF2-40B4-BE49-F238E27FC236}">
                <a16:creationId xmlns:a16="http://schemas.microsoft.com/office/drawing/2014/main" id="{0480B552-8E22-462F-A4DD-EFD1A279F311}"/>
              </a:ext>
            </a:extLst>
          </p:cNvPr>
          <p:cNvPicPr>
            <a:picLocks noChangeAspect="1"/>
          </p:cNvPicPr>
          <p:nvPr/>
        </p:nvPicPr>
        <p:blipFill>
          <a:blip r:embed="rId13"/>
          <a:stretch>
            <a:fillRect/>
          </a:stretch>
        </p:blipFill>
        <p:spPr>
          <a:xfrm>
            <a:off x="1544071" y="1524547"/>
            <a:ext cx="14382103" cy="7217392"/>
          </a:xfrm>
          <a:prstGeom prst="rect">
            <a:avLst/>
          </a:prstGeom>
        </p:spPr>
      </p:pic>
      <p:sp>
        <p:nvSpPr>
          <p:cNvPr id="15" name="Rectangle 14">
            <a:extLst>
              <a:ext uri="{FF2B5EF4-FFF2-40B4-BE49-F238E27FC236}">
                <a16:creationId xmlns:a16="http://schemas.microsoft.com/office/drawing/2014/main" id="{84C28D26-7E3C-C7D0-0B3D-BC74703C2B4D}"/>
              </a:ext>
            </a:extLst>
          </p:cNvPr>
          <p:cNvSpPr/>
          <p:nvPr/>
        </p:nvSpPr>
        <p:spPr>
          <a:xfrm>
            <a:off x="7520583" y="3529164"/>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
        <p:nvSpPr>
          <p:cNvPr id="12" name="Rectangle 11">
            <a:extLst>
              <a:ext uri="{FF2B5EF4-FFF2-40B4-BE49-F238E27FC236}">
                <a16:creationId xmlns:a16="http://schemas.microsoft.com/office/drawing/2014/main" id="{22EC4D00-66B1-4C0B-85A8-6AF66046B5D0}"/>
              </a:ext>
            </a:extLst>
          </p:cNvPr>
          <p:cNvSpPr/>
          <p:nvPr/>
        </p:nvSpPr>
        <p:spPr>
          <a:xfrm>
            <a:off x="14735500" y="71014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Tree>
    <p:extLst>
      <p:ext uri="{BB962C8B-B14F-4D97-AF65-F5344CB8AC3E}">
        <p14:creationId xmlns:p14="http://schemas.microsoft.com/office/powerpoint/2010/main" val="317041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1" dur="500"/>
                                        <p:tgtEl>
                                          <p:spTgt spid="15">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5" name="wind.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3880" fill="hold"/>
                                        <p:tgtEl>
                                          <p:spTgt spid="13"/>
                                        </p:tgtEl>
                                      </p:cBhvr>
                                    </p:cmd>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0" dur="500"/>
                                        <p:tgtEl>
                                          <p:spTgt spid="1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wind.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5" dur="500"/>
                                        <p:tgtEl>
                                          <p:spTgt spid="12">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18463"/>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play.</a:t>
            </a:r>
          </a:p>
        </p:txBody>
      </p:sp>
      <p:sp>
        <p:nvSpPr>
          <p:cNvPr id="3" name="Freeform 3"/>
          <p:cNvSpPr/>
          <p:nvPr/>
        </p:nvSpPr>
        <p:spPr>
          <a:xfrm>
            <a:off x="1271178" y="271862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69213" y="271146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04</a:t>
            </a:r>
          </a:p>
        </p:txBody>
      </p:sp>
      <p:sp>
        <p:nvSpPr>
          <p:cNvPr id="6" name="Freeform 6"/>
          <p:cNvSpPr/>
          <p:nvPr/>
        </p:nvSpPr>
        <p:spPr>
          <a:xfrm rot="-9199345" flipH="1" flipV="1">
            <a:off x="6357396" y="-3824384"/>
            <a:ext cx="14824456" cy="12826031"/>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781800" y="6667500"/>
            <a:ext cx="3268191" cy="321322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7F8ED954-3F02-A866-D760-1F13E8B23358}"/>
              </a:ext>
            </a:extLst>
          </p:cNvPr>
          <p:cNvPicPr>
            <a:picLocks noChangeAspect="1"/>
          </p:cNvPicPr>
          <p:nvPr/>
        </p:nvPicPr>
        <p:blipFill>
          <a:blip r:embed="rId13"/>
          <a:stretch>
            <a:fillRect/>
          </a:stretch>
        </p:blipFill>
        <p:spPr>
          <a:xfrm>
            <a:off x="10049991" y="133874"/>
            <a:ext cx="7700957" cy="7086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31352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330612" y="-2879737"/>
            <a:ext cx="9391781" cy="7419893"/>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800000" flipH="1" flipV="1">
            <a:off x="14554200" y="8115300"/>
            <a:ext cx="5715502" cy="4872466"/>
          </a:xfrm>
          <a:custGeom>
            <a:avLst/>
            <a:gdLst/>
            <a:ahLst/>
            <a:cxnLst/>
            <a:rect l="l" t="t" r="r" b="b"/>
            <a:pathLst>
              <a:path w="5715502" h="4872466">
                <a:moveTo>
                  <a:pt x="5715502" y="4872466"/>
                </a:moveTo>
                <a:lnTo>
                  <a:pt x="0" y="4872466"/>
                </a:lnTo>
                <a:lnTo>
                  <a:pt x="0" y="0"/>
                </a:lnTo>
                <a:lnTo>
                  <a:pt x="5715502" y="0"/>
                </a:lnTo>
                <a:lnTo>
                  <a:pt x="5715502" y="487246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57626" y="7154760"/>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4630400" y="-440744"/>
            <a:ext cx="3525640" cy="4018967"/>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EE9F12-DDFA-48BE-8DDD-ED69BC1B86D3}"/>
              </a:ext>
            </a:extLst>
          </p:cNvPr>
          <p:cNvGrpSpPr/>
          <p:nvPr/>
        </p:nvGrpSpPr>
        <p:grpSpPr>
          <a:xfrm>
            <a:off x="3211102" y="358246"/>
            <a:ext cx="11419298" cy="1846391"/>
            <a:chOff x="4393216" y="362734"/>
            <a:chExt cx="11419298" cy="1391475"/>
          </a:xfrm>
        </p:grpSpPr>
        <p:sp>
          <p:nvSpPr>
            <p:cNvPr id="8" name="Freeform 8"/>
            <p:cNvSpPr/>
            <p:nvPr/>
          </p:nvSpPr>
          <p:spPr>
            <a:xfrm>
              <a:off x="4393216" y="362734"/>
              <a:ext cx="11419298" cy="1391475"/>
            </a:xfrm>
            <a:custGeom>
              <a:avLst/>
              <a:gdLst/>
              <a:ahLst/>
              <a:cxnLst/>
              <a:rect l="l" t="t" r="r" b="b"/>
              <a:pathLst>
                <a:path w="6626070" h="1391475">
                  <a:moveTo>
                    <a:pt x="0" y="0"/>
                  </a:moveTo>
                  <a:lnTo>
                    <a:pt x="6626070" y="0"/>
                  </a:lnTo>
                  <a:lnTo>
                    <a:pt x="6626070" y="1391475"/>
                  </a:lnTo>
                  <a:lnTo>
                    <a:pt x="0" y="1391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5544394" y="622177"/>
              <a:ext cx="10191920" cy="908456"/>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Table of </a:t>
              </a:r>
              <a:r>
                <a:rPr lang="en-US" sz="8700" dirty="0" err="1">
                  <a:solidFill>
                    <a:srgbClr val="000000"/>
                  </a:solidFill>
                  <a:latin typeface="Luckiest Guy"/>
                </a:rPr>
                <a:t>contentS</a:t>
              </a:r>
              <a:endParaRPr lang="en-US" sz="8700" dirty="0">
                <a:solidFill>
                  <a:srgbClr val="000000"/>
                </a:solidFill>
                <a:latin typeface="Luckiest Guy"/>
              </a:endParaRPr>
            </a:p>
          </p:txBody>
        </p:sp>
      </p:grpSp>
      <p:grpSp>
        <p:nvGrpSpPr>
          <p:cNvPr id="21" name="Group 20">
            <a:extLst>
              <a:ext uri="{FF2B5EF4-FFF2-40B4-BE49-F238E27FC236}">
                <a16:creationId xmlns:a16="http://schemas.microsoft.com/office/drawing/2014/main" id="{65B73D90-8DDD-84A5-8D90-6B0317AB9E9C}"/>
              </a:ext>
            </a:extLst>
          </p:cNvPr>
          <p:cNvGrpSpPr/>
          <p:nvPr/>
        </p:nvGrpSpPr>
        <p:grpSpPr>
          <a:xfrm>
            <a:off x="3025728" y="2588888"/>
            <a:ext cx="12093781" cy="1219150"/>
            <a:chOff x="4077147" y="3750145"/>
            <a:chExt cx="6388686" cy="821420"/>
          </a:xfrm>
        </p:grpSpPr>
        <p:sp>
          <p:nvSpPr>
            <p:cNvPr id="4" name="Freeform 4"/>
            <p:cNvSpPr/>
            <p:nvPr/>
          </p:nvSpPr>
          <p:spPr>
            <a:xfrm>
              <a:off x="4077147" y="3750145"/>
              <a:ext cx="6388686"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13" name="TextBox 13"/>
            <p:cNvSpPr txBox="1"/>
            <p:nvPr/>
          </p:nvSpPr>
          <p:spPr>
            <a:xfrm>
              <a:off x="5410741" y="3987989"/>
              <a:ext cx="4182125"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Warm-up and review</a:t>
              </a:r>
            </a:p>
          </p:txBody>
        </p:sp>
        <p:sp>
          <p:nvSpPr>
            <p:cNvPr id="14" name="TextBox 14"/>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01.</a:t>
              </a:r>
            </a:p>
          </p:txBody>
        </p:sp>
      </p:grpSp>
      <p:grpSp>
        <p:nvGrpSpPr>
          <p:cNvPr id="22" name="Group 21">
            <a:extLst>
              <a:ext uri="{FF2B5EF4-FFF2-40B4-BE49-F238E27FC236}">
                <a16:creationId xmlns:a16="http://schemas.microsoft.com/office/drawing/2014/main" id="{38FBD98C-8D0C-5246-CAF7-F924DF18F008}"/>
              </a:ext>
            </a:extLst>
          </p:cNvPr>
          <p:cNvGrpSpPr/>
          <p:nvPr/>
        </p:nvGrpSpPr>
        <p:grpSpPr>
          <a:xfrm>
            <a:off x="3025730" y="3958325"/>
            <a:ext cx="12224972" cy="1219150"/>
            <a:chOff x="4077148" y="3750145"/>
            <a:chExt cx="6457989" cy="821420"/>
          </a:xfrm>
        </p:grpSpPr>
        <p:sp>
          <p:nvSpPr>
            <p:cNvPr id="23" name="Freeform 4">
              <a:extLst>
                <a:ext uri="{FF2B5EF4-FFF2-40B4-BE49-F238E27FC236}">
                  <a16:creationId xmlns:a16="http://schemas.microsoft.com/office/drawing/2014/main" id="{70B8C705-A7E1-8911-8C5C-C225CFF6E3EE}"/>
                </a:ext>
              </a:extLst>
            </p:cNvPr>
            <p:cNvSpPr/>
            <p:nvPr/>
          </p:nvSpPr>
          <p:spPr>
            <a:xfrm>
              <a:off x="4077148" y="3750145"/>
              <a:ext cx="6457989"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TextBox 13">
              <a:extLst>
                <a:ext uri="{FF2B5EF4-FFF2-40B4-BE49-F238E27FC236}">
                  <a16:creationId xmlns:a16="http://schemas.microsoft.com/office/drawing/2014/main" id="{013FBE2F-66DD-BD6B-1942-C887DACE9243}"/>
                </a:ext>
              </a:extLst>
            </p:cNvPr>
            <p:cNvSpPr txBox="1"/>
            <p:nvPr/>
          </p:nvSpPr>
          <p:spPr>
            <a:xfrm>
              <a:off x="5410741" y="3987989"/>
              <a:ext cx="2994034" cy="443251"/>
            </a:xfrm>
            <a:prstGeom prst="rect">
              <a:avLst/>
            </a:prstGeom>
          </p:spPr>
          <p:txBody>
            <a:bodyPr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chant.</a:t>
              </a:r>
            </a:p>
          </p:txBody>
        </p:sp>
        <p:sp>
          <p:nvSpPr>
            <p:cNvPr id="25" name="TextBox 14">
              <a:extLst>
                <a:ext uri="{FF2B5EF4-FFF2-40B4-BE49-F238E27FC236}">
                  <a16:creationId xmlns:a16="http://schemas.microsoft.com/office/drawing/2014/main" id="{1576244C-C47C-FDD4-BBDC-B15DFD385CEC}"/>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02.</a:t>
              </a:r>
            </a:p>
          </p:txBody>
        </p:sp>
      </p:grpSp>
      <p:grpSp>
        <p:nvGrpSpPr>
          <p:cNvPr id="26" name="Group 25">
            <a:extLst>
              <a:ext uri="{FF2B5EF4-FFF2-40B4-BE49-F238E27FC236}">
                <a16:creationId xmlns:a16="http://schemas.microsoft.com/office/drawing/2014/main" id="{ABD89F6A-EEE1-05A4-9500-6D16B6380D3E}"/>
              </a:ext>
            </a:extLst>
          </p:cNvPr>
          <p:cNvGrpSpPr/>
          <p:nvPr/>
        </p:nvGrpSpPr>
        <p:grpSpPr>
          <a:xfrm>
            <a:off x="3062739" y="5337838"/>
            <a:ext cx="12224974" cy="1219150"/>
            <a:chOff x="4077147" y="3750145"/>
            <a:chExt cx="6457990" cy="821420"/>
          </a:xfrm>
        </p:grpSpPr>
        <p:sp>
          <p:nvSpPr>
            <p:cNvPr id="27" name="Freeform 4">
              <a:extLst>
                <a:ext uri="{FF2B5EF4-FFF2-40B4-BE49-F238E27FC236}">
                  <a16:creationId xmlns:a16="http://schemas.microsoft.com/office/drawing/2014/main" id="{E765ECAE-7893-46B7-0C4D-24DC2059A0D1}"/>
                </a:ext>
              </a:extLst>
            </p:cNvPr>
            <p:cNvSpPr/>
            <p:nvPr/>
          </p:nvSpPr>
          <p:spPr>
            <a:xfrm>
              <a:off x="4077147" y="3750145"/>
              <a:ext cx="6457990"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TextBox 13">
              <a:extLst>
                <a:ext uri="{FF2B5EF4-FFF2-40B4-BE49-F238E27FC236}">
                  <a16:creationId xmlns:a16="http://schemas.microsoft.com/office/drawing/2014/main" id="{D676914B-621A-8A17-5560-87652B5A2155}"/>
                </a:ext>
              </a:extLst>
            </p:cNvPr>
            <p:cNvSpPr txBox="1"/>
            <p:nvPr/>
          </p:nvSpPr>
          <p:spPr>
            <a:xfrm>
              <a:off x="5410741" y="3987989"/>
              <a:ext cx="3489048"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Listen and tick.</a:t>
              </a:r>
            </a:p>
          </p:txBody>
        </p:sp>
        <p:sp>
          <p:nvSpPr>
            <p:cNvPr id="29" name="TextBox 14">
              <a:extLst>
                <a:ext uri="{FF2B5EF4-FFF2-40B4-BE49-F238E27FC236}">
                  <a16:creationId xmlns:a16="http://schemas.microsoft.com/office/drawing/2014/main" id="{BC884519-78FB-781C-D896-9F983F3A64B9}"/>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03.</a:t>
              </a:r>
            </a:p>
          </p:txBody>
        </p:sp>
      </p:grpSp>
      <p:grpSp>
        <p:nvGrpSpPr>
          <p:cNvPr id="30" name="Group 29">
            <a:extLst>
              <a:ext uri="{FF2B5EF4-FFF2-40B4-BE49-F238E27FC236}">
                <a16:creationId xmlns:a16="http://schemas.microsoft.com/office/drawing/2014/main" id="{5B192613-3FC0-E6F4-D081-BD7251234358}"/>
              </a:ext>
            </a:extLst>
          </p:cNvPr>
          <p:cNvGrpSpPr/>
          <p:nvPr/>
        </p:nvGrpSpPr>
        <p:grpSpPr>
          <a:xfrm>
            <a:off x="3134900" y="6778312"/>
            <a:ext cx="12224976" cy="1219150"/>
            <a:chOff x="4077147" y="3750145"/>
            <a:chExt cx="6457991" cy="821420"/>
          </a:xfrm>
        </p:grpSpPr>
        <p:sp>
          <p:nvSpPr>
            <p:cNvPr id="31" name="Freeform 4">
              <a:extLst>
                <a:ext uri="{FF2B5EF4-FFF2-40B4-BE49-F238E27FC236}">
                  <a16:creationId xmlns:a16="http://schemas.microsoft.com/office/drawing/2014/main" id="{77E20BAA-5F34-A7F6-5998-FB42C41F376C}"/>
                </a:ext>
              </a:extLst>
            </p:cNvPr>
            <p:cNvSpPr/>
            <p:nvPr/>
          </p:nvSpPr>
          <p:spPr>
            <a:xfrm>
              <a:off x="4077147"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TextBox 13">
              <a:extLst>
                <a:ext uri="{FF2B5EF4-FFF2-40B4-BE49-F238E27FC236}">
                  <a16:creationId xmlns:a16="http://schemas.microsoft.com/office/drawing/2014/main" id="{18C7BBDD-DD50-AB1D-0CBF-74D84F0F2969}"/>
                </a:ext>
              </a:extLst>
            </p:cNvPr>
            <p:cNvSpPr txBox="1"/>
            <p:nvPr/>
          </p:nvSpPr>
          <p:spPr>
            <a:xfrm>
              <a:off x="5410740" y="3987989"/>
              <a:ext cx="3818863"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play.</a:t>
              </a:r>
            </a:p>
          </p:txBody>
        </p:sp>
        <p:sp>
          <p:nvSpPr>
            <p:cNvPr id="33" name="TextBox 14">
              <a:extLst>
                <a:ext uri="{FF2B5EF4-FFF2-40B4-BE49-F238E27FC236}">
                  <a16:creationId xmlns:a16="http://schemas.microsoft.com/office/drawing/2014/main" id="{7DC10B95-D558-C739-E3B8-1FD8CA256006}"/>
                </a:ext>
              </a:extLst>
            </p:cNvPr>
            <p:cNvSpPr txBox="1"/>
            <p:nvPr/>
          </p:nvSpPr>
          <p:spPr>
            <a:xfrm>
              <a:off x="4643344" y="4011134"/>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04.</a:t>
              </a:r>
            </a:p>
          </p:txBody>
        </p:sp>
      </p:grpSp>
      <p:grpSp>
        <p:nvGrpSpPr>
          <p:cNvPr id="34" name="Group 33">
            <a:extLst>
              <a:ext uri="{FF2B5EF4-FFF2-40B4-BE49-F238E27FC236}">
                <a16:creationId xmlns:a16="http://schemas.microsoft.com/office/drawing/2014/main" id="{36477F5A-A71F-7E79-4646-111FCAF585FA}"/>
              </a:ext>
            </a:extLst>
          </p:cNvPr>
          <p:cNvGrpSpPr/>
          <p:nvPr/>
        </p:nvGrpSpPr>
        <p:grpSpPr>
          <a:xfrm>
            <a:off x="3211102" y="8154386"/>
            <a:ext cx="12224976" cy="1219150"/>
            <a:chOff x="4077148" y="3750145"/>
            <a:chExt cx="6457991" cy="821420"/>
          </a:xfrm>
        </p:grpSpPr>
        <p:sp>
          <p:nvSpPr>
            <p:cNvPr id="35" name="Freeform 4">
              <a:extLst>
                <a:ext uri="{FF2B5EF4-FFF2-40B4-BE49-F238E27FC236}">
                  <a16:creationId xmlns:a16="http://schemas.microsoft.com/office/drawing/2014/main" id="{097B871F-4BB0-B3FD-D5EA-6E04002A6EC3}"/>
                </a:ext>
              </a:extLst>
            </p:cNvPr>
            <p:cNvSpPr/>
            <p:nvPr/>
          </p:nvSpPr>
          <p:spPr>
            <a:xfrm>
              <a:off x="4077148"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TextBox 13">
              <a:extLst>
                <a:ext uri="{FF2B5EF4-FFF2-40B4-BE49-F238E27FC236}">
                  <a16:creationId xmlns:a16="http://schemas.microsoft.com/office/drawing/2014/main" id="{50803E08-6B4A-62F3-3EB0-169B1E3D060B}"/>
                </a:ext>
              </a:extLst>
            </p:cNvPr>
            <p:cNvSpPr txBox="1"/>
            <p:nvPr/>
          </p:nvSpPr>
          <p:spPr>
            <a:xfrm>
              <a:off x="5410740" y="3987989"/>
              <a:ext cx="4784949"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Fun corner and wrap-up </a:t>
              </a:r>
            </a:p>
          </p:txBody>
        </p:sp>
        <p:sp>
          <p:nvSpPr>
            <p:cNvPr id="37" name="TextBox 14">
              <a:extLst>
                <a:ext uri="{FF2B5EF4-FFF2-40B4-BE49-F238E27FC236}">
                  <a16:creationId xmlns:a16="http://schemas.microsoft.com/office/drawing/2014/main" id="{B0841730-CEE3-4C42-72B1-3E760FBF062B}"/>
                </a:ext>
              </a:extLst>
            </p:cNvPr>
            <p:cNvSpPr txBox="1"/>
            <p:nvPr/>
          </p:nvSpPr>
          <p:spPr>
            <a:xfrm>
              <a:off x="4612125" y="3987989"/>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05.</a:t>
              </a:r>
            </a:p>
          </p:txBody>
        </p:sp>
      </p:grpSp>
      <p:sp>
        <p:nvSpPr>
          <p:cNvPr id="38" name="Freeform 15">
            <a:extLst>
              <a:ext uri="{FF2B5EF4-FFF2-40B4-BE49-F238E27FC236}">
                <a16:creationId xmlns:a16="http://schemas.microsoft.com/office/drawing/2014/main" id="{C905AD2F-4353-A9D5-EFAA-5B48587CDA73}"/>
              </a:ext>
            </a:extLst>
          </p:cNvPr>
          <p:cNvSpPr/>
          <p:nvPr/>
        </p:nvSpPr>
        <p:spPr>
          <a:xfrm>
            <a:off x="15992748" y="6549368"/>
            <a:ext cx="1891619" cy="2008734"/>
          </a:xfrm>
          <a:custGeom>
            <a:avLst/>
            <a:gdLst/>
            <a:ahLst/>
            <a:cxnLst/>
            <a:rect l="l" t="t" r="r" b="b"/>
            <a:pathLst>
              <a:path w="2779262" h="3222333">
                <a:moveTo>
                  <a:pt x="0" y="0"/>
                </a:moveTo>
                <a:lnTo>
                  <a:pt x="2779262" y="0"/>
                </a:lnTo>
                <a:lnTo>
                  <a:pt x="2779262" y="3222333"/>
                </a:lnTo>
                <a:lnTo>
                  <a:pt x="0" y="32223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7"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14800" y="651646"/>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A93F43C-664D-4099-9692-A5E928920C26}"/>
              </a:ext>
            </a:extLst>
          </p:cNvPr>
          <p:cNvPicPr>
            <a:picLocks noChangeAspect="1"/>
          </p:cNvPicPr>
          <p:nvPr/>
        </p:nvPicPr>
        <p:blipFill>
          <a:blip r:embed="rId9"/>
          <a:stretch>
            <a:fillRect/>
          </a:stretch>
        </p:blipFill>
        <p:spPr>
          <a:xfrm>
            <a:off x="1425586" y="2327953"/>
            <a:ext cx="14816504" cy="5885198"/>
          </a:xfrm>
          <a:prstGeom prst="rect">
            <a:avLst/>
          </a:prstGeom>
        </p:spPr>
      </p:pic>
    </p:spTree>
    <p:extLst>
      <p:ext uri="{BB962C8B-B14F-4D97-AF65-F5344CB8AC3E}">
        <p14:creationId xmlns:p14="http://schemas.microsoft.com/office/powerpoint/2010/main" val="356555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267240" y="1068707"/>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Do as I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5E733EC9-518E-A364-3DCF-A66F4B62C5E2}"/>
              </a:ext>
            </a:extLst>
          </p:cNvPr>
          <p:cNvPicPr>
            <a:picLocks noChangeAspect="1"/>
          </p:cNvPicPr>
          <p:nvPr/>
        </p:nvPicPr>
        <p:blipFill>
          <a:blip r:embed="rId10"/>
          <a:stretch>
            <a:fillRect/>
          </a:stretch>
        </p:blipFill>
        <p:spPr>
          <a:xfrm>
            <a:off x="5879077" y="3540271"/>
            <a:ext cx="4861332" cy="49772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6" name="Group 5">
            <a:extLst>
              <a:ext uri="{FF2B5EF4-FFF2-40B4-BE49-F238E27FC236}">
                <a16:creationId xmlns:a16="http://schemas.microsoft.com/office/drawing/2014/main" id="{F9F724C1-9A68-FE55-62E0-D97282AB3466}"/>
              </a:ext>
            </a:extLst>
          </p:cNvPr>
          <p:cNvGrpSpPr/>
          <p:nvPr/>
        </p:nvGrpSpPr>
        <p:grpSpPr>
          <a:xfrm>
            <a:off x="538424" y="3771900"/>
            <a:ext cx="5257799" cy="1792432"/>
            <a:chOff x="6271084" y="7769112"/>
            <a:chExt cx="4375188" cy="1792432"/>
          </a:xfrm>
        </p:grpSpPr>
        <p:sp>
          <p:nvSpPr>
            <p:cNvPr id="10" name="Freeform 15">
              <a:extLst>
                <a:ext uri="{FF2B5EF4-FFF2-40B4-BE49-F238E27FC236}">
                  <a16:creationId xmlns:a16="http://schemas.microsoft.com/office/drawing/2014/main" id="{6901BAA3-90BA-BBB3-E889-5090F641CD1E}"/>
                </a:ext>
              </a:extLst>
            </p:cNvPr>
            <p:cNvSpPr/>
            <p:nvPr/>
          </p:nvSpPr>
          <p:spPr>
            <a:xfrm>
              <a:off x="6519902" y="7769112"/>
              <a:ext cx="3942317" cy="1792432"/>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B177789D-57DA-EE1D-908E-4322E1368D65}"/>
                </a:ext>
              </a:extLst>
            </p:cNvPr>
            <p:cNvSpPr txBox="1"/>
            <p:nvPr/>
          </p:nvSpPr>
          <p:spPr>
            <a:xfrm>
              <a:off x="6271084" y="8449389"/>
              <a:ext cx="4375188" cy="709810"/>
            </a:xfrm>
            <a:prstGeom prst="rect">
              <a:avLst/>
            </a:prstGeom>
          </p:spPr>
          <p:txBody>
            <a:bodyPr wrap="square" lIns="0" tIns="0" rIns="0" bIns="0" rtlCol="0" anchor="t">
              <a:spAutoFit/>
            </a:bodyPr>
            <a:lstStyle/>
            <a:p>
              <a:pPr algn="ctr">
                <a:lnSpc>
                  <a:spcPts val="4620"/>
                </a:lnSpc>
              </a:pPr>
              <a:r>
                <a:rPr lang="en-US" sz="8000" dirty="0">
                  <a:solidFill>
                    <a:srgbClr val="000000"/>
                  </a:solidFill>
                  <a:latin typeface="Abadi" panose="020B0604020104020204" pitchFamily="34" charset="0"/>
                  <a:cs typeface="Poppins" panose="00000500000000000000" pitchFamily="2" charset="0"/>
                </a:rPr>
                <a:t>2 teams</a:t>
              </a:r>
            </a:p>
          </p:txBody>
        </p:sp>
      </p:grpSp>
      <p:grpSp>
        <p:nvGrpSpPr>
          <p:cNvPr id="12" name="Group 11">
            <a:extLst>
              <a:ext uri="{FF2B5EF4-FFF2-40B4-BE49-F238E27FC236}">
                <a16:creationId xmlns:a16="http://schemas.microsoft.com/office/drawing/2014/main" id="{8CF953A0-FE02-E276-2A91-91B8AD77C468}"/>
              </a:ext>
            </a:extLst>
          </p:cNvPr>
          <p:cNvGrpSpPr/>
          <p:nvPr/>
        </p:nvGrpSpPr>
        <p:grpSpPr>
          <a:xfrm>
            <a:off x="1806662" y="5911966"/>
            <a:ext cx="2639432" cy="1036097"/>
            <a:chOff x="2622533" y="4040040"/>
            <a:chExt cx="2639432" cy="1036097"/>
          </a:xfrm>
        </p:grpSpPr>
        <p:grpSp>
          <p:nvGrpSpPr>
            <p:cNvPr id="13" name="Group 12">
              <a:extLst>
                <a:ext uri="{FF2B5EF4-FFF2-40B4-BE49-F238E27FC236}">
                  <a16:creationId xmlns:a16="http://schemas.microsoft.com/office/drawing/2014/main" id="{A4F9F10B-02FB-1A1B-2231-3FE9FDA43236}"/>
                </a:ext>
              </a:extLst>
            </p:cNvPr>
            <p:cNvGrpSpPr/>
            <p:nvPr/>
          </p:nvGrpSpPr>
          <p:grpSpPr>
            <a:xfrm>
              <a:off x="2622533" y="4040040"/>
              <a:ext cx="2639432" cy="1036097"/>
              <a:chOff x="0" y="0"/>
              <a:chExt cx="1500445" cy="2156610"/>
            </a:xfrm>
          </p:grpSpPr>
          <p:sp>
            <p:nvSpPr>
              <p:cNvPr id="15" name="Freeform 5">
                <a:extLst>
                  <a:ext uri="{FF2B5EF4-FFF2-40B4-BE49-F238E27FC236}">
                    <a16:creationId xmlns:a16="http://schemas.microsoft.com/office/drawing/2014/main" id="{A0CA425E-B3F5-5240-CBB0-4113BF723BAE}"/>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4" name="TextBox 36">
              <a:extLst>
                <a:ext uri="{FF2B5EF4-FFF2-40B4-BE49-F238E27FC236}">
                  <a16:creationId xmlns:a16="http://schemas.microsoft.com/office/drawing/2014/main" id="{CC4041E5-AFAA-77EE-5C27-FFA16DE28D66}"/>
                </a:ext>
              </a:extLst>
            </p:cNvPr>
            <p:cNvSpPr txBox="1"/>
            <p:nvPr/>
          </p:nvSpPr>
          <p:spPr>
            <a:xfrm>
              <a:off x="2622533" y="4156976"/>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A</a:t>
              </a:r>
            </a:p>
          </p:txBody>
        </p:sp>
      </p:grpSp>
      <p:grpSp>
        <p:nvGrpSpPr>
          <p:cNvPr id="16" name="Group 15">
            <a:extLst>
              <a:ext uri="{FF2B5EF4-FFF2-40B4-BE49-F238E27FC236}">
                <a16:creationId xmlns:a16="http://schemas.microsoft.com/office/drawing/2014/main" id="{E4903E7B-0234-B823-39E2-E9CFC45733A5}"/>
              </a:ext>
            </a:extLst>
          </p:cNvPr>
          <p:cNvGrpSpPr/>
          <p:nvPr/>
        </p:nvGrpSpPr>
        <p:grpSpPr>
          <a:xfrm>
            <a:off x="1753836" y="7395765"/>
            <a:ext cx="2639432" cy="1036097"/>
            <a:chOff x="2700052" y="7429500"/>
            <a:chExt cx="2639432" cy="1036097"/>
          </a:xfrm>
        </p:grpSpPr>
        <p:grpSp>
          <p:nvGrpSpPr>
            <p:cNvPr id="17" name="Group 4">
              <a:extLst>
                <a:ext uri="{FF2B5EF4-FFF2-40B4-BE49-F238E27FC236}">
                  <a16:creationId xmlns:a16="http://schemas.microsoft.com/office/drawing/2014/main" id="{47AE0E64-F966-B8D7-973F-94FF65F14858}"/>
                </a:ext>
              </a:extLst>
            </p:cNvPr>
            <p:cNvGrpSpPr/>
            <p:nvPr/>
          </p:nvGrpSpPr>
          <p:grpSpPr>
            <a:xfrm>
              <a:off x="2700052" y="7429500"/>
              <a:ext cx="2639432" cy="1036097"/>
              <a:chOff x="0" y="0"/>
              <a:chExt cx="1500445" cy="2156610"/>
            </a:xfrm>
          </p:grpSpPr>
          <p:sp>
            <p:nvSpPr>
              <p:cNvPr id="19" name="Freeform 5">
                <a:extLst>
                  <a:ext uri="{FF2B5EF4-FFF2-40B4-BE49-F238E27FC236}">
                    <a16:creationId xmlns:a16="http://schemas.microsoft.com/office/drawing/2014/main" id="{99625DF6-70B4-7DEA-7697-724F6DAC1EC3}"/>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8" name="TextBox 36">
              <a:extLst>
                <a:ext uri="{FF2B5EF4-FFF2-40B4-BE49-F238E27FC236}">
                  <a16:creationId xmlns:a16="http://schemas.microsoft.com/office/drawing/2014/main" id="{AA2B03C9-2728-7BFF-D420-F1A480CEB7D1}"/>
                </a:ext>
              </a:extLst>
            </p:cNvPr>
            <p:cNvSpPr txBox="1"/>
            <p:nvPr/>
          </p:nvSpPr>
          <p:spPr>
            <a:xfrm>
              <a:off x="2700052" y="7524355"/>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B</a:t>
              </a:r>
            </a:p>
          </p:txBody>
        </p:sp>
      </p:grpSp>
      <p:pic>
        <p:nvPicPr>
          <p:cNvPr id="21" name="Picture 20">
            <a:extLst>
              <a:ext uri="{FF2B5EF4-FFF2-40B4-BE49-F238E27FC236}">
                <a16:creationId xmlns:a16="http://schemas.microsoft.com/office/drawing/2014/main" id="{D8EFD22C-83DD-B5D2-8C2C-03B8953954BB}"/>
              </a:ext>
            </a:extLst>
          </p:cNvPr>
          <p:cNvPicPr>
            <a:picLocks noChangeAspect="1"/>
          </p:cNvPicPr>
          <p:nvPr/>
        </p:nvPicPr>
        <p:blipFill>
          <a:blip r:embed="rId13"/>
          <a:stretch>
            <a:fillRect/>
          </a:stretch>
        </p:blipFill>
        <p:spPr>
          <a:xfrm>
            <a:off x="12699027" y="3668482"/>
            <a:ext cx="4788037" cy="48848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Graphic 22" descr="Add with solid fill">
            <a:extLst>
              <a:ext uri="{FF2B5EF4-FFF2-40B4-BE49-F238E27FC236}">
                <a16:creationId xmlns:a16="http://schemas.microsoft.com/office/drawing/2014/main" id="{AECCE633-6F8E-05FA-E127-66C621717D2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70403" y="5280769"/>
            <a:ext cx="1205457" cy="1205457"/>
          </a:xfrm>
          <a:prstGeom prst="rect">
            <a:avLst/>
          </a:prstGeom>
        </p:spPr>
      </p:pic>
    </p:spTree>
    <p:extLst>
      <p:ext uri="{BB962C8B-B14F-4D97-AF65-F5344CB8AC3E}">
        <p14:creationId xmlns:p14="http://schemas.microsoft.com/office/powerpoint/2010/main" val="362264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Fun corner and wrap-up</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05</a:t>
            </a:r>
          </a:p>
        </p:txBody>
      </p:sp>
      <p:sp>
        <p:nvSpPr>
          <p:cNvPr id="6" name="Freeform 6"/>
          <p:cNvSpPr/>
          <p:nvPr/>
        </p:nvSpPr>
        <p:spPr>
          <a:xfrm rot="-9199345" flipH="1" flipV="1">
            <a:off x="8532622" y="-3705048"/>
            <a:ext cx="13405980" cy="12335693"/>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3457D66-0351-FDB0-9315-B23C7CA5CF4D}"/>
              </a:ext>
            </a:extLst>
          </p:cNvPr>
          <p:cNvPicPr>
            <a:picLocks noChangeAspect="1"/>
          </p:cNvPicPr>
          <p:nvPr/>
        </p:nvPicPr>
        <p:blipFill>
          <a:blip r:embed="rId13"/>
          <a:stretch>
            <a:fillRect/>
          </a:stretch>
        </p:blipFill>
        <p:spPr>
          <a:xfrm>
            <a:off x="11506200" y="571500"/>
            <a:ext cx="6629400" cy="6319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5099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1173791" y="396248"/>
            <a:ext cx="9696704" cy="9490649"/>
          </a:xfrm>
          <a:custGeom>
            <a:avLst/>
            <a:gdLst/>
            <a:ahLst/>
            <a:cxnLst/>
            <a:rect l="l" t="t" r="r" b="b"/>
            <a:pathLst>
              <a:path w="9696704" h="9490649">
                <a:moveTo>
                  <a:pt x="0" y="0"/>
                </a:moveTo>
                <a:lnTo>
                  <a:pt x="9696704" y="0"/>
                </a:lnTo>
                <a:lnTo>
                  <a:pt x="9696704" y="9490649"/>
                </a:lnTo>
                <a:lnTo>
                  <a:pt x="0" y="9490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698458" y="412045"/>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FFD501"/>
                </a:solidFill>
                <a:latin typeface="Magz"/>
              </a:rPr>
              <a:t>TIC</a:t>
            </a:r>
          </a:p>
        </p:txBody>
      </p:sp>
      <p:sp>
        <p:nvSpPr>
          <p:cNvPr id="5" name="TextBox 5"/>
          <p:cNvSpPr txBox="1"/>
          <p:nvPr/>
        </p:nvSpPr>
        <p:spPr>
          <a:xfrm>
            <a:off x="1698458" y="2849770"/>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27AAE1"/>
                </a:solidFill>
                <a:latin typeface="Magz"/>
              </a:rPr>
              <a:t>TAC</a:t>
            </a:r>
          </a:p>
        </p:txBody>
      </p:sp>
      <p:sp>
        <p:nvSpPr>
          <p:cNvPr id="6" name="TextBox 6"/>
          <p:cNvSpPr txBox="1"/>
          <p:nvPr/>
        </p:nvSpPr>
        <p:spPr>
          <a:xfrm>
            <a:off x="1698458" y="5294912"/>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EE2A7B"/>
                </a:solidFill>
                <a:latin typeface="Magz"/>
              </a:rPr>
              <a:t>TOE</a:t>
            </a:r>
          </a:p>
        </p:txBody>
      </p:sp>
      <p:sp>
        <p:nvSpPr>
          <p:cNvPr id="7" name="Freeform 7"/>
          <p:cNvSpPr/>
          <p:nvPr/>
        </p:nvSpPr>
        <p:spPr>
          <a:xfrm>
            <a:off x="13298543" y="4887849"/>
            <a:ext cx="1977083" cy="1509773"/>
          </a:xfrm>
          <a:custGeom>
            <a:avLst/>
            <a:gdLst/>
            <a:ahLst/>
            <a:cxnLst/>
            <a:rect l="l" t="t" r="r" b="b"/>
            <a:pathLst>
              <a:path w="1977083" h="1509773">
                <a:moveTo>
                  <a:pt x="0" y="0"/>
                </a:moveTo>
                <a:lnTo>
                  <a:pt x="1977083" y="0"/>
                </a:lnTo>
                <a:lnTo>
                  <a:pt x="1977083" y="1509773"/>
                </a:lnTo>
                <a:lnTo>
                  <a:pt x="0" y="1509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AutoShape 8"/>
          <p:cNvSpPr/>
          <p:nvPr/>
        </p:nvSpPr>
        <p:spPr>
          <a:xfrm>
            <a:off x="13298543" y="3889378"/>
            <a:ext cx="1895076"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9" name="Freeform 9"/>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0833624" y="4261049"/>
            <a:ext cx="6757767" cy="453394"/>
          </a:xfrm>
          <a:prstGeom prst="rect">
            <a:avLst/>
          </a:prstGeom>
        </p:spPr>
        <p:txBody>
          <a:bodyPr wrap="square" lIns="0" tIns="0" rIns="0" bIns="0" rtlCol="0" anchor="t">
            <a:spAutoFit/>
          </a:bodyPr>
          <a:lstStyle/>
          <a:p>
            <a:pPr algn="ctr">
              <a:lnSpc>
                <a:spcPts val="3529"/>
              </a:lnSpc>
            </a:pPr>
            <a:r>
              <a:rPr lang="en-US" sz="4000" dirty="0">
                <a:solidFill>
                  <a:srgbClr val="FFFFFF"/>
                </a:solidFill>
                <a:latin typeface="Agrandir Wide Thin"/>
              </a:rPr>
              <a:t>A FUN TWO TEAM GAME!</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4" name="happy-logoversion-3-13398.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347927625"/>
              </p:ext>
            </p:extLst>
          </p:nvPr>
        </p:nvGraphicFramePr>
        <p:xfrm>
          <a:off x="766150" y="932293"/>
          <a:ext cx="10054249" cy="7792604"/>
        </p:xfrm>
        <a:graphic>
          <a:graphicData uri="http://schemas.openxmlformats.org/drawingml/2006/table">
            <a:tbl>
              <a:tblPr/>
              <a:tblGrid>
                <a:gridCol w="3387018">
                  <a:extLst>
                    <a:ext uri="{9D8B030D-6E8A-4147-A177-3AD203B41FA5}">
                      <a16:colId xmlns:a16="http://schemas.microsoft.com/office/drawing/2014/main" val="20000"/>
                    </a:ext>
                  </a:extLst>
                </a:gridCol>
                <a:gridCol w="3387018">
                  <a:extLst>
                    <a:ext uri="{9D8B030D-6E8A-4147-A177-3AD203B41FA5}">
                      <a16:colId xmlns:a16="http://schemas.microsoft.com/office/drawing/2014/main" val="20001"/>
                    </a:ext>
                  </a:extLst>
                </a:gridCol>
                <a:gridCol w="3280213">
                  <a:extLst>
                    <a:ext uri="{9D8B030D-6E8A-4147-A177-3AD203B41FA5}">
                      <a16:colId xmlns:a16="http://schemas.microsoft.com/office/drawing/2014/main" val="20002"/>
                    </a:ext>
                  </a:extLst>
                </a:gridCol>
              </a:tblGrid>
              <a:tr h="2599211">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extLst>
                  <a:ext uri="{0D108BD9-81ED-4DB2-BD59-A6C34878D82A}">
                    <a16:rowId xmlns:a16="http://schemas.microsoft.com/office/drawing/2014/main" val="10000"/>
                  </a:ext>
                </a:extLst>
              </a:tr>
              <a:tr h="2594182">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extLst>
                  <a:ext uri="{0D108BD9-81ED-4DB2-BD59-A6C34878D82A}">
                    <a16:rowId xmlns:a16="http://schemas.microsoft.com/office/drawing/2014/main" val="10001"/>
                  </a:ext>
                </a:extLst>
              </a:tr>
              <a:tr h="2599211">
                <a:tc>
                  <a:txBody>
                    <a:bodyPr/>
                    <a:lstStyle/>
                    <a:p>
                      <a:pPr algn="ctr">
                        <a:lnSpc>
                          <a:spcPts val="6562"/>
                        </a:lnSpc>
                        <a:defRPr/>
                      </a:pPr>
                      <a:endParaRPr lang="en-US" sz="110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4"/>
          <p:cNvGrpSpPr/>
          <p:nvPr/>
        </p:nvGrpSpPr>
        <p:grpSpPr>
          <a:xfrm>
            <a:off x="12845375" y="2540685"/>
            <a:ext cx="1757581" cy="175758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57175" cap="sq">
              <a:solidFill>
                <a:srgbClr val="FFFFFF"/>
              </a:solidFill>
              <a:prstDash val="solid"/>
              <a:miter/>
            </a:ln>
          </p:spPr>
          <p:txBody>
            <a:bodyPr/>
            <a:lstStyle/>
            <a:p>
              <a:endParaRPr lang="en-US"/>
            </a:p>
          </p:txBody>
        </p:sp>
        <p:sp>
          <p:nvSpPr>
            <p:cNvPr id="6" name="TextBox 6"/>
            <p:cNvSpPr txBox="1"/>
            <p:nvPr/>
          </p:nvSpPr>
          <p:spPr>
            <a:xfrm>
              <a:off x="76200" y="-47625"/>
              <a:ext cx="660400" cy="784225"/>
            </a:xfrm>
            <a:prstGeom prst="rect">
              <a:avLst/>
            </a:prstGeom>
          </p:spPr>
          <p:txBody>
            <a:bodyPr lIns="50800" tIns="50800" rIns="50800" bIns="50800" rtlCol="0" anchor="ctr"/>
            <a:lstStyle/>
            <a:p>
              <a:pPr algn="ctr">
                <a:lnSpc>
                  <a:spcPts val="3529"/>
                </a:lnSpc>
              </a:pPr>
              <a:endParaRPr/>
            </a:p>
          </p:txBody>
        </p:sp>
      </p:grpSp>
      <p:sp>
        <p:nvSpPr>
          <p:cNvPr id="7" name="Freeform 7">
            <a:hlinkClick r:id="rId4" action="ppaction://hlinksldjump"/>
          </p:cNvPr>
          <p:cNvSpPr/>
          <p:nvPr/>
        </p:nvSpPr>
        <p:spPr>
          <a:xfrm>
            <a:off x="12924951" y="7319288"/>
            <a:ext cx="1678005" cy="1682210"/>
          </a:xfrm>
          <a:custGeom>
            <a:avLst/>
            <a:gdLst/>
            <a:ahLst/>
            <a:cxnLst/>
            <a:rect l="l" t="t" r="r" b="b"/>
            <a:pathLst>
              <a:path w="1678005" h="1682210">
                <a:moveTo>
                  <a:pt x="0" y="0"/>
                </a:moveTo>
                <a:lnTo>
                  <a:pt x="1678004" y="0"/>
                </a:lnTo>
                <a:lnTo>
                  <a:pt x="1678004" y="1682210"/>
                </a:lnTo>
                <a:lnTo>
                  <a:pt x="0" y="1682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flipV="1">
            <a:off x="14838715" y="6829070"/>
            <a:ext cx="3449285" cy="3457930"/>
          </a:xfrm>
          <a:custGeom>
            <a:avLst/>
            <a:gdLst/>
            <a:ahLst/>
            <a:cxnLst/>
            <a:rect l="l" t="t" r="r" b="b"/>
            <a:pathLst>
              <a:path w="3449285" h="3457930">
                <a:moveTo>
                  <a:pt x="3449285" y="3457930"/>
                </a:moveTo>
                <a:lnTo>
                  <a:pt x="0" y="3457930"/>
                </a:lnTo>
                <a:lnTo>
                  <a:pt x="0" y="0"/>
                </a:lnTo>
                <a:lnTo>
                  <a:pt x="3449285" y="0"/>
                </a:lnTo>
                <a:lnTo>
                  <a:pt x="3449285" y="345793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2146830" y="932294"/>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EE2A7B"/>
                </a:solidFill>
                <a:latin typeface="Magz Bold Italics"/>
              </a:rPr>
              <a:t>TEAM ONE</a:t>
            </a:r>
          </a:p>
        </p:txBody>
      </p:sp>
      <p:sp>
        <p:nvSpPr>
          <p:cNvPr id="10" name="TextBox 10"/>
          <p:cNvSpPr txBox="1"/>
          <p:nvPr/>
        </p:nvSpPr>
        <p:spPr>
          <a:xfrm>
            <a:off x="12146830" y="5724525"/>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FFD501"/>
                </a:solidFill>
                <a:latin typeface="Magz Bold Italics"/>
              </a:rPr>
              <a:t>TEAM TWO</a:t>
            </a:r>
          </a:p>
        </p:txBody>
      </p:sp>
      <p:sp>
        <p:nvSpPr>
          <p:cNvPr id="11" name="AutoShape 11"/>
          <p:cNvSpPr/>
          <p:nvPr/>
        </p:nvSpPr>
        <p:spPr>
          <a:xfrm>
            <a:off x="11527260" y="5105400"/>
            <a:ext cx="4418782"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12" name="Freeform 12"/>
          <p:cNvSpPr/>
          <p:nvPr/>
        </p:nvSpPr>
        <p:spPr>
          <a:xfrm flipH="1">
            <a:off x="14838715" y="-38455"/>
            <a:ext cx="3449285" cy="3457930"/>
          </a:xfrm>
          <a:custGeom>
            <a:avLst/>
            <a:gdLst/>
            <a:ahLst/>
            <a:cxnLst/>
            <a:rect l="l" t="t" r="r" b="b"/>
            <a:pathLst>
              <a:path w="3449285" h="3457930">
                <a:moveTo>
                  <a:pt x="3449285" y="0"/>
                </a:moveTo>
                <a:lnTo>
                  <a:pt x="0" y="0"/>
                </a:lnTo>
                <a:lnTo>
                  <a:pt x="0" y="3457930"/>
                </a:lnTo>
                <a:lnTo>
                  <a:pt x="3449285" y="3457930"/>
                </a:lnTo>
                <a:lnTo>
                  <a:pt x="344928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Rectangle 12">
            <a:hlinkClick r:id="rId11" action="ppaction://hlinksldjump"/>
            <a:extLst>
              <a:ext uri="{FF2B5EF4-FFF2-40B4-BE49-F238E27FC236}">
                <a16:creationId xmlns:a16="http://schemas.microsoft.com/office/drawing/2014/main" id="{C5E98F80-F86F-7539-4CBE-F0B17FC9F067}"/>
              </a:ext>
            </a:extLst>
          </p:cNvPr>
          <p:cNvSpPr/>
          <p:nvPr/>
        </p:nvSpPr>
        <p:spPr>
          <a:xfrm>
            <a:off x="2057400" y="1438766"/>
            <a:ext cx="686406"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1</a:t>
            </a:r>
          </a:p>
        </p:txBody>
      </p:sp>
      <p:sp>
        <p:nvSpPr>
          <p:cNvPr id="14" name="Rectangle 13">
            <a:hlinkClick r:id="rId12" action="ppaction://hlinksldjump"/>
            <a:extLst>
              <a:ext uri="{FF2B5EF4-FFF2-40B4-BE49-F238E27FC236}">
                <a16:creationId xmlns:a16="http://schemas.microsoft.com/office/drawing/2014/main" id="{934C161A-FEEF-E9B7-3F06-F53F6A863163}"/>
              </a:ext>
            </a:extLst>
          </p:cNvPr>
          <p:cNvSpPr/>
          <p:nvPr/>
        </p:nvSpPr>
        <p:spPr>
          <a:xfrm>
            <a:off x="5321896"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2</a:t>
            </a:r>
          </a:p>
        </p:txBody>
      </p:sp>
      <p:sp>
        <p:nvSpPr>
          <p:cNvPr id="15" name="Rectangle 14">
            <a:hlinkClick r:id="rId13" action="ppaction://hlinksldjump"/>
            <a:extLst>
              <a:ext uri="{FF2B5EF4-FFF2-40B4-BE49-F238E27FC236}">
                <a16:creationId xmlns:a16="http://schemas.microsoft.com/office/drawing/2014/main" id="{294A4D2D-B600-7887-CA21-F25F19B35D25}"/>
              </a:ext>
            </a:extLst>
          </p:cNvPr>
          <p:cNvSpPr/>
          <p:nvPr/>
        </p:nvSpPr>
        <p:spPr>
          <a:xfrm>
            <a:off x="8638767"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3</a:t>
            </a:r>
          </a:p>
        </p:txBody>
      </p:sp>
      <p:sp>
        <p:nvSpPr>
          <p:cNvPr id="16" name="Rectangle 15">
            <a:hlinkClick r:id="rId14" action="ppaction://hlinksldjump"/>
            <a:extLst>
              <a:ext uri="{FF2B5EF4-FFF2-40B4-BE49-F238E27FC236}">
                <a16:creationId xmlns:a16="http://schemas.microsoft.com/office/drawing/2014/main" id="{678F6DB9-A573-65FE-E940-58B7DE8931FA}"/>
              </a:ext>
            </a:extLst>
          </p:cNvPr>
          <p:cNvSpPr/>
          <p:nvPr/>
        </p:nvSpPr>
        <p:spPr>
          <a:xfrm>
            <a:off x="1884941" y="3956696"/>
            <a:ext cx="914033"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4</a:t>
            </a:r>
          </a:p>
        </p:txBody>
      </p:sp>
      <p:sp>
        <p:nvSpPr>
          <p:cNvPr id="17" name="Rectangle 16">
            <a:hlinkClick r:id="rId15" action="ppaction://hlinksldjump"/>
            <a:extLst>
              <a:ext uri="{FF2B5EF4-FFF2-40B4-BE49-F238E27FC236}">
                <a16:creationId xmlns:a16="http://schemas.microsoft.com/office/drawing/2014/main" id="{AB29EE25-1203-6D14-6763-6391229FE0C3}"/>
              </a:ext>
            </a:extLst>
          </p:cNvPr>
          <p:cNvSpPr/>
          <p:nvPr/>
        </p:nvSpPr>
        <p:spPr>
          <a:xfrm>
            <a:off x="5369986" y="3971445"/>
            <a:ext cx="83869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5</a:t>
            </a:r>
          </a:p>
        </p:txBody>
      </p:sp>
      <p:sp>
        <p:nvSpPr>
          <p:cNvPr id="18" name="Rectangle 17">
            <a:hlinkClick r:id="rId16" action="ppaction://hlinksldjump"/>
            <a:extLst>
              <a:ext uri="{FF2B5EF4-FFF2-40B4-BE49-F238E27FC236}">
                <a16:creationId xmlns:a16="http://schemas.microsoft.com/office/drawing/2014/main" id="{065EED46-C2A2-B0B6-ACC9-C38814F8080F}"/>
              </a:ext>
            </a:extLst>
          </p:cNvPr>
          <p:cNvSpPr/>
          <p:nvPr/>
        </p:nvSpPr>
        <p:spPr>
          <a:xfrm>
            <a:off x="8554628" y="3945638"/>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6</a:t>
            </a:r>
          </a:p>
        </p:txBody>
      </p:sp>
      <p:sp>
        <p:nvSpPr>
          <p:cNvPr id="19" name="Rectangle 18">
            <a:hlinkClick r:id="rId17" action="ppaction://hlinksldjump"/>
            <a:extLst>
              <a:ext uri="{FF2B5EF4-FFF2-40B4-BE49-F238E27FC236}">
                <a16:creationId xmlns:a16="http://schemas.microsoft.com/office/drawing/2014/main" id="{D90C064F-FC95-1463-ACEB-75B91FEBE93E}"/>
              </a:ext>
            </a:extLst>
          </p:cNvPr>
          <p:cNvSpPr/>
          <p:nvPr/>
        </p:nvSpPr>
        <p:spPr>
          <a:xfrm>
            <a:off x="1903375" y="6534458"/>
            <a:ext cx="87716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7</a:t>
            </a:r>
          </a:p>
        </p:txBody>
      </p:sp>
      <p:sp>
        <p:nvSpPr>
          <p:cNvPr id="20" name="Rectangle 19">
            <a:hlinkClick r:id="rId18" action="ppaction://hlinksldjump"/>
            <a:extLst>
              <a:ext uri="{FF2B5EF4-FFF2-40B4-BE49-F238E27FC236}">
                <a16:creationId xmlns:a16="http://schemas.microsoft.com/office/drawing/2014/main" id="{395BF567-2609-89B7-64D6-15A0573AF23D}"/>
              </a:ext>
            </a:extLst>
          </p:cNvPr>
          <p:cNvSpPr/>
          <p:nvPr/>
        </p:nvSpPr>
        <p:spPr>
          <a:xfrm>
            <a:off x="5296196" y="6473398"/>
            <a:ext cx="90281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8</a:t>
            </a:r>
          </a:p>
        </p:txBody>
      </p:sp>
      <p:sp>
        <p:nvSpPr>
          <p:cNvPr id="21" name="Rectangle 20">
            <a:hlinkClick r:id="rId19" action="ppaction://hlinksldjump"/>
            <a:extLst>
              <a:ext uri="{FF2B5EF4-FFF2-40B4-BE49-F238E27FC236}">
                <a16:creationId xmlns:a16="http://schemas.microsoft.com/office/drawing/2014/main" id="{86998A1B-BB87-4A1F-259A-5BF46F87B187}"/>
              </a:ext>
            </a:extLst>
          </p:cNvPr>
          <p:cNvSpPr/>
          <p:nvPr/>
        </p:nvSpPr>
        <p:spPr>
          <a:xfrm>
            <a:off x="8554628" y="6503735"/>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730945D5-2FFF-392C-E600-F74EF354F71F}"/>
              </a:ext>
            </a:extLst>
          </p:cNvPr>
          <p:cNvSpPr txBox="1"/>
          <p:nvPr/>
        </p:nvSpPr>
        <p:spPr>
          <a:xfrm>
            <a:off x="3729537" y="3543300"/>
            <a:ext cx="10439400" cy="4062651"/>
          </a:xfrm>
          <a:prstGeom prst="rect">
            <a:avLst/>
          </a:prstGeom>
        </p:spPr>
        <p:txBody>
          <a:bodyPr wrap="square" lIns="0" tIns="0" rIns="0" bIns="0" rtlCol="0" anchor="t">
            <a:spAutoFit/>
          </a:bodyPr>
          <a:lstStyle/>
          <a:p>
            <a:pPr algn="ctr">
              <a:spcBef>
                <a:spcPct val="0"/>
              </a:spcBef>
            </a:pPr>
            <a:r>
              <a:rPr lang="en-US" sz="8800" dirty="0">
                <a:latin typeface="Magz Bold Italics"/>
              </a:rPr>
              <a:t>Work in pairs. </a:t>
            </a:r>
          </a:p>
          <a:p>
            <a:pPr algn="ctr">
              <a:spcBef>
                <a:spcPct val="0"/>
              </a:spcBef>
            </a:pPr>
            <a:r>
              <a:rPr lang="en-US" sz="8800" dirty="0">
                <a:latin typeface="Magz Bold Italics"/>
              </a:rPr>
              <a:t>Open your books. Point and say.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51297" y="378928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Work in groups.</a:t>
            </a:r>
          </a:p>
          <a:p>
            <a:pPr algn="ctr">
              <a:spcBef>
                <a:spcPct val="0"/>
              </a:spcBef>
            </a:pPr>
            <a:r>
              <a:rPr lang="en-US" sz="8800" dirty="0">
                <a:latin typeface="Magz Bold Italics"/>
              </a:rPr>
              <a:t>Sing back to school song. </a:t>
            </a:r>
          </a:p>
        </p:txBody>
      </p:sp>
    </p:spTree>
    <p:extLst>
      <p:ext uri="{BB962C8B-B14F-4D97-AF65-F5344CB8AC3E}">
        <p14:creationId xmlns:p14="http://schemas.microsoft.com/office/powerpoint/2010/main" val="17470995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Open your book to page 9.</a:t>
            </a:r>
          </a:p>
          <a:p>
            <a:pPr algn="ctr">
              <a:spcBef>
                <a:spcPct val="0"/>
              </a:spcBef>
            </a:pPr>
            <a:r>
              <a:rPr lang="en-US" sz="8800" dirty="0">
                <a:latin typeface="Magz Bold Italics"/>
              </a:rPr>
              <a:t>Do Exercise 2.</a:t>
            </a:r>
          </a:p>
        </p:txBody>
      </p:sp>
    </p:spTree>
    <p:extLst>
      <p:ext uri="{BB962C8B-B14F-4D97-AF65-F5344CB8AC3E}">
        <p14:creationId xmlns:p14="http://schemas.microsoft.com/office/powerpoint/2010/main" val="19383623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Go to the board.</a:t>
            </a:r>
          </a:p>
          <a:p>
            <a:pPr algn="ctr">
              <a:spcBef>
                <a:spcPct val="0"/>
              </a:spcBef>
            </a:pPr>
            <a:r>
              <a:rPr lang="en-US" sz="8800" dirty="0">
                <a:latin typeface="Magz Bold Italics"/>
              </a:rPr>
              <a:t>Slap the correct picture.</a:t>
            </a:r>
          </a:p>
        </p:txBody>
      </p:sp>
    </p:spTree>
    <p:extLst>
      <p:ext uri="{BB962C8B-B14F-4D97-AF65-F5344CB8AC3E}">
        <p14:creationId xmlns:p14="http://schemas.microsoft.com/office/powerpoint/2010/main" val="323922892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851105"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Please be quiet!</a:t>
            </a:r>
          </a:p>
          <a:p>
            <a:pPr algn="ctr">
              <a:spcBef>
                <a:spcPct val="0"/>
              </a:spcBef>
            </a:pPr>
            <a:r>
              <a:rPr lang="en-US" sz="8800" dirty="0">
                <a:latin typeface="Magz Bold Italics"/>
              </a:rPr>
              <a:t>Listen carefully.</a:t>
            </a:r>
          </a:p>
        </p:txBody>
      </p:sp>
    </p:spTree>
    <p:extLst>
      <p:ext uri="{BB962C8B-B14F-4D97-AF65-F5344CB8AC3E}">
        <p14:creationId xmlns:p14="http://schemas.microsoft.com/office/powerpoint/2010/main" val="219104547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WARM-UP </a:t>
            </a:r>
          </a:p>
          <a:p>
            <a:pPr>
              <a:lnSpc>
                <a:spcPts val="9396"/>
              </a:lnSpc>
            </a:pPr>
            <a:r>
              <a:rPr lang="en-US" sz="11500" dirty="0">
                <a:solidFill>
                  <a:srgbClr val="0070C0"/>
                </a:solidFill>
                <a:latin typeface="Luckiest Guy"/>
              </a:rPr>
              <a:t>and review</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01</a:t>
            </a:r>
          </a:p>
        </p:txBody>
      </p:sp>
      <p:sp>
        <p:nvSpPr>
          <p:cNvPr id="6" name="Freeform 6"/>
          <p:cNvSpPr/>
          <p:nvPr/>
        </p:nvSpPr>
        <p:spPr>
          <a:xfrm rot="-9199345" flipH="1" flipV="1">
            <a:off x="8132970" y="-2970419"/>
            <a:ext cx="13530295" cy="11942634"/>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A53071C-FB66-C828-845B-C27967EB152F}"/>
              </a:ext>
            </a:extLst>
          </p:cNvPr>
          <p:cNvPicPr>
            <a:picLocks noChangeAspect="1"/>
          </p:cNvPicPr>
          <p:nvPr/>
        </p:nvPicPr>
        <p:blipFill>
          <a:blip r:embed="rId13"/>
          <a:stretch>
            <a:fillRect/>
          </a:stretch>
        </p:blipFill>
        <p:spPr>
          <a:xfrm>
            <a:off x="10744200" y="1022851"/>
            <a:ext cx="7119794" cy="58994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711743"/>
            <a:ext cx="12196263" cy="1354217"/>
          </a:xfrm>
          <a:prstGeom prst="rect">
            <a:avLst/>
          </a:prstGeom>
        </p:spPr>
        <p:txBody>
          <a:bodyPr wrap="square" lIns="0" tIns="0" rIns="0" bIns="0" rtlCol="0" anchor="t">
            <a:spAutoFit/>
          </a:bodyPr>
          <a:lstStyle/>
          <a:p>
            <a:pPr algn="ctr">
              <a:spcBef>
                <a:spcPct val="0"/>
              </a:spcBef>
            </a:pPr>
            <a:r>
              <a:rPr lang="en-US" sz="8800" dirty="0">
                <a:latin typeface="Magz Bold Italics"/>
              </a:rPr>
              <a:t>Make a groups of five.</a:t>
            </a:r>
          </a:p>
        </p:txBody>
      </p:sp>
    </p:spTree>
    <p:extLst>
      <p:ext uri="{BB962C8B-B14F-4D97-AF65-F5344CB8AC3E}">
        <p14:creationId xmlns:p14="http://schemas.microsoft.com/office/powerpoint/2010/main" val="16422150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Clap your hands </a:t>
            </a:r>
          </a:p>
          <a:p>
            <a:pPr algn="ctr">
              <a:spcBef>
                <a:spcPct val="0"/>
              </a:spcBef>
            </a:pPr>
            <a:r>
              <a:rPr lang="en-US" sz="8800" dirty="0">
                <a:latin typeface="Magz Bold Italics"/>
              </a:rPr>
              <a:t>three times.</a:t>
            </a:r>
          </a:p>
        </p:txBody>
      </p:sp>
    </p:spTree>
    <p:extLst>
      <p:ext uri="{BB962C8B-B14F-4D97-AF65-F5344CB8AC3E}">
        <p14:creationId xmlns:p14="http://schemas.microsoft.com/office/powerpoint/2010/main" val="65728426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1458250" y="4075176"/>
            <a:ext cx="14827295" cy="2462213"/>
          </a:xfrm>
          <a:prstGeom prst="rect">
            <a:avLst/>
          </a:prstGeom>
        </p:spPr>
        <p:txBody>
          <a:bodyPr wrap="square" lIns="0" tIns="0" rIns="0" bIns="0" rtlCol="0" anchor="t">
            <a:spAutoFit/>
          </a:bodyPr>
          <a:lstStyle/>
          <a:p>
            <a:pPr algn="ctr">
              <a:spcBef>
                <a:spcPct val="0"/>
              </a:spcBef>
            </a:pPr>
            <a:r>
              <a:rPr lang="en-US" sz="8000" dirty="0">
                <a:latin typeface="Magz Bold Italics"/>
              </a:rPr>
              <a:t>Pass the ball to </a:t>
            </a:r>
          </a:p>
          <a:p>
            <a:pPr algn="ctr">
              <a:spcBef>
                <a:spcPct val="0"/>
              </a:spcBef>
            </a:pPr>
            <a:r>
              <a:rPr lang="en-US" sz="8000" dirty="0">
                <a:latin typeface="Magz Bold Italics"/>
              </a:rPr>
              <a:t>your friends sitting next to you.</a:t>
            </a:r>
          </a:p>
        </p:txBody>
      </p:sp>
    </p:spTree>
    <p:extLst>
      <p:ext uri="{BB962C8B-B14F-4D97-AF65-F5344CB8AC3E}">
        <p14:creationId xmlns:p14="http://schemas.microsoft.com/office/powerpoint/2010/main" val="245711688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585354" y="407821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Read this sentence aloud</a:t>
            </a:r>
          </a:p>
          <a:p>
            <a:pPr algn="ctr">
              <a:spcBef>
                <a:spcPct val="0"/>
              </a:spcBef>
            </a:pPr>
            <a:r>
              <a:rPr lang="en-US" sz="8800" i="1" dirty="0">
                <a:latin typeface="Magz Bold Italics"/>
              </a:rPr>
              <a:t>I am happy today.</a:t>
            </a:r>
          </a:p>
        </p:txBody>
      </p:sp>
    </p:spTree>
    <p:extLst>
      <p:ext uri="{BB962C8B-B14F-4D97-AF65-F5344CB8AC3E}">
        <p14:creationId xmlns:p14="http://schemas.microsoft.com/office/powerpoint/2010/main" val="7884022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1731644" y="600075"/>
            <a:ext cx="14824712" cy="2103016"/>
          </a:xfrm>
          <a:prstGeom prst="rect">
            <a:avLst/>
          </a:prstGeom>
        </p:spPr>
        <p:txBody>
          <a:bodyPr lIns="0" tIns="0" rIns="0" bIns="0" rtlCol="0" anchor="t">
            <a:spAutoFit/>
          </a:bodyPr>
          <a:lstStyle/>
          <a:p>
            <a:pPr algn="ctr">
              <a:lnSpc>
                <a:spcPts val="13348"/>
              </a:lnSpc>
              <a:spcBef>
                <a:spcPct val="0"/>
              </a:spcBef>
            </a:pPr>
            <a:r>
              <a:rPr lang="en-US" sz="17798">
                <a:solidFill>
                  <a:srgbClr val="27AAE1"/>
                </a:solidFill>
                <a:latin typeface="Magz Bold Italics"/>
              </a:rPr>
              <a:t>SCOREBOARD</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958889" y="4265021"/>
            <a:ext cx="6957867" cy="5363214"/>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9371244" y="4265021"/>
            <a:ext cx="6957867" cy="5363214"/>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2865524"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3988631" y="2865016"/>
            <a:ext cx="2898381" cy="537198"/>
          </a:xfrm>
          <a:prstGeom prst="rect">
            <a:avLst/>
          </a:prstGeom>
        </p:spPr>
        <p:txBody>
          <a:bodyPr lIns="0" tIns="0" rIns="0" bIns="0" rtlCol="0" anchor="t">
            <a:spAutoFit/>
          </a:bodyPr>
          <a:lstStyle/>
          <a:p>
            <a:pPr algn="ctr">
              <a:lnSpc>
                <a:spcPts val="3803"/>
              </a:lnSpc>
              <a:spcBef>
                <a:spcPct val="0"/>
              </a:spcBef>
            </a:pPr>
            <a:r>
              <a:rPr lang="en-US" sz="5071" dirty="0">
                <a:solidFill>
                  <a:srgbClr val="EE2A7B"/>
                </a:solidFill>
                <a:latin typeface="Magz Bold Italics"/>
              </a:rPr>
              <a:t>TEAM ONE</a:t>
            </a:r>
          </a:p>
        </p:txBody>
      </p:sp>
      <p:sp>
        <p:nvSpPr>
          <p:cNvPr id="12" name="TextBox 12"/>
          <p:cNvSpPr txBox="1"/>
          <p:nvPr/>
        </p:nvSpPr>
        <p:spPr>
          <a:xfrm>
            <a:off x="10996437" y="2891010"/>
            <a:ext cx="3707480" cy="537198"/>
          </a:xfrm>
          <a:prstGeom prst="rect">
            <a:avLst/>
          </a:prstGeom>
        </p:spPr>
        <p:txBody>
          <a:bodyPr wrap="square" lIns="0" tIns="0" rIns="0" bIns="0" rtlCol="0" anchor="t">
            <a:spAutoFit/>
          </a:bodyPr>
          <a:lstStyle/>
          <a:p>
            <a:pPr algn="ctr">
              <a:lnSpc>
                <a:spcPts val="3803"/>
              </a:lnSpc>
              <a:spcBef>
                <a:spcPct val="0"/>
              </a:spcBef>
            </a:pPr>
            <a:r>
              <a:rPr lang="en-US" sz="5071" dirty="0">
                <a:solidFill>
                  <a:srgbClr val="FFD501"/>
                </a:solidFill>
                <a:latin typeface="Magz Bold Italics"/>
              </a:rPr>
              <a:t>TEAM TWO</a:t>
            </a:r>
          </a:p>
        </p:txBody>
      </p:sp>
      <p:sp>
        <p:nvSpPr>
          <p:cNvPr id="13" name="Freeform 13"/>
          <p:cNvSpPr/>
          <p:nvPr/>
        </p:nvSpPr>
        <p:spPr>
          <a:xfrm>
            <a:off x="4314715" y="4701380"/>
            <a:ext cx="2246215" cy="1673430"/>
          </a:xfrm>
          <a:custGeom>
            <a:avLst/>
            <a:gdLst/>
            <a:ahLst/>
            <a:cxnLst/>
            <a:rect l="l" t="t" r="r" b="b"/>
            <a:pathLst>
              <a:path w="2246215" h="1673430">
                <a:moveTo>
                  <a:pt x="0" y="0"/>
                </a:moveTo>
                <a:lnTo>
                  <a:pt x="2246214" y="0"/>
                </a:lnTo>
                <a:lnTo>
                  <a:pt x="2246214"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5763905"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0330571"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09423426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success-fanfare-trumpets-6185.wav"/>
          </p:stSnd>
        </p:sndAc>
      </p:transition>
    </mc:Choice>
    <mc:Fallback xmlns="">
      <p:transition spd="slow">
        <p:random/>
        <p:sndAc>
          <p:stSnd>
            <p:snd r:embed="rId13" name="success-fanfare-trumpets-6185.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4924617" y="1140722"/>
            <a:ext cx="8438766" cy="8259443"/>
          </a:xfrm>
          <a:custGeom>
            <a:avLst/>
            <a:gdLst/>
            <a:ahLst/>
            <a:cxnLst/>
            <a:rect l="l" t="t" r="r" b="b"/>
            <a:pathLst>
              <a:path w="8438766" h="8259443">
                <a:moveTo>
                  <a:pt x="0" y="0"/>
                </a:moveTo>
                <a:lnTo>
                  <a:pt x="8438766" y="0"/>
                </a:lnTo>
                <a:lnTo>
                  <a:pt x="8438766" y="8259443"/>
                </a:lnTo>
                <a:lnTo>
                  <a:pt x="0" y="8259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4571450" y="2872006"/>
            <a:ext cx="9090283" cy="4387804"/>
          </a:xfrm>
          <a:prstGeom prst="rect">
            <a:avLst/>
          </a:prstGeom>
        </p:spPr>
        <p:txBody>
          <a:bodyPr lIns="0" tIns="0" rIns="0" bIns="0" rtlCol="0" anchor="t">
            <a:spAutoFit/>
          </a:bodyPr>
          <a:lstStyle/>
          <a:p>
            <a:pPr algn="ctr"/>
            <a:r>
              <a:rPr lang="en-US" sz="8800" dirty="0">
                <a:solidFill>
                  <a:srgbClr val="FFD501"/>
                </a:solidFill>
                <a:latin typeface="Fredoka One" panose="02000000000000000000" pitchFamily="2" charset="0"/>
              </a:rPr>
              <a:t>THANKS</a:t>
            </a:r>
          </a:p>
          <a:p>
            <a:pPr algn="ctr"/>
            <a:r>
              <a:rPr lang="en-US" sz="8800" dirty="0">
                <a:solidFill>
                  <a:srgbClr val="FFD501"/>
                </a:solidFill>
                <a:latin typeface="Fredoka One" panose="02000000000000000000" pitchFamily="2" charset="0"/>
              </a:rPr>
              <a:t>FOR</a:t>
            </a:r>
          </a:p>
          <a:p>
            <a:pPr algn="ctr"/>
            <a:r>
              <a:rPr lang="en-US" sz="8800" dirty="0">
                <a:solidFill>
                  <a:srgbClr val="FFD501"/>
                </a:solidFill>
                <a:latin typeface="Fredoka One" panose="02000000000000000000" pitchFamily="2" charset="0"/>
              </a:rPr>
              <a:t>PLAYING</a:t>
            </a:r>
            <a:r>
              <a:rPr lang="en-US" sz="10913" dirty="0">
                <a:solidFill>
                  <a:srgbClr val="FFD501"/>
                </a:solidFill>
                <a:latin typeface="Magz Bold Italics"/>
              </a:rPr>
              <a:t>!</a:t>
            </a:r>
          </a:p>
        </p:txBody>
      </p:sp>
      <p:sp>
        <p:nvSpPr>
          <p:cNvPr id="5" name="Freeform 5"/>
          <p:cNvSpPr/>
          <p:nvPr/>
        </p:nvSpPr>
        <p:spPr>
          <a:xfrm>
            <a:off x="0" y="0"/>
            <a:ext cx="5004015" cy="5016556"/>
          </a:xfrm>
          <a:custGeom>
            <a:avLst/>
            <a:gdLst/>
            <a:ahLst/>
            <a:cxnLst/>
            <a:rect l="l" t="t" r="r" b="b"/>
            <a:pathLst>
              <a:path w="5004015" h="5016556">
                <a:moveTo>
                  <a:pt x="0" y="0"/>
                </a:moveTo>
                <a:lnTo>
                  <a:pt x="5004015" y="0"/>
                </a:lnTo>
                <a:lnTo>
                  <a:pt x="5004015" y="5016556"/>
                </a:lnTo>
                <a:lnTo>
                  <a:pt x="0" y="5016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092582" y="1147794"/>
            <a:ext cx="3911433" cy="3868762"/>
          </a:xfrm>
          <a:custGeom>
            <a:avLst/>
            <a:gdLst/>
            <a:ahLst/>
            <a:cxnLst/>
            <a:rect l="l" t="t" r="r" b="b"/>
            <a:pathLst>
              <a:path w="3911433" h="3868762">
                <a:moveTo>
                  <a:pt x="3911433" y="0"/>
                </a:moveTo>
                <a:lnTo>
                  <a:pt x="0" y="0"/>
                </a:lnTo>
                <a:lnTo>
                  <a:pt x="0" y="3868762"/>
                </a:lnTo>
                <a:lnTo>
                  <a:pt x="3911433" y="3868762"/>
                </a:lnTo>
                <a:lnTo>
                  <a:pt x="391143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flipV="1">
            <a:off x="13283985" y="5270444"/>
            <a:ext cx="5004015" cy="5016556"/>
          </a:xfrm>
          <a:custGeom>
            <a:avLst/>
            <a:gdLst/>
            <a:ahLst/>
            <a:cxnLst/>
            <a:rect l="l" t="t" r="r" b="b"/>
            <a:pathLst>
              <a:path w="5004015" h="5016556">
                <a:moveTo>
                  <a:pt x="5004015" y="5016556"/>
                </a:moveTo>
                <a:lnTo>
                  <a:pt x="0" y="5016556"/>
                </a:lnTo>
                <a:lnTo>
                  <a:pt x="0" y="0"/>
                </a:lnTo>
                <a:lnTo>
                  <a:pt x="5004015" y="0"/>
                </a:lnTo>
                <a:lnTo>
                  <a:pt x="5004015" y="5016556"/>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V="1">
            <a:off x="13347867" y="5424310"/>
            <a:ext cx="3911433" cy="3868762"/>
          </a:xfrm>
          <a:custGeom>
            <a:avLst/>
            <a:gdLst/>
            <a:ahLst/>
            <a:cxnLst/>
            <a:rect l="l" t="t" r="r" b="b"/>
            <a:pathLst>
              <a:path w="3911433" h="3868762">
                <a:moveTo>
                  <a:pt x="0" y="3868762"/>
                </a:moveTo>
                <a:lnTo>
                  <a:pt x="3911433" y="3868762"/>
                </a:lnTo>
                <a:lnTo>
                  <a:pt x="3911433" y="0"/>
                </a:lnTo>
                <a:lnTo>
                  <a:pt x="0" y="0"/>
                </a:lnTo>
                <a:lnTo>
                  <a:pt x="0" y="3868762"/>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040464" y="8877301"/>
            <a:ext cx="142070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54BE59-EB9F-B70B-6C82-00A6108352C2}"/>
              </a:ext>
            </a:extLst>
          </p:cNvPr>
          <p:cNvPicPr>
            <a:picLocks noChangeAspect="1"/>
          </p:cNvPicPr>
          <p:nvPr/>
        </p:nvPicPr>
        <p:blipFill>
          <a:blip r:embed="rId3"/>
          <a:stretch>
            <a:fillRect/>
          </a:stretch>
        </p:blipFill>
        <p:spPr>
          <a:xfrm>
            <a:off x="837" y="-69888"/>
            <a:ext cx="18287163" cy="10395831"/>
          </a:xfrm>
          <a:prstGeom prst="rect">
            <a:avLst/>
          </a:prstGeom>
        </p:spPr>
      </p:pic>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rot="-151064">
            <a:off x="564965" y="3796197"/>
            <a:ext cx="10174465" cy="3975447"/>
          </a:xfrm>
          <a:prstGeom prst="rect">
            <a:avLst/>
          </a:prstGeom>
        </p:spPr>
        <p:txBody>
          <a:bodyPr wrap="square" lIns="0" tIns="0" rIns="0" bIns="0" rtlCol="0" anchor="t">
            <a:spAutoFit/>
          </a:bodyPr>
          <a:lstStyle/>
          <a:p>
            <a:pPr algn="ctr">
              <a:lnSpc>
                <a:spcPts val="15476"/>
              </a:lnSpc>
            </a:pPr>
            <a:r>
              <a:rPr lang="en-US" sz="16464" dirty="0">
                <a:solidFill>
                  <a:srgbClr val="FFFFFF"/>
                </a:solidFill>
                <a:latin typeface="Fredoka One" panose="02000000000000000000" pitchFamily="2" charset="0"/>
              </a:rPr>
              <a:t>Yes or No </a:t>
            </a:r>
          </a:p>
          <a:p>
            <a:pPr algn="ctr">
              <a:lnSpc>
                <a:spcPts val="15476"/>
              </a:lnSpc>
            </a:pPr>
            <a:r>
              <a:rPr lang="en-US" sz="16464" dirty="0">
                <a:solidFill>
                  <a:srgbClr val="FFFFFF"/>
                </a:solidFill>
                <a:latin typeface="Fredoka One" panose="02000000000000000000" pitchFamily="2" charset="0"/>
              </a:rPr>
              <a:t>Game</a:t>
            </a: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919623">
            <a:off x="9162656" y="1459933"/>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2" name="happy-logoversion-3-13398.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BDC4D8B-E663-AE23-8773-3E6EC98EBC73}"/>
              </a:ext>
            </a:extLst>
          </p:cNvPr>
          <p:cNvPicPr>
            <a:picLocks noChangeAspect="1"/>
          </p:cNvPicPr>
          <p:nvPr/>
        </p:nvPicPr>
        <p:blipFill>
          <a:blip r:embed="rId3"/>
          <a:stretch>
            <a:fillRect/>
          </a:stretch>
        </p:blipFill>
        <p:spPr>
          <a:xfrm>
            <a:off x="837" y="-69888"/>
            <a:ext cx="18287163" cy="10395831"/>
          </a:xfrm>
          <a:prstGeom prst="rect">
            <a:avLst/>
          </a:prstGeom>
        </p:spPr>
      </p:pic>
      <p:sp>
        <p:nvSpPr>
          <p:cNvPr id="2" name="TextBox 2"/>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Ha Long Bay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9" name="TextBox 9"/>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10" name="Group 10"/>
          <p:cNvGrpSpPr/>
          <p:nvPr/>
        </p:nvGrpSpPr>
        <p:grpSpPr>
          <a:xfrm>
            <a:off x="5269995" y="7042423"/>
            <a:ext cx="7294182" cy="1081324"/>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457906" y="2550603"/>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EE833FF5-7A53-0CA5-4C14-E975650B9892}"/>
              </a:ext>
            </a:extLst>
          </p:cNvPr>
          <p:cNvGrpSpPr/>
          <p:nvPr/>
        </p:nvGrpSpPr>
        <p:grpSpPr>
          <a:xfrm>
            <a:off x="1019558" y="830368"/>
            <a:ext cx="2488845" cy="3123515"/>
            <a:chOff x="1145915" y="517059"/>
            <a:chExt cx="2488845" cy="3123515"/>
          </a:xfrm>
        </p:grpSpPr>
        <p:sp>
          <p:nvSpPr>
            <p:cNvPr id="3" name="Freeform 3"/>
            <p:cNvSpPr/>
            <p:nvPr/>
          </p:nvSpPr>
          <p:spPr>
            <a:xfrm rot="20434265">
              <a:off x="1145915" y="517059"/>
              <a:ext cx="2488845" cy="3123515"/>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8"/>
              <a:stretch>
                <a:fillRect/>
              </a:stretch>
            </a:blipFill>
          </p:spPr>
          <p:txBody>
            <a:bodyPr/>
            <a:lstStyle/>
            <a:p>
              <a:endParaRPr lang="en-US"/>
            </a:p>
          </p:txBody>
        </p:sp>
        <p:pic>
          <p:nvPicPr>
            <p:cNvPr id="20" name="Picture 19">
              <a:extLst>
                <a:ext uri="{FF2B5EF4-FFF2-40B4-BE49-F238E27FC236}">
                  <a16:creationId xmlns:a16="http://schemas.microsoft.com/office/drawing/2014/main" id="{83E53F5F-F5B7-4EF2-09CD-7E500F6D5F91}"/>
                </a:ext>
              </a:extLst>
            </p:cNvPr>
            <p:cNvPicPr>
              <a:picLocks noChangeAspect="1"/>
            </p:cNvPicPr>
            <p:nvPr/>
          </p:nvPicPr>
          <p:blipFill>
            <a:blip r:embed="rId9"/>
            <a:stretch>
              <a:fillRect/>
            </a:stretch>
          </p:blipFill>
          <p:spPr>
            <a:xfrm rot="20393652">
              <a:off x="1190873" y="570543"/>
              <a:ext cx="2317783" cy="2676816"/>
            </a:xfrm>
            <a:prstGeom prst="rect">
              <a:avLst/>
            </a:prstGeom>
          </p:spPr>
        </p:pic>
      </p:grpSp>
      <p:grpSp>
        <p:nvGrpSpPr>
          <p:cNvPr id="24" name="Group 23">
            <a:extLst>
              <a:ext uri="{FF2B5EF4-FFF2-40B4-BE49-F238E27FC236}">
                <a16:creationId xmlns:a16="http://schemas.microsoft.com/office/drawing/2014/main" id="{9B7AF8BB-FE3B-7439-1913-E0CAC3038370}"/>
              </a:ext>
            </a:extLst>
          </p:cNvPr>
          <p:cNvGrpSpPr/>
          <p:nvPr/>
        </p:nvGrpSpPr>
        <p:grpSpPr>
          <a:xfrm>
            <a:off x="13787761" y="5820068"/>
            <a:ext cx="2928162" cy="3575259"/>
            <a:chOff x="13787761" y="5820068"/>
            <a:chExt cx="2928162" cy="3575259"/>
          </a:xfrm>
        </p:grpSpPr>
        <p:sp>
          <p:nvSpPr>
            <p:cNvPr id="4" name="Freeform 4"/>
            <p:cNvSpPr/>
            <p:nvPr/>
          </p:nvSpPr>
          <p:spPr>
            <a:xfrm rot="1542462">
              <a:off x="13787761" y="5820068"/>
              <a:ext cx="2897525" cy="3575259"/>
            </a:xfrm>
            <a:custGeom>
              <a:avLst/>
              <a:gdLst/>
              <a:ahLst/>
              <a:cxnLst/>
              <a:rect l="l" t="t" r="r" b="b"/>
              <a:pathLst>
                <a:path w="2449181" h="2198140">
                  <a:moveTo>
                    <a:pt x="0" y="0"/>
                  </a:moveTo>
                  <a:lnTo>
                    <a:pt x="2449180" y="0"/>
                  </a:lnTo>
                  <a:lnTo>
                    <a:pt x="2449180" y="2198140"/>
                  </a:lnTo>
                  <a:lnTo>
                    <a:pt x="0" y="2198140"/>
                  </a:lnTo>
                  <a:lnTo>
                    <a:pt x="0" y="0"/>
                  </a:lnTo>
                  <a:close/>
                </a:path>
              </a:pathLst>
            </a:custGeom>
            <a:blipFill>
              <a:blip r:embed="rId8"/>
              <a:stretch>
                <a:fillRect/>
              </a:stretch>
            </a:blipFill>
          </p:spPr>
          <p:txBody>
            <a:bodyPr/>
            <a:lstStyle/>
            <a:p>
              <a:endParaRPr lang="en-US"/>
            </a:p>
          </p:txBody>
        </p:sp>
        <p:pic>
          <p:nvPicPr>
            <p:cNvPr id="23" name="Picture 22">
              <a:extLst>
                <a:ext uri="{FF2B5EF4-FFF2-40B4-BE49-F238E27FC236}">
                  <a16:creationId xmlns:a16="http://schemas.microsoft.com/office/drawing/2014/main" id="{AB4EF6A4-58AC-6CAD-CC05-E508072CD78B}"/>
                </a:ext>
              </a:extLst>
            </p:cNvPr>
            <p:cNvPicPr>
              <a:picLocks noChangeAspect="1"/>
            </p:cNvPicPr>
            <p:nvPr/>
          </p:nvPicPr>
          <p:blipFill>
            <a:blip r:embed="rId10"/>
            <a:stretch>
              <a:fillRect/>
            </a:stretch>
          </p:blipFill>
          <p:spPr>
            <a:xfrm rot="1492850">
              <a:off x="13961033" y="5901057"/>
              <a:ext cx="2754890" cy="3071319"/>
            </a:xfrm>
            <a:prstGeom prst="rect">
              <a:avLst/>
            </a:prstGeom>
          </p:spPr>
        </p:pic>
      </p:grpSp>
    </p:spTree>
  </p:cSld>
  <p:clrMapOvr>
    <a:masterClrMapping/>
  </p:clrMapOvr>
  <p:transition spd="slow">
    <p:push/>
    <p:sndAc>
      <p:stSnd>
        <p:snd r:embed="rId2"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321629" y="4757908"/>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5681156" y="4858825"/>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5651658" y="2921595"/>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success-fanfare-trumpets-6185.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2D58BB-CAAA-7FDC-3A86-F7B8AC65AC70}"/>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9F825D2E-17C9-A3CB-C86E-4DCD933B91BB}"/>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hot</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8E1881C1-9CF9-334C-E5B4-C37A3CCA26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CD89F296-7649-9B4C-C2C8-35B53C80468F}"/>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C75E5EB8-204F-509E-F74B-0BB1B2DA979C}"/>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917BA59D-6266-B2F8-6C2C-E174DCB04EDA}"/>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CC1F8E93-99B7-0632-538C-8978DE80B219}"/>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8">
            <a:extLst>
              <a:ext uri="{FF2B5EF4-FFF2-40B4-BE49-F238E27FC236}">
                <a16:creationId xmlns:a16="http://schemas.microsoft.com/office/drawing/2014/main" id="{0D297758-A0A4-A653-5015-1F7851B80BCD}"/>
              </a:ext>
            </a:extLst>
          </p:cNvPr>
          <p:cNvSpPr/>
          <p:nvPr/>
        </p:nvSpPr>
        <p:spPr>
          <a:xfrm rot="1297547">
            <a:off x="13902741" y="528938"/>
            <a:ext cx="3414146" cy="3319564"/>
          </a:xfrm>
          <a:custGeom>
            <a:avLst/>
            <a:gdLst/>
            <a:ahLst/>
            <a:cxnLst/>
            <a:rect l="l" t="t" r="r" b="b"/>
            <a:pathLst>
              <a:path w="5591090" h="6419832">
                <a:moveTo>
                  <a:pt x="0" y="0"/>
                </a:moveTo>
                <a:lnTo>
                  <a:pt x="5591090" y="0"/>
                </a:lnTo>
                <a:lnTo>
                  <a:pt x="5591090" y="6419832"/>
                </a:lnTo>
                <a:lnTo>
                  <a:pt x="0" y="64198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6" name="Picture 2">
            <a:extLst>
              <a:ext uri="{FF2B5EF4-FFF2-40B4-BE49-F238E27FC236}">
                <a16:creationId xmlns:a16="http://schemas.microsoft.com/office/drawing/2014/main" id="{61D5FBB4-DA16-E561-1783-90D597992E6F}"/>
              </a:ext>
            </a:extLst>
          </p:cNvPr>
          <p:cNvPicPr>
            <a:picLocks noChangeAspect="1"/>
          </p:cNvPicPr>
          <p:nvPr/>
        </p:nvPicPr>
        <p:blipFill>
          <a:blip r:embed="rId10"/>
          <a:srcRect/>
          <a:stretch>
            <a:fillRect/>
          </a:stretch>
        </p:blipFill>
        <p:spPr>
          <a:xfrm rot="20712496">
            <a:off x="806042" y="6351992"/>
            <a:ext cx="3871926" cy="3099423"/>
          </a:xfrm>
          <a:prstGeom prst="rect">
            <a:avLst/>
          </a:prstGeom>
        </p:spPr>
      </p:pic>
    </p:spTree>
  </p:cSld>
  <p:clrMapOvr>
    <a:masterClrMapping/>
  </p:clrMapOvr>
  <p:transition spd="slow">
    <p:push/>
    <p:sndAc>
      <p:stSnd>
        <p:snd r:embed="rId2"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rainy.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1058</Words>
  <Application>Microsoft Office PowerPoint</Application>
  <PresentationFormat>Custom</PresentationFormat>
  <Paragraphs>201</Paragraphs>
  <Slides>46</Slides>
  <Notes>24</Notes>
  <HiddenSlides>0</HiddenSlides>
  <MMClips>7</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46</vt:i4>
      </vt:variant>
    </vt:vector>
  </HeadingPairs>
  <TitlesOfParts>
    <vt:vector size="64" baseType="lpstr">
      <vt:lpstr>Abadi</vt:lpstr>
      <vt:lpstr>Magz Bold Italics</vt:lpstr>
      <vt:lpstr>Agrandir Medium</vt:lpstr>
      <vt:lpstr>Genty Sans</vt:lpstr>
      <vt:lpstr>Times New Roman</vt:lpstr>
      <vt:lpstr>Fredoka One</vt:lpstr>
      <vt:lpstr>Magz</vt:lpstr>
      <vt:lpstr>Poppins Medium</vt:lpstr>
      <vt:lpstr>Agrandir Wide Thin</vt:lpstr>
      <vt:lpstr>Dreaming Outloud Pro</vt:lpstr>
      <vt:lpstr>Arial</vt:lpstr>
      <vt:lpstr>Calibri</vt:lpstr>
      <vt:lpstr>Abadi Extra Light</vt:lpstr>
      <vt:lpstr>Poppins</vt:lpstr>
      <vt:lpstr>Luckiest Guy</vt:lpstr>
      <vt:lpstr>Poppins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Ngan-BanNgoaiNgu</cp:lastModifiedBy>
  <cp:revision>29</cp:revision>
  <dcterms:created xsi:type="dcterms:W3CDTF">2006-08-16T00:00:00Z</dcterms:created>
  <dcterms:modified xsi:type="dcterms:W3CDTF">2024-08-23T07:10:14Z</dcterms:modified>
  <dc:identifier>DAF0T6VNcfU</dc:identifier>
</cp:coreProperties>
</file>