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9" r:id="rId6"/>
    <p:sldId id="270" r:id="rId7"/>
    <p:sldId id="271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" id="{FC1EB638-55A5-41E2-BCD3-97F546B7510E}">
          <p14:sldIdLst>
            <p14:sldId id="257"/>
            <p14:sldId id="258"/>
            <p14:sldId id="268"/>
            <p14:sldId id="269"/>
            <p14:sldId id="270"/>
            <p14:sldId id="271"/>
            <p14:sldId id="259"/>
            <p14:sldId id="260"/>
          </p14:sldIdLst>
        </p14:section>
        <p14:section name="Tiết 2" id="{DD7DF943-936F-4592-AAAB-F544FA049C4A}">
          <p14:sldIdLst>
            <p14:sldId id="261"/>
            <p14:sldId id="262"/>
            <p14:sldId id="263"/>
            <p14:sldId id="264"/>
          </p14:sldIdLst>
        </p14:section>
        <p14:section name="Tiết 3" id="{817670CC-0BA9-496B-B866-4BB0601253C8}">
          <p14:sldIdLst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15.wmf"/><Relationship Id="rId3" Type="http://schemas.openxmlformats.org/officeDocument/2006/relationships/image" Target="../media/image17.png"/><Relationship Id="rId21" Type="http://schemas.openxmlformats.org/officeDocument/2006/relationships/image" Target="../media/image18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2.wmf"/><Relationship Id="rId17" Type="http://schemas.openxmlformats.org/officeDocument/2006/relationships/oleObject" Target="../embeddings/oleObject9.bin"/><Relationship Id="rId25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wmf"/><Relationship Id="rId20" Type="http://schemas.openxmlformats.org/officeDocument/2006/relationships/image" Target="../media/image16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21.png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8.bin"/><Relationship Id="rId23" Type="http://schemas.openxmlformats.org/officeDocument/2006/relationships/image" Target="../media/image20.png"/><Relationship Id="rId10" Type="http://schemas.openxmlformats.org/officeDocument/2006/relationships/oleObject" Target="../embeddings/oleObject5.bin"/><Relationship Id="rId19" Type="http://schemas.openxmlformats.org/officeDocument/2006/relationships/oleObject" Target="../embeddings/oleObject10.bin"/><Relationship Id="rId4" Type="http://schemas.microsoft.com/office/2007/relationships/hdphoto" Target="../media/hdphoto1.wdp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3.wmf"/><Relationship Id="rId2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id="{42976E72-D805-4783-B14C-CCD6189DC1FB}"/>
              </a:ext>
            </a:extLst>
          </p:cNvPr>
          <p:cNvSpPr txBox="1"/>
          <p:nvPr/>
        </p:nvSpPr>
        <p:spPr>
          <a:xfrm>
            <a:off x="4355744" y="3385987"/>
            <a:ext cx="3605475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 SỐ</a:t>
            </a:r>
          </a:p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6, 7, 8, 9, 10</a:t>
            </a:r>
            <a:endParaRPr lang="vi-VN" altLang="zh-CN" sz="5333" b="1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D74340F-61EF-4CF7-B819-6AB159339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84" y="2334280"/>
            <a:ext cx="10729890" cy="4126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908A8-8AE8-4512-A245-D242328018B0}"/>
              </a:ext>
            </a:extLst>
          </p:cNvPr>
          <p:cNvSpPr/>
          <p:nvPr/>
        </p:nvSpPr>
        <p:spPr>
          <a:xfrm>
            <a:off x="7112001" y="3613150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B06D2B-07FA-4D3D-8D85-04A42876D096}"/>
              </a:ext>
            </a:extLst>
          </p:cNvPr>
          <p:cNvGrpSpPr/>
          <p:nvPr/>
        </p:nvGrpSpPr>
        <p:grpSpPr>
          <a:xfrm>
            <a:off x="11162787" y="3727450"/>
            <a:ext cx="456640" cy="282470"/>
            <a:chOff x="11099287" y="4476750"/>
            <a:chExt cx="456640" cy="28247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347E53-AFC5-4C5F-B121-A3442818B960}"/>
                </a:ext>
              </a:extLst>
            </p:cNvPr>
            <p:cNvSpPr/>
            <p:nvPr/>
          </p:nvSpPr>
          <p:spPr>
            <a:xfrm>
              <a:off x="11182350" y="4476750"/>
              <a:ext cx="290514" cy="282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AD2DB4-3C6B-4886-9BA4-C52747D2D6F9}"/>
                </a:ext>
              </a:extLst>
            </p:cNvPr>
            <p:cNvSpPr/>
            <p:nvPr/>
          </p:nvSpPr>
          <p:spPr>
            <a:xfrm>
              <a:off x="11099287" y="4476750"/>
              <a:ext cx="456640" cy="2824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88BBD92-E3F9-47B1-AD9C-F791020C570D}"/>
              </a:ext>
            </a:extLst>
          </p:cNvPr>
          <p:cNvSpPr/>
          <p:nvPr/>
        </p:nvSpPr>
        <p:spPr>
          <a:xfrm>
            <a:off x="3365501" y="5913898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F762C9-B453-4580-945A-A69419A8DF7B}"/>
              </a:ext>
            </a:extLst>
          </p:cNvPr>
          <p:cNvSpPr/>
          <p:nvPr/>
        </p:nvSpPr>
        <p:spPr>
          <a:xfrm>
            <a:off x="7284352" y="6008334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E2C7BF-C88D-4BBB-8A00-89254D6AA122}"/>
              </a:ext>
            </a:extLst>
          </p:cNvPr>
          <p:cNvSpPr/>
          <p:nvPr/>
        </p:nvSpPr>
        <p:spPr>
          <a:xfrm>
            <a:off x="11250725" y="6016330"/>
            <a:ext cx="282470" cy="282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1299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4F1032-BA74-4870-9AC5-5642139AB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65" y="4396625"/>
            <a:ext cx="11888230" cy="16216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9CC726-46EF-4EB4-914D-59061640D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99" y="2863688"/>
            <a:ext cx="11888230" cy="15546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CB407CB-16F5-4388-BDC8-4CB3DC0C42FA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7F142-1C58-470B-814C-D18488958F91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6EEFE1-0E63-4A90-8858-046BAAF1CEF0}"/>
              </a:ext>
            </a:extLst>
          </p:cNvPr>
          <p:cNvSpPr/>
          <p:nvPr/>
        </p:nvSpPr>
        <p:spPr>
          <a:xfrm>
            <a:off x="5666014" y="3200400"/>
            <a:ext cx="800100" cy="800100"/>
          </a:xfrm>
          <a:prstGeom prst="rect">
            <a:avLst/>
          </a:prstGeom>
          <a:solidFill>
            <a:srgbClr val="7CB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D4490E-A170-4064-8E96-95CDD9A96096}"/>
              </a:ext>
            </a:extLst>
          </p:cNvPr>
          <p:cNvSpPr/>
          <p:nvPr/>
        </p:nvSpPr>
        <p:spPr>
          <a:xfrm>
            <a:off x="7832270" y="3209934"/>
            <a:ext cx="800100" cy="800100"/>
          </a:xfrm>
          <a:prstGeom prst="rect">
            <a:avLst/>
          </a:prstGeom>
          <a:solidFill>
            <a:srgbClr val="F4C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178DCC-9D34-4AAF-8BB0-EA7376A5DA8F}"/>
              </a:ext>
            </a:extLst>
          </p:cNvPr>
          <p:cNvSpPr/>
          <p:nvPr/>
        </p:nvSpPr>
        <p:spPr>
          <a:xfrm>
            <a:off x="8953494" y="2990864"/>
            <a:ext cx="800100" cy="800100"/>
          </a:xfrm>
          <a:prstGeom prst="rect">
            <a:avLst/>
          </a:prstGeom>
          <a:solidFill>
            <a:srgbClr val="EC8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ADF46EF-E2F0-40F4-989C-D7667C458749}"/>
              </a:ext>
            </a:extLst>
          </p:cNvPr>
          <p:cNvSpPr/>
          <p:nvPr/>
        </p:nvSpPr>
        <p:spPr>
          <a:xfrm>
            <a:off x="11130645" y="2963647"/>
            <a:ext cx="800100" cy="800100"/>
          </a:xfrm>
          <a:prstGeom prst="rect">
            <a:avLst/>
          </a:prstGeom>
          <a:solidFill>
            <a:srgbClr val="FDDC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F42CCD-D669-4AD6-A7B5-10A9DA7F55EB}"/>
              </a:ext>
            </a:extLst>
          </p:cNvPr>
          <p:cNvSpPr/>
          <p:nvPr/>
        </p:nvSpPr>
        <p:spPr>
          <a:xfrm>
            <a:off x="1300843" y="5135333"/>
            <a:ext cx="800100" cy="800100"/>
          </a:xfrm>
          <a:prstGeom prst="rect">
            <a:avLst/>
          </a:prstGeom>
          <a:solidFill>
            <a:srgbClr val="E2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EC2998-9C0E-44D1-A6DA-F7C183AA38DE}"/>
              </a:ext>
            </a:extLst>
          </p:cNvPr>
          <p:cNvSpPr/>
          <p:nvPr/>
        </p:nvSpPr>
        <p:spPr>
          <a:xfrm>
            <a:off x="4589092" y="4864587"/>
            <a:ext cx="800100" cy="800100"/>
          </a:xfrm>
          <a:prstGeom prst="rect">
            <a:avLst/>
          </a:prstGeom>
          <a:solidFill>
            <a:srgbClr val="DEE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A9A7150-AAC2-4C6A-B833-0AC5AE35CAF8}"/>
              </a:ext>
            </a:extLst>
          </p:cNvPr>
          <p:cNvSpPr/>
          <p:nvPr/>
        </p:nvSpPr>
        <p:spPr>
          <a:xfrm>
            <a:off x="6770911" y="4883614"/>
            <a:ext cx="800100" cy="800100"/>
          </a:xfrm>
          <a:prstGeom prst="rect">
            <a:avLst/>
          </a:prstGeom>
          <a:solidFill>
            <a:srgbClr val="B9D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6C2D2C-04DA-48DF-9420-4C3F161C5197}"/>
              </a:ext>
            </a:extLst>
          </p:cNvPr>
          <p:cNvSpPr/>
          <p:nvPr/>
        </p:nvSpPr>
        <p:spPr>
          <a:xfrm>
            <a:off x="8969059" y="4869985"/>
            <a:ext cx="800100" cy="800100"/>
          </a:xfrm>
          <a:prstGeom prst="rect">
            <a:avLst/>
          </a:prstGeom>
          <a:solidFill>
            <a:srgbClr val="F1B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18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7C2B68A-A445-4207-B35E-C92C6390F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33" y="2940889"/>
            <a:ext cx="10745920" cy="20752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9D31066-19A1-4E67-A0A2-D9DADB020E52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4644E8-BE2E-4AAC-AE03-DF78FA2673F4}"/>
              </a:ext>
            </a:extLst>
          </p:cNvPr>
          <p:cNvSpPr txBox="1"/>
          <p:nvPr/>
        </p:nvSpPr>
        <p:spPr>
          <a:xfrm>
            <a:off x="1101090" y="1915180"/>
            <a:ext cx="4854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 con vật có 6 chân?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1C45A74-C613-48FE-9198-5BE71C1C3486}"/>
              </a:ext>
            </a:extLst>
          </p:cNvPr>
          <p:cNvSpPr/>
          <p:nvPr/>
        </p:nvSpPr>
        <p:spPr>
          <a:xfrm>
            <a:off x="682063" y="2626222"/>
            <a:ext cx="2128851" cy="2723759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18A605A-0967-4E7C-8A3E-E5AE23B78A95}"/>
              </a:ext>
            </a:extLst>
          </p:cNvPr>
          <p:cNvSpPr/>
          <p:nvPr/>
        </p:nvSpPr>
        <p:spPr>
          <a:xfrm>
            <a:off x="2939918" y="2649360"/>
            <a:ext cx="2128851" cy="272375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9387CD8-349A-4C83-87B9-AEA66DA87135}"/>
              </a:ext>
            </a:extLst>
          </p:cNvPr>
          <p:cNvSpPr/>
          <p:nvPr/>
        </p:nvSpPr>
        <p:spPr>
          <a:xfrm>
            <a:off x="9515132" y="2583889"/>
            <a:ext cx="2372068" cy="276609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C16E9F-6815-4E93-B8D4-2CAFF2AD85F0}"/>
              </a:ext>
            </a:extLst>
          </p:cNvPr>
          <p:cNvSpPr txBox="1"/>
          <p:nvPr/>
        </p:nvSpPr>
        <p:spPr>
          <a:xfrm>
            <a:off x="1493048" y="541223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889521-912B-485F-A8BE-F7AA4AF866D2}"/>
              </a:ext>
            </a:extLst>
          </p:cNvPr>
          <p:cNvSpPr txBox="1"/>
          <p:nvPr/>
        </p:nvSpPr>
        <p:spPr>
          <a:xfrm>
            <a:off x="3694377" y="541223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B73F3A-6A20-4282-AF3C-A0B5D0FEE890}"/>
              </a:ext>
            </a:extLst>
          </p:cNvPr>
          <p:cNvSpPr txBox="1"/>
          <p:nvPr/>
        </p:nvSpPr>
        <p:spPr>
          <a:xfrm>
            <a:off x="10535529" y="541223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8086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1CD47D8-9B19-42AA-9B0F-E836D5E09D3C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C5478-E486-4F25-9EE3-5F2533BFA1DB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2F2F0-2E32-4FC5-8737-5BE30721A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780" y="1037620"/>
            <a:ext cx="6419644" cy="51637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F29469-B3D9-43E8-835D-B2CB7208A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66" y="2792565"/>
            <a:ext cx="1560711" cy="9876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59C6CC-9288-4162-8EBC-64D0E1D0A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472" y="3960409"/>
            <a:ext cx="1713124" cy="1079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E42D-5F71-4CEC-B2F6-11FBE7756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81" y="5181600"/>
            <a:ext cx="1756300" cy="9435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1AE3CC-B85B-45B9-A899-2C156FC53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9362" y="3085050"/>
            <a:ext cx="1680537" cy="9366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4312D2-138B-4F34-9F0E-66B6B94036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2405" y="4458530"/>
            <a:ext cx="1763187" cy="94358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B04894C-6AD3-4DF7-9502-FD74C28EFFD0}"/>
              </a:ext>
            </a:extLst>
          </p:cNvPr>
          <p:cNvSpPr/>
          <p:nvPr/>
        </p:nvSpPr>
        <p:spPr>
          <a:xfrm>
            <a:off x="525727" y="3167890"/>
            <a:ext cx="355600" cy="355600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6E76AC6-2BF7-42C3-ADCD-E36C71F4F7E4}"/>
              </a:ext>
            </a:extLst>
          </p:cNvPr>
          <p:cNvSpPr/>
          <p:nvPr/>
        </p:nvSpPr>
        <p:spPr>
          <a:xfrm>
            <a:off x="3301857" y="3429876"/>
            <a:ext cx="355600" cy="355600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6988A9F-8416-4334-AD8F-7B5259C8F0FC}"/>
              </a:ext>
            </a:extLst>
          </p:cNvPr>
          <p:cNvSpPr/>
          <p:nvPr/>
        </p:nvSpPr>
        <p:spPr>
          <a:xfrm>
            <a:off x="3301857" y="4826000"/>
            <a:ext cx="355600" cy="355600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B067E6-23DC-4A36-8CA6-F244D51BFAE9}"/>
              </a:ext>
            </a:extLst>
          </p:cNvPr>
          <p:cNvSpPr/>
          <p:nvPr/>
        </p:nvSpPr>
        <p:spPr>
          <a:xfrm>
            <a:off x="458054" y="4391066"/>
            <a:ext cx="416564" cy="369488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99A7B9E-E917-4EB9-BE21-3C9AC555CE3E}"/>
              </a:ext>
            </a:extLst>
          </p:cNvPr>
          <p:cNvSpPr/>
          <p:nvPr/>
        </p:nvSpPr>
        <p:spPr>
          <a:xfrm>
            <a:off x="478374" y="5574624"/>
            <a:ext cx="355600" cy="355600"/>
          </a:xfrm>
          <a:prstGeom prst="rect">
            <a:avLst/>
          </a:prstGeom>
          <a:solidFill>
            <a:srgbClr val="F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3657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4393AEE-5A92-47AE-BB1F-0C441B47DC8D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3393DF-B54A-4AC1-B5DC-9583090DE5A5}"/>
              </a:ext>
            </a:extLst>
          </p:cNvPr>
          <p:cNvSpPr txBox="1"/>
          <p:nvPr/>
        </p:nvSpPr>
        <p:spPr>
          <a:xfrm>
            <a:off x="1101090" y="1781830"/>
            <a:ext cx="2815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số thích hợp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C2EEFE-1EB6-4368-B0A5-DB03D8616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134" y="827965"/>
            <a:ext cx="3365284" cy="16338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354A64-2661-4D3B-85B1-E59E6E557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90" y="2563965"/>
            <a:ext cx="3071768" cy="14797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9CD082-505E-4468-9509-AF7DBBB1E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597" y="2588283"/>
            <a:ext cx="2970808" cy="14311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17870B4-CA31-4A96-8362-A7DDC9EA4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9144" y="2588283"/>
            <a:ext cx="2970808" cy="14311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35C40D5-8386-45C2-AA6A-9EA18D691F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4248" y="4954121"/>
            <a:ext cx="3086394" cy="14797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3C7913-06B5-444C-BF80-BC4B10C9AF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1284" y="4954122"/>
            <a:ext cx="2984953" cy="14311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189E63-6D39-4A42-8952-B4A20B2C66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375" y="4978439"/>
            <a:ext cx="2978138" cy="14311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5034B91-D8BC-46B3-B4D1-11D789F99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2651" y="4954121"/>
            <a:ext cx="3079349" cy="1479779"/>
          </a:xfrm>
          <a:prstGeom prst="rect">
            <a:avLst/>
          </a:pr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9DDC107-CEB0-4642-86B2-B48A53D83B18}"/>
              </a:ext>
            </a:extLst>
          </p:cNvPr>
          <p:cNvSpPr/>
          <p:nvPr/>
        </p:nvSpPr>
        <p:spPr>
          <a:xfrm>
            <a:off x="1325889" y="3494566"/>
            <a:ext cx="379086" cy="357505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330B334-BE66-4E77-8E52-D5267D4FCB82}"/>
              </a:ext>
            </a:extLst>
          </p:cNvPr>
          <p:cNvSpPr/>
          <p:nvPr/>
        </p:nvSpPr>
        <p:spPr>
          <a:xfrm>
            <a:off x="6764548" y="3208637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F89FCE7E-51DD-42CD-A6FD-461BAD1B3222}"/>
              </a:ext>
            </a:extLst>
          </p:cNvPr>
          <p:cNvSpPr/>
          <p:nvPr/>
        </p:nvSpPr>
        <p:spPr>
          <a:xfrm>
            <a:off x="8333146" y="3480569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8E57754-8BC7-46BA-A931-DA4FB084A321}"/>
              </a:ext>
            </a:extLst>
          </p:cNvPr>
          <p:cNvSpPr/>
          <p:nvPr/>
        </p:nvSpPr>
        <p:spPr>
          <a:xfrm>
            <a:off x="2592863" y="5092459"/>
            <a:ext cx="345169" cy="355841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190E642-2F52-4AB4-B0F9-93B3EC32C1F2}"/>
              </a:ext>
            </a:extLst>
          </p:cNvPr>
          <p:cNvSpPr/>
          <p:nvPr/>
        </p:nvSpPr>
        <p:spPr>
          <a:xfrm>
            <a:off x="3501109" y="5827918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0BD5D608-8FB7-4345-B2FD-38C5A840C37B}"/>
              </a:ext>
            </a:extLst>
          </p:cNvPr>
          <p:cNvSpPr/>
          <p:nvPr/>
        </p:nvSpPr>
        <p:spPr>
          <a:xfrm>
            <a:off x="8349088" y="5608008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A0DFD6CA-A824-4A04-87ED-219FEA60F863}"/>
              </a:ext>
            </a:extLst>
          </p:cNvPr>
          <p:cNvSpPr/>
          <p:nvPr/>
        </p:nvSpPr>
        <p:spPr>
          <a:xfrm>
            <a:off x="9650558" y="5909476"/>
            <a:ext cx="345169" cy="325519"/>
          </a:xfrm>
          <a:custGeom>
            <a:avLst/>
            <a:gdLst>
              <a:gd name="connsiteX0" fmla="*/ 222928 w 407718"/>
              <a:gd name="connsiteY0" fmla="*/ 22860 h 426720"/>
              <a:gd name="connsiteX1" fmla="*/ 184828 w 407718"/>
              <a:gd name="connsiteY1" fmla="*/ 7620 h 426720"/>
              <a:gd name="connsiteX2" fmla="*/ 161968 w 407718"/>
              <a:gd name="connsiteY2" fmla="*/ 0 h 426720"/>
              <a:gd name="connsiteX3" fmla="*/ 62908 w 407718"/>
              <a:gd name="connsiteY3" fmla="*/ 7620 h 426720"/>
              <a:gd name="connsiteX4" fmla="*/ 40048 w 407718"/>
              <a:gd name="connsiteY4" fmla="*/ 15240 h 426720"/>
              <a:gd name="connsiteX5" fmla="*/ 1948 w 407718"/>
              <a:gd name="connsiteY5" fmla="*/ 83820 h 426720"/>
              <a:gd name="connsiteX6" fmla="*/ 40048 w 407718"/>
              <a:gd name="connsiteY6" fmla="*/ 312420 h 426720"/>
              <a:gd name="connsiteX7" fmla="*/ 78148 w 407718"/>
              <a:gd name="connsiteY7" fmla="*/ 342900 h 426720"/>
              <a:gd name="connsiteX8" fmla="*/ 93388 w 407718"/>
              <a:gd name="connsiteY8" fmla="*/ 365760 h 426720"/>
              <a:gd name="connsiteX9" fmla="*/ 139108 w 407718"/>
              <a:gd name="connsiteY9" fmla="*/ 381000 h 426720"/>
              <a:gd name="connsiteX10" fmla="*/ 207688 w 407718"/>
              <a:gd name="connsiteY10" fmla="*/ 411480 h 426720"/>
              <a:gd name="connsiteX11" fmla="*/ 230548 w 407718"/>
              <a:gd name="connsiteY11" fmla="*/ 419100 h 426720"/>
              <a:gd name="connsiteX12" fmla="*/ 253408 w 407718"/>
              <a:gd name="connsiteY12" fmla="*/ 426720 h 426720"/>
              <a:gd name="connsiteX13" fmla="*/ 360088 w 407718"/>
              <a:gd name="connsiteY13" fmla="*/ 419100 h 426720"/>
              <a:gd name="connsiteX14" fmla="*/ 382948 w 407718"/>
              <a:gd name="connsiteY14" fmla="*/ 403860 h 426720"/>
              <a:gd name="connsiteX15" fmla="*/ 398188 w 407718"/>
              <a:gd name="connsiteY15" fmla="*/ 358140 h 426720"/>
              <a:gd name="connsiteX16" fmla="*/ 398188 w 407718"/>
              <a:gd name="connsiteY16" fmla="*/ 160020 h 426720"/>
              <a:gd name="connsiteX17" fmla="*/ 375328 w 407718"/>
              <a:gd name="connsiteY17" fmla="*/ 114300 h 426720"/>
              <a:gd name="connsiteX18" fmla="*/ 352468 w 407718"/>
              <a:gd name="connsiteY18" fmla="*/ 99060 h 426720"/>
              <a:gd name="connsiteX19" fmla="*/ 314368 w 407718"/>
              <a:gd name="connsiteY19" fmla="*/ 60960 h 426720"/>
              <a:gd name="connsiteX20" fmla="*/ 291508 w 407718"/>
              <a:gd name="connsiteY20" fmla="*/ 38100 h 426720"/>
              <a:gd name="connsiteX21" fmla="*/ 222928 w 407718"/>
              <a:gd name="connsiteY21" fmla="*/ 22860 h 42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7718" h="426720">
                <a:moveTo>
                  <a:pt x="222928" y="22860"/>
                </a:moveTo>
                <a:cubicBezTo>
                  <a:pt x="205148" y="17780"/>
                  <a:pt x="197635" y="12423"/>
                  <a:pt x="184828" y="7620"/>
                </a:cubicBezTo>
                <a:cubicBezTo>
                  <a:pt x="177307" y="4800"/>
                  <a:pt x="170000" y="0"/>
                  <a:pt x="161968" y="0"/>
                </a:cubicBezTo>
                <a:cubicBezTo>
                  <a:pt x="128850" y="0"/>
                  <a:pt x="95928" y="5080"/>
                  <a:pt x="62908" y="7620"/>
                </a:cubicBezTo>
                <a:cubicBezTo>
                  <a:pt x="55288" y="10160"/>
                  <a:pt x="45728" y="9560"/>
                  <a:pt x="40048" y="15240"/>
                </a:cubicBezTo>
                <a:cubicBezTo>
                  <a:pt x="13846" y="41442"/>
                  <a:pt x="11530" y="55074"/>
                  <a:pt x="1948" y="83820"/>
                </a:cubicBezTo>
                <a:cubicBezTo>
                  <a:pt x="10331" y="285000"/>
                  <a:pt x="-24276" y="215934"/>
                  <a:pt x="40048" y="312420"/>
                </a:cubicBezTo>
                <a:cubicBezTo>
                  <a:pt x="59743" y="341963"/>
                  <a:pt x="46600" y="332384"/>
                  <a:pt x="78148" y="342900"/>
                </a:cubicBezTo>
                <a:cubicBezTo>
                  <a:pt x="83228" y="350520"/>
                  <a:pt x="85622" y="360906"/>
                  <a:pt x="93388" y="365760"/>
                </a:cubicBezTo>
                <a:cubicBezTo>
                  <a:pt x="107011" y="374274"/>
                  <a:pt x="125742" y="372089"/>
                  <a:pt x="139108" y="381000"/>
                </a:cubicBezTo>
                <a:cubicBezTo>
                  <a:pt x="175334" y="405151"/>
                  <a:pt x="153280" y="393344"/>
                  <a:pt x="207688" y="411480"/>
                </a:cubicBezTo>
                <a:lnTo>
                  <a:pt x="230548" y="419100"/>
                </a:lnTo>
                <a:lnTo>
                  <a:pt x="253408" y="426720"/>
                </a:lnTo>
                <a:cubicBezTo>
                  <a:pt x="288968" y="424180"/>
                  <a:pt x="324980" y="425296"/>
                  <a:pt x="360088" y="419100"/>
                </a:cubicBezTo>
                <a:cubicBezTo>
                  <a:pt x="369107" y="417508"/>
                  <a:pt x="378094" y="411626"/>
                  <a:pt x="382948" y="403860"/>
                </a:cubicBezTo>
                <a:cubicBezTo>
                  <a:pt x="391462" y="390237"/>
                  <a:pt x="398188" y="358140"/>
                  <a:pt x="398188" y="358140"/>
                </a:cubicBezTo>
                <a:cubicBezTo>
                  <a:pt x="411228" y="266861"/>
                  <a:pt x="410558" y="296092"/>
                  <a:pt x="398188" y="160020"/>
                </a:cubicBezTo>
                <a:cubicBezTo>
                  <a:pt x="396948" y="146385"/>
                  <a:pt x="384447" y="123419"/>
                  <a:pt x="375328" y="114300"/>
                </a:cubicBezTo>
                <a:cubicBezTo>
                  <a:pt x="368852" y="107824"/>
                  <a:pt x="360088" y="104140"/>
                  <a:pt x="352468" y="99060"/>
                </a:cubicBezTo>
                <a:cubicBezTo>
                  <a:pt x="324528" y="57150"/>
                  <a:pt x="352468" y="92710"/>
                  <a:pt x="314368" y="60960"/>
                </a:cubicBezTo>
                <a:cubicBezTo>
                  <a:pt x="306089" y="54061"/>
                  <a:pt x="300014" y="44716"/>
                  <a:pt x="291508" y="38100"/>
                </a:cubicBezTo>
                <a:cubicBezTo>
                  <a:pt x="261241" y="14559"/>
                  <a:pt x="240708" y="27940"/>
                  <a:pt x="222928" y="22860"/>
                </a:cubicBez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64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AE3B4A-92CB-4E0B-8CAA-1B8A7A817F9C}"/>
              </a:ext>
            </a:extLst>
          </p:cNvPr>
          <p:cNvSpPr txBox="1"/>
          <p:nvPr/>
        </p:nvSpPr>
        <p:spPr>
          <a:xfrm>
            <a:off x="1101090" y="2264255"/>
            <a:ext cx="8166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trứng vào khay để trong khay có 8 quả trứng.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007A5D1-8FD1-4804-9994-BA54C1FF2D2E}"/>
              </a:ext>
            </a:extLst>
          </p:cNvPr>
          <p:cNvSpPr/>
          <p:nvPr/>
        </p:nvSpPr>
        <p:spPr>
          <a:xfrm>
            <a:off x="578576" y="178253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0E975-CD4E-49BF-8067-822E05B5344E}"/>
              </a:ext>
            </a:extLst>
          </p:cNvPr>
          <p:cNvSpPr txBox="1"/>
          <p:nvPr/>
        </p:nvSpPr>
        <p:spPr>
          <a:xfrm>
            <a:off x="1101090" y="1781830"/>
            <a:ext cx="3302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FACF6F-75B6-43DB-B540-1CB0DC129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3429000"/>
            <a:ext cx="11368439" cy="2563472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ACBBF3B3-3AAD-4721-A346-4BFC36551441}"/>
              </a:ext>
            </a:extLst>
          </p:cNvPr>
          <p:cNvSpPr/>
          <p:nvPr/>
        </p:nvSpPr>
        <p:spPr>
          <a:xfrm>
            <a:off x="8532322" y="3710743"/>
            <a:ext cx="734786" cy="73478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08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F4DCB5-7311-490F-944B-2189D9229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519" y="249660"/>
            <a:ext cx="5334462" cy="6358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213D1-11AD-4A8D-91EC-E5B7D5556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89" b="89937" l="4826" r="89812">
                        <a14:foregroundMark x1="64551" y1="70029" x2="70241" y2="76101"/>
                        <a14:foregroundMark x1="13844" y1="15913" x2="29419" y2="32534"/>
                        <a14:foregroundMark x1="54690" y1="80702" x2="36178" y2="82155"/>
                        <a14:foregroundMark x1="89276" y1="77987" x2="63809" y2="79986"/>
                        <a14:foregroundMark x1="12867" y1="67711" x2="13941" y2="46541"/>
                        <a14:foregroundMark x1="85791" y1="61635" x2="89008" y2="69182"/>
                        <a14:foregroundMark x1="15013" y1="32075" x2="15550" y2="34591"/>
                        <a14:backgroundMark x1="12869" y1="69182" x2="12869" y2="69182"/>
                        <a14:backgroundMark x1="41019" y1="52830" x2="41019" y2="52830"/>
                        <a14:backgroundMark x1="39410" y1="45283" x2="39410" y2="45283"/>
                        <a14:backgroundMark x1="36997" y1="38994" x2="43164" y2="45283"/>
                        <a14:backgroundMark x1="39410" y1="41509" x2="31635" y2="40881"/>
                        <a14:backgroundMark x1="42359" y1="55975" x2="49598" y2="55975"/>
                        <a14:backgroundMark x1="29491" y1="86792" x2="29491" y2="82390"/>
                        <a14:backgroundMark x1="28418" y1="78616" x2="27882" y2="77358"/>
                        <a14:backgroundMark x1="30563" y1="83019" x2="17694" y2="84277"/>
                        <a14:backgroundMark x1="18231" y1="83648" x2="13941" y2="82390"/>
                        <a14:backgroundMark x1="13941" y1="72327" x2="9920" y2="69811"/>
                        <a14:backgroundMark x1="13137" y1="70440" x2="13137" y2="70440"/>
                        <a14:backgroundMark x1="8579" y1="15094" x2="15282" y2="5660"/>
                        <a14:backgroundMark x1="11528" y1="10063" x2="8043" y2="14465"/>
                        <a14:backgroundMark x1="10724" y1="12579" x2="2681" y2="6289"/>
                        <a14:backgroundMark x1="43164" y1="49686" x2="43164" y2="44654"/>
                        <a14:backgroundMark x1="44504" y1="45912" x2="44504" y2="52201"/>
                        <a14:backgroundMark x1="44236" y1="50943" x2="41823" y2="44025"/>
                        <a14:backgroundMark x1="31367" y1="79874" x2="31903" y2="86792"/>
                        <a14:backgroundMark x1="59786" y1="66038" x2="59517" y2="69811"/>
                        <a14:backgroundMark x1="60590" y1="66667" x2="59249" y2="59119"/>
                        <a14:backgroundMark x1="57909" y1="61635" x2="58713" y2="66038"/>
                        <a14:backgroundMark x1="49598" y1="57233" x2="50938" y2="54717"/>
                        <a14:backgroundMark x1="53619" y1="52830" x2="54424" y2="52201"/>
                        <a14:backgroundMark x1="49866" y1="54088" x2="49062" y2="54088"/>
                        <a14:backgroundMark x1="48525" y1="53459" x2="48525" y2="53459"/>
                        <a14:backgroundMark x1="47453" y1="54088" x2="54155" y2="56604"/>
                        <a14:backgroundMark x1="53351" y1="56604" x2="57373" y2="63522"/>
                        <a14:backgroundMark x1="60858" y1="62893" x2="59786" y2="69182"/>
                        <a14:backgroundMark x1="59249" y1="74843" x2="59249" y2="90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155" y="170956"/>
            <a:ext cx="3439339" cy="146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48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F2330B7-D084-429B-8859-4CBA99C238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15961"/>
              </p:ext>
            </p:extLst>
          </p:nvPr>
        </p:nvGraphicFramePr>
        <p:xfrm>
          <a:off x="4225608" y="1908014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" name="Image" r:id="rId5" imgW="905040" imgH="786240" progId="Photoshop.Image.13">
                  <p:embed/>
                </p:oleObj>
              </mc:Choice>
              <mc:Fallback>
                <p:oleObj name="Image" r:id="rId5" imgW="905040" imgH="786240" progId="Photoshop.Image.13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C95CAB90-9A85-4A7C-B213-25A4D378E1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5608" y="1908014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861C87F-F2C9-46C5-BF82-574175257E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2177085"/>
              </p:ext>
            </p:extLst>
          </p:nvPr>
        </p:nvGraphicFramePr>
        <p:xfrm>
          <a:off x="4225608" y="3662599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" name="Image" r:id="rId7" imgW="905040" imgH="786240" progId="Photoshop.Image.13">
                  <p:embed/>
                </p:oleObj>
              </mc:Choice>
              <mc:Fallback>
                <p:oleObj name="Image" r:id="rId7" imgW="905040" imgH="786240" progId="Photoshop.Image.1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B47589F6-9068-48AB-99D7-0B560E799A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5608" y="3662599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CC031C8-E938-4653-A66B-391D8CA0A9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123386"/>
              </p:ext>
            </p:extLst>
          </p:nvPr>
        </p:nvGraphicFramePr>
        <p:xfrm>
          <a:off x="4225608" y="5483064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3" name="Image" r:id="rId8" imgW="905040" imgH="786240" progId="Photoshop.Image.13">
                  <p:embed/>
                </p:oleObj>
              </mc:Choice>
              <mc:Fallback>
                <p:oleObj name="Image" r:id="rId8" imgW="905040" imgH="786240" progId="Photoshop.Image.13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8683C08-7D29-4EE3-A67A-42F182F655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5608" y="5483064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1BE9D20-1934-4148-B4D6-5ABEBE18BA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637100"/>
              </p:ext>
            </p:extLst>
          </p:nvPr>
        </p:nvGraphicFramePr>
        <p:xfrm>
          <a:off x="9923781" y="2491095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" name="Image" r:id="rId9" imgW="905040" imgH="786240" progId="Photoshop.Image.13">
                  <p:embed/>
                </p:oleObj>
              </mc:Choice>
              <mc:Fallback>
                <p:oleObj name="Image" r:id="rId9" imgW="905040" imgH="786240" progId="Photoshop.Image.13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97E5E09F-A785-49D7-A164-C4A1823E00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23781" y="2491095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A84F371-FF65-4CE4-AE9E-BA1E5510A3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106113"/>
              </p:ext>
            </p:extLst>
          </p:nvPr>
        </p:nvGraphicFramePr>
        <p:xfrm>
          <a:off x="9923781" y="4680496"/>
          <a:ext cx="904875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" name="Image" r:id="rId10" imgW="905040" imgH="786240" progId="Photoshop.Image.13">
                  <p:embed/>
                </p:oleObj>
              </mc:Choice>
              <mc:Fallback>
                <p:oleObj name="Image" r:id="rId10" imgW="905040" imgH="786240" progId="Photoshop.Image.13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6C839395-B85D-4666-869B-FB15086C1D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23781" y="4680496"/>
                        <a:ext cx="904875" cy="78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76ECBED-92B6-4BB4-86BD-69DC7C04DE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435356"/>
              </p:ext>
            </p:extLst>
          </p:nvPr>
        </p:nvGraphicFramePr>
        <p:xfrm>
          <a:off x="5379086" y="2003311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" name="Image" r:id="rId11" imgW="408240" imgH="408240" progId="Photoshop.Image.13">
                  <p:embed/>
                </p:oleObj>
              </mc:Choice>
              <mc:Fallback>
                <p:oleObj name="Image" r:id="rId11" imgW="408240" imgH="408240" progId="Photoshop.Image.13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3DB8AD3C-4694-4070-8BC5-A68F0FE3C5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79086" y="2003311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A0A22AC-ACB5-4E47-8B0E-55CBE2D4AA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167672"/>
              </p:ext>
            </p:extLst>
          </p:nvPr>
        </p:nvGraphicFramePr>
        <p:xfrm>
          <a:off x="5379086" y="3734717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" name="Image" r:id="rId13" imgW="408240" imgH="408240" progId="Photoshop.Image.13">
                  <p:embed/>
                </p:oleObj>
              </mc:Choice>
              <mc:Fallback>
                <p:oleObj name="Image" r:id="rId13" imgW="408240" imgH="408240" progId="Photoshop.Image.13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DD3F5D40-D6E0-486E-AAC7-76FFA03B54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379086" y="3734717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68C2D9CC-E556-40D3-887D-481D7E810D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123203"/>
              </p:ext>
            </p:extLst>
          </p:nvPr>
        </p:nvGraphicFramePr>
        <p:xfrm>
          <a:off x="5378927" y="5556096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" name="Image" r:id="rId15" imgW="408240" imgH="408240" progId="Photoshop.Image.13">
                  <p:embed/>
                </p:oleObj>
              </mc:Choice>
              <mc:Fallback>
                <p:oleObj name="Image" r:id="rId15" imgW="408240" imgH="408240" progId="Photoshop.Image.13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FF09CD79-D9C8-467C-A732-ABD8C2E20E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378927" y="5556096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A0A35CB-319D-4002-89EA-7E9A9455A2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564166"/>
              </p:ext>
            </p:extLst>
          </p:nvPr>
        </p:nvGraphicFramePr>
        <p:xfrm>
          <a:off x="11142867" y="2563212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9" name="Image" r:id="rId17" imgW="408240" imgH="408240" progId="Photoshop.Image.13">
                  <p:embed/>
                </p:oleObj>
              </mc:Choice>
              <mc:Fallback>
                <p:oleObj name="Image" r:id="rId17" imgW="408240" imgH="408240" progId="Photoshop.Image.13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12CC1113-840B-4CB8-823B-AF3E664FF5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142867" y="2563212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B79A1D16-ED52-4E86-8582-4AA30E8033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23215"/>
              </p:ext>
            </p:extLst>
          </p:nvPr>
        </p:nvGraphicFramePr>
        <p:xfrm>
          <a:off x="11142866" y="4729002"/>
          <a:ext cx="641577" cy="641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" name="Image" r:id="rId19" imgW="408240" imgH="408240" progId="Photoshop.Image.13">
                  <p:embed/>
                </p:oleObj>
              </mc:Choice>
              <mc:Fallback>
                <p:oleObj name="Image" r:id="rId19" imgW="408240" imgH="408240" progId="Photoshop.Image.13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65A64CEB-25CE-418F-B33A-CA71E881D5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1142866" y="4729002"/>
                        <a:ext cx="641577" cy="641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EC42127-2FA6-41FA-91EE-510A772A66D6}"/>
              </a:ext>
            </a:extLst>
          </p:cNvPr>
          <p:cNvSpPr txBox="1"/>
          <p:nvPr/>
        </p:nvSpPr>
        <p:spPr>
          <a:xfrm>
            <a:off x="5381999" y="2582101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  <a:cs typeface="Arial" pitchFamily="34" charset="0"/>
              </a:rPr>
              <a:t>sáu</a:t>
            </a:r>
            <a:endParaRPr lang="en-GB" sz="2800" dirty="0">
              <a:latin typeface="Arial-Rounded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E1FE2B-17F9-4E1B-A56A-42735DD79F1B}"/>
              </a:ext>
            </a:extLst>
          </p:cNvPr>
          <p:cNvSpPr txBox="1"/>
          <p:nvPr/>
        </p:nvSpPr>
        <p:spPr>
          <a:xfrm>
            <a:off x="5381999" y="4333239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</a:rPr>
              <a:t>bảy</a:t>
            </a:r>
            <a:endParaRPr lang="en-GB" sz="2800" dirty="0">
              <a:latin typeface="Arial-Rounde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DC2C3C-2490-4731-991A-C5450C74F67E}"/>
              </a:ext>
            </a:extLst>
          </p:cNvPr>
          <p:cNvSpPr txBox="1"/>
          <p:nvPr/>
        </p:nvSpPr>
        <p:spPr>
          <a:xfrm>
            <a:off x="5381999" y="6084377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</a:rPr>
              <a:t>tám</a:t>
            </a:r>
            <a:endParaRPr lang="en-GB" sz="2800" dirty="0">
              <a:latin typeface="Arial-Rounde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EA6DD8-2AE1-44F9-9DF7-9CFCD042B43B}"/>
              </a:ext>
            </a:extLst>
          </p:cNvPr>
          <p:cNvSpPr txBox="1"/>
          <p:nvPr/>
        </p:nvSpPr>
        <p:spPr>
          <a:xfrm>
            <a:off x="11115642" y="3151921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latin typeface="Arial-Rounded"/>
              </a:rPr>
              <a:t>chín</a:t>
            </a:r>
            <a:endParaRPr lang="en-GB" sz="2800" dirty="0">
              <a:latin typeface="Arial-Rounde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1BE060-D567-4D4E-8B5F-2FBC4B33DD8D}"/>
              </a:ext>
            </a:extLst>
          </p:cNvPr>
          <p:cNvSpPr txBox="1"/>
          <p:nvPr/>
        </p:nvSpPr>
        <p:spPr>
          <a:xfrm>
            <a:off x="11065948" y="5365596"/>
            <a:ext cx="1040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-Rounded"/>
              </a:rPr>
              <a:t>m</a:t>
            </a:r>
            <a:r>
              <a:rPr lang="vi-VN" sz="2800" dirty="0">
                <a:latin typeface="Arial-Rounded"/>
              </a:rPr>
              <a:t>ư</a:t>
            </a:r>
            <a:r>
              <a:rPr lang="en-GB" sz="2800" dirty="0" err="1">
                <a:latin typeface="Arial-Rounded"/>
              </a:rPr>
              <a:t>ời</a:t>
            </a:r>
            <a:endParaRPr lang="en-GB" sz="2800" dirty="0">
              <a:latin typeface="Arial-Rounde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A6287A-2F43-45FF-9B7C-16348161DB66}"/>
              </a:ext>
            </a:extLst>
          </p:cNvPr>
          <p:cNvSpPr txBox="1"/>
          <p:nvPr/>
        </p:nvSpPr>
        <p:spPr>
          <a:xfrm>
            <a:off x="4425411" y="1916199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27C18D-F616-42C0-A35C-AB499E8163CD}"/>
              </a:ext>
            </a:extLst>
          </p:cNvPr>
          <p:cNvSpPr txBox="1"/>
          <p:nvPr/>
        </p:nvSpPr>
        <p:spPr>
          <a:xfrm>
            <a:off x="4425411" y="3670785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2BFD69-215B-4F50-86FA-7998CC2FBF06}"/>
              </a:ext>
            </a:extLst>
          </p:cNvPr>
          <p:cNvSpPr txBox="1"/>
          <p:nvPr/>
        </p:nvSpPr>
        <p:spPr>
          <a:xfrm>
            <a:off x="4425411" y="5471479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33316C-28F8-4079-99EF-A5DF8E4238FB}"/>
              </a:ext>
            </a:extLst>
          </p:cNvPr>
          <p:cNvSpPr txBox="1"/>
          <p:nvPr/>
        </p:nvSpPr>
        <p:spPr>
          <a:xfrm>
            <a:off x="10123584" y="2499279"/>
            <a:ext cx="505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2A1A21-5073-4BE0-955B-26C628909FD5}"/>
              </a:ext>
            </a:extLst>
          </p:cNvPr>
          <p:cNvSpPr txBox="1"/>
          <p:nvPr/>
        </p:nvSpPr>
        <p:spPr>
          <a:xfrm>
            <a:off x="9963283" y="4680496"/>
            <a:ext cx="8258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solidFill>
                  <a:schemeClr val="accent1">
                    <a:lumMod val="75000"/>
                  </a:schemeClr>
                </a:solidFill>
                <a:latin typeface="HP-211" panose="020B0803050302020204" pitchFamily="34" charset="0"/>
              </a:rPr>
              <a:t>10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B233486-6E1A-4269-ADD7-E944BD94C32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66930" y="1729332"/>
            <a:ext cx="2225233" cy="11522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5ABCC46-EC50-425F-93B2-337EC0F3576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14846" y="3470866"/>
            <a:ext cx="2231329" cy="11522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F8462B-64B3-4744-A455-E9A4B1AC188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56763" y="5280077"/>
            <a:ext cx="2231329" cy="11522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9A51BF4-3542-467D-9D92-CE24D9D676F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057452" y="2300919"/>
            <a:ext cx="2231329" cy="115224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F916CBB-B386-4155-82CC-4008F9D62F0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55744" y="4473668"/>
            <a:ext cx="2865368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90" y="2719845"/>
            <a:ext cx="10595766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3219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6">
            <a:hlinkClick r:id="" action="ppaction://media"/>
            <a:extLst>
              <a:ext uri="{FF2B5EF4-FFF2-40B4-BE49-F238E27FC236}">
                <a16:creationId xmlns:a16="http://schemas.microsoft.com/office/drawing/2014/main" id="{B52CE427-C396-4C22-B51E-EE1CB626A6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6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12" r="63407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7">
            <a:hlinkClick r:id="" action="ppaction://media"/>
            <a:extLst>
              <a:ext uri="{FF2B5EF4-FFF2-40B4-BE49-F238E27FC236}">
                <a16:creationId xmlns:a16="http://schemas.microsoft.com/office/drawing/2014/main" id="{C2C612F3-C383-4FE6-9013-B4AF80AF43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779" r="41440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8">
            <a:hlinkClick r:id="" action="ppaction://media"/>
            <a:extLst>
              <a:ext uri="{FF2B5EF4-FFF2-40B4-BE49-F238E27FC236}">
                <a16:creationId xmlns:a16="http://schemas.microsoft.com/office/drawing/2014/main" id="{ED9A2A73-0175-43F5-BEAA-344DE5957D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8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0D4D1C-2CF2-4414-A615-9B0797A2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59" r="20560"/>
          <a:stretch/>
        </p:blipFill>
        <p:spPr>
          <a:xfrm>
            <a:off x="1101090" y="2719845"/>
            <a:ext cx="1778051" cy="1518036"/>
          </a:xfrm>
          <a:prstGeom prst="rect">
            <a:avLst/>
          </a:prstGeom>
        </p:spPr>
      </p:pic>
      <p:pic>
        <p:nvPicPr>
          <p:cNvPr id="2" name="so 9">
            <a:hlinkClick r:id="" action="ppaction://media"/>
            <a:extLst>
              <a:ext uri="{FF2B5EF4-FFF2-40B4-BE49-F238E27FC236}">
                <a16:creationId xmlns:a16="http://schemas.microsoft.com/office/drawing/2014/main" id="{BA93AB92-AC35-42C9-8DEB-882A175FD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9400" y="-857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0C203B8-FEBE-4D75-8B6E-40094B989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445" y="1959514"/>
            <a:ext cx="9784895" cy="42570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909AEC-9E94-4C95-91A4-EC3B24FFAFE0}"/>
              </a:ext>
            </a:extLst>
          </p:cNvPr>
          <p:cNvSpPr/>
          <p:nvPr/>
        </p:nvSpPr>
        <p:spPr>
          <a:xfrm>
            <a:off x="6757591" y="3301842"/>
            <a:ext cx="457201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8A8A7C-FBBF-4D28-A324-417D489175F5}"/>
              </a:ext>
            </a:extLst>
          </p:cNvPr>
          <p:cNvSpPr/>
          <p:nvPr/>
        </p:nvSpPr>
        <p:spPr>
          <a:xfrm>
            <a:off x="10326717" y="3301842"/>
            <a:ext cx="457201" cy="4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E6ACAB-555F-4D6D-B0D7-413A05ECAB02}"/>
              </a:ext>
            </a:extLst>
          </p:cNvPr>
          <p:cNvSpPr/>
          <p:nvPr/>
        </p:nvSpPr>
        <p:spPr>
          <a:xfrm>
            <a:off x="3144440" y="5697763"/>
            <a:ext cx="381001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134251-165B-445E-A5D7-9BFA9FDBF9CC}"/>
              </a:ext>
            </a:extLst>
          </p:cNvPr>
          <p:cNvSpPr/>
          <p:nvPr/>
        </p:nvSpPr>
        <p:spPr>
          <a:xfrm>
            <a:off x="6729016" y="5670550"/>
            <a:ext cx="495302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E33D5E-04A8-4A18-8127-A8831A8598AF}"/>
              </a:ext>
            </a:extLst>
          </p:cNvPr>
          <p:cNvSpPr/>
          <p:nvPr/>
        </p:nvSpPr>
        <p:spPr>
          <a:xfrm>
            <a:off x="10364816" y="5697763"/>
            <a:ext cx="381001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5A88B59-54C0-4238-B042-A11E78435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172" y="3084808"/>
            <a:ext cx="3674403" cy="3469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C08897-087E-419B-B2B5-E8D30AFC0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257" y="3084808"/>
            <a:ext cx="3670110" cy="3554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3222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câu trả lời đúng: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D2BC73-F2C4-4AEA-807B-7209B630706E}"/>
              </a:ext>
            </a:extLst>
          </p:cNvPr>
          <p:cNvSpPr txBox="1"/>
          <p:nvPr/>
        </p:nvSpPr>
        <p:spPr>
          <a:xfrm>
            <a:off x="4332701" y="1915180"/>
            <a:ext cx="3958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thêm bánh lên đĩa để: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17371E-A27C-4845-B914-92AFBBD26F80}"/>
              </a:ext>
            </a:extLst>
          </p:cNvPr>
          <p:cNvSpPr txBox="1"/>
          <p:nvPr/>
        </p:nvSpPr>
        <p:spPr>
          <a:xfrm>
            <a:off x="1110344" y="2561588"/>
            <a:ext cx="3830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Trên đĩa có 6 cái bánh: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495B661-2298-4492-BFE1-3A33E5A55B31}"/>
              </a:ext>
            </a:extLst>
          </p:cNvPr>
          <p:cNvSpPr/>
          <p:nvPr/>
        </p:nvSpPr>
        <p:spPr>
          <a:xfrm>
            <a:off x="3025355" y="5962650"/>
            <a:ext cx="6286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39722F-EEAE-4954-A12B-020533CBB1D6}"/>
              </a:ext>
            </a:extLst>
          </p:cNvPr>
          <p:cNvSpPr txBox="1"/>
          <p:nvPr/>
        </p:nvSpPr>
        <p:spPr>
          <a:xfrm>
            <a:off x="7470713" y="2561588"/>
            <a:ext cx="385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Trên đĩa có 9 cái bánh: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AB0219F-F7B2-4912-A401-0920EBF59755}"/>
              </a:ext>
            </a:extLst>
          </p:cNvPr>
          <p:cNvSpPr/>
          <p:nvPr/>
        </p:nvSpPr>
        <p:spPr>
          <a:xfrm>
            <a:off x="7389997" y="5925315"/>
            <a:ext cx="6286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8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 animBg="1"/>
      <p:bldP spid="24" grpId="0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149</Words>
  <Application>Microsoft Office PowerPoint</Application>
  <PresentationFormat>Widescreen</PresentationFormat>
  <Paragraphs>69</Paragraphs>
  <Slides>16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Arial-Rounded</vt:lpstr>
      <vt:lpstr>Calibri</vt:lpstr>
      <vt:lpstr>Calibri Light</vt:lpstr>
      <vt:lpstr>等线</vt:lpstr>
      <vt:lpstr>HP-211</vt:lpstr>
      <vt:lpstr>Times New Roman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Admin</cp:lastModifiedBy>
  <cp:revision>27</cp:revision>
  <dcterms:created xsi:type="dcterms:W3CDTF">2020-08-20T03:35:56Z</dcterms:created>
  <dcterms:modified xsi:type="dcterms:W3CDTF">2024-09-16T11:27:12Z</dcterms:modified>
</cp:coreProperties>
</file>