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38" r:id="rId3"/>
    <p:sldMasterId id="2147483750" r:id="rId4"/>
    <p:sldMasterId id="2147483771" r:id="rId5"/>
    <p:sldMasterId id="2147483784" r:id="rId6"/>
    <p:sldMasterId id="2147483797" r:id="rId7"/>
  </p:sldMasterIdLst>
  <p:notesMasterIdLst>
    <p:notesMasterId r:id="rId28"/>
  </p:notesMasterIdLst>
  <p:sldIdLst>
    <p:sldId id="326" r:id="rId8"/>
    <p:sldId id="329" r:id="rId9"/>
    <p:sldId id="411" r:id="rId10"/>
    <p:sldId id="412" r:id="rId11"/>
    <p:sldId id="413" r:id="rId12"/>
    <p:sldId id="7708" r:id="rId13"/>
    <p:sldId id="325" r:id="rId14"/>
    <p:sldId id="7717" r:id="rId15"/>
    <p:sldId id="7710" r:id="rId16"/>
    <p:sldId id="7730" r:id="rId17"/>
    <p:sldId id="7731" r:id="rId18"/>
    <p:sldId id="2634" r:id="rId19"/>
    <p:sldId id="2667" r:id="rId20"/>
    <p:sldId id="7732" r:id="rId21"/>
    <p:sldId id="7733" r:id="rId22"/>
    <p:sldId id="7734" r:id="rId23"/>
    <p:sldId id="7735" r:id="rId24"/>
    <p:sldId id="7736" r:id="rId25"/>
    <p:sldId id="300" r:id="rId26"/>
    <p:sldId id="772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DBEE6-97A4-4C2B-A5CD-8FE5FD9CBDA9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CEE52-A8D8-4C1A-A2E1-2FFE91888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8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533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877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810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81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1774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63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821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210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34173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41779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025975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55789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565577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1676336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6014864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3457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446391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702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6902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2851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2487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752539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805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671759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0959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5397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685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2830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35385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3691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3404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945295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237297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24355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626417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8684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40311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3307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1757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7313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3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17/9/2024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9736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91191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198172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5924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89804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031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00923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433526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0419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97670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9764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27767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61259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200851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072014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0939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3045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6888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28413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7995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5942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97760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76269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4214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50597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2888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648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7102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283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905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177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154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647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929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341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203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317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78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56570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51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16856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839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208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630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602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714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99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421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71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90502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23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250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186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4429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687515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785723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9227196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91748476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62072719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763180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74877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9485688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422702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861268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9769919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496217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995259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2851132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66289056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07541263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219509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0C6BD88-A92F-45D6-A061-45D472AB56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7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38FF321E-1497-48F4-517F-54498EA6E45C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9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25" r:id="rId26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92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74230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9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9Slide.vn - 2019">
            <a:extLst>
              <a:ext uri="{FF2B5EF4-FFF2-40B4-BE49-F238E27FC236}">
                <a16:creationId xmlns:a16="http://schemas.microsoft.com/office/drawing/2014/main" id="{4D363843-F550-46EF-8EBA-F7349A86BFF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D853E-5205-4FBA-86A7-2DD23A04501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57441B0-8E49-47D0-B757-650186A30CC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5F77009-E042-47BB-8108-307D2C248A6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7389491-2F52-4A8F-AD38-F292C0BE80C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6F83352-6E74-4A4B-86BD-8F5E2BDEF1D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628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3267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  <p:sldLayoutId id="214748381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17" Type="http://schemas.openxmlformats.org/officeDocument/2006/relationships/image" Target="../media/image17.gif"/><Relationship Id="rId2" Type="http://schemas.microsoft.com/office/2007/relationships/media" Target="../media/media1.mp3"/><Relationship Id="rId16" Type="http://schemas.openxmlformats.org/officeDocument/2006/relationships/image" Target="../media/image16.gif"/><Relationship Id="rId20" Type="http://schemas.openxmlformats.org/officeDocument/2006/relationships/image" Target="../media/image2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audio" Target="../media/audio1.wav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gif"/><Relationship Id="rId7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3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22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4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gif"/><Relationship Id="rId7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gif"/><Relationship Id="rId7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198B8757-033E-4034-9399-810342FC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83B9A2-FF71-4933-BEBB-6097D4A0C48C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6A1A17-B1AA-49F2-8BA1-58890C6E1FCE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09E0FF4-4878-4F48-BC64-C68E69A54FCF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0671ACE7-0946-43B9-B500-EFF0B8CEEE8A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3B1C08DF-315E-4E65-B975-4E8A4D8C95E6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92771154-566E-4526-9FF5-68E41A63D2F8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6BD00AC1-3113-4729-A70D-5F8A73766D99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9A952F6C-8937-4BCE-AFC5-A4415233AB53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FA62FFF4-010E-4135-9BCC-B9E48A39C010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8D6C019D-F24E-4CCF-8F2E-B95B8F8F5927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F617187-2ABD-4676-82E4-7DF0ED13E074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73B11D08-A808-4A13-9EA7-61870B63D934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50AF903A-700B-44D1-985D-A0C87B40A177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4E730C3D-8CE6-41AF-B994-0B5E4CB01B41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B48AEB19-03FB-486D-8E86-AD7CF0AE12EB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A90B17C9-E65E-437C-80C7-5EF96A95A6B6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2CCC014D-EC51-4F10-A0E3-1447568DB3E7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E202255-7D44-4D8B-A96E-1E1FD9DDD5EA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926BC99-FB42-4A78-93F8-15A2191B7E25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B645481-B362-4289-AC89-10550F879737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CB8FBF9-4915-4716-A3BF-43214FC26183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C1410417-48F4-4B77-8C37-C7A4914757EC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8482C8-F333-428B-A018-DCAB215B1A7C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31F1818-1193-493A-901E-520382A94E58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B2F5F74F-F1DA-430E-9651-2A3FA7BD1A8D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E60F7D2-74AF-4C79-AB6E-5280B34ADC8B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D8002DA-698B-42DC-AC7A-81DA09C30E5B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39AC47AC-D621-4431-8C89-BA013C3E8026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0455687A-EAAD-43E4-BC76-47E5D293B4CF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E2877204-B26E-4299-BAD6-2ED78E5529E1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467204C7-E27E-407E-80EB-49D678820338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9A9DA011-A8CC-48AD-BB4C-AE2C98D443FA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58083A48-7973-4FD7-9C24-AAADF613BA5A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4D3CEF1-7D00-46C4-8945-6B50097D4249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815C954F-7203-4BA5-8C7F-4756C7E26383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B7EEA0EF-04C7-4306-ACC1-B27BB5421473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96CAD271-06A1-4357-A3B0-26C942EB4FD7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5BD851A8-0222-4BC3-B73D-CDBD0910F119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18077192-6110-44AC-ADBC-40CD57146F52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A4ECD01E-37DB-4AB5-9DD6-BD3C588B694E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B3C0B83D-FC5D-4108-AE26-5969700CCF11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B08DCED5-647A-4AAA-9E78-D64CBD622E5B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2FE9C280-69A6-4D16-8BED-5938C7207C2D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C12B1253-AC53-4285-A44B-853A51BF125C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03755681-C993-43E8-B24E-A073E951BA51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021779E1-ED6F-453B-B150-A2669F51FE0F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A86CDAF-0E9A-4DD7-9CC0-01F50E8ADC68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D246F553-6EA1-45C4-A441-3DE7F03B1AB3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3DAB337F-FD91-4E10-BD71-555BF4F4EA56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39DCD82E-8464-4C23-94FF-51B6247E7A15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498E9F87-C0B0-49B1-B5A5-91C77BAF9AE3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C0CAFFB0-9F52-4E12-BA29-8C1123C39903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3040B943-D12F-4FB5-8DB8-1EFA1558956A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4635E4A-0211-4F93-8B72-A296FEC0AEF8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729FFE11-E345-43A6-A265-FBB1E2F59F93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F8B33C9-A808-425F-83C3-4C332BDABAED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E1B2644-49D7-4175-87D4-55260E079BFB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4312143F-E0B0-4B17-ADFF-1267F0AA3FCA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A79D9C14-2430-4BE4-968A-C112F059CFF2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DFB3F4FF-25E3-40D6-ACF6-3092D85A175A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AFD0611F-B200-4C1C-A0EA-C3092EF04F13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54C744C-57D8-4DD0-B504-8CCC5B9A0EB2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0AABE0E3-E1AA-4EF0-9DE8-066D8992DB2C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0A19558-BD9D-48FA-998A-0F94E4C6F634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9F7DB7D4-4C40-419A-9BD9-D2FF1798D2DE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B794A96-51CD-4953-9B8E-5C6F3A86BCAB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6702F3E-D2BE-4098-92EE-41097069F11D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C10B6E80-B246-425F-AE42-B86CCA436C48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607A8F3A-374D-47DE-AF53-F9DA2FA4D993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5157AF5E-C05D-40B6-940C-301C8F915851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F29D3E83-B95E-47D9-8A17-38C1CA245D6D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822DFA97-BB61-467A-BF62-6F6B75361E0E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F838216A-3AC5-4146-BCC8-A82961C14545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CE239414-E234-4C8C-B847-2456E778B25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8DDB80A1-2783-4228-8F04-DC4F4E82C90A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EF54A12-B19E-468F-9ED4-42A9A799CF09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747EC8EC-35AC-48AD-9FA8-301C51EEF1CF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009EF5EA-A858-45A6-89D0-9AA13474E93E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F97AE1B9-7198-4DF0-ABBA-8EA39CD809D6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46C1BF88-DCD4-47CE-AA6B-DEAC5AA72B1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FE3F7159-13E4-4BDE-BD84-E5E05E5C01D8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F112AD5F-A562-4045-8BC7-9FF8A576B337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702F9D-79C0-4C46-856D-4BEF79718440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B860D4B3-B5BC-41ED-8031-E5DCA5EBEE5B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E5418E94-9FF3-4BAE-BF7A-99BBDFE020B1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5000159-2EE2-44DD-9AE3-8D7A5F76DE4D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FA66A06E-13AB-4F8F-BB21-3D37E350C6EB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A67C1634-1467-4AF9-8544-0A1E83DB29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916A88BB-F6DF-497A-8798-AF83CE672F83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50C5F077-906B-4C45-B9FB-9DA10C1F0F33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05A4094B-8EC4-449A-A0FA-C0ACAE583314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7F63168-CA37-45C9-A7DF-0283DF12D540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648D399A-6B61-4F7E-91ED-38348426BB7A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32978B0-BA85-4F9B-B7BD-6149AD624582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E89ABB34-CB3F-4E1B-8F60-19D87CFAB4A5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E5D127C-BB69-4F4A-ABBE-A055A6E00943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4AF5B5D-832F-4FB5-AD87-AD10627FF351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35522B1-5C01-4807-BF7F-980960F8807A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1F728CDB-05C9-4160-94AA-A70C2BB6275C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8205DD6D-1B6B-48F1-8E59-7065744BE2FD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5113AC0A-38EB-4429-8118-B6CBA4B66BBE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D8C29021-29AA-4CEA-B138-44F81077F364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5F7F4193-52CD-45A0-8E19-556345EC4547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EF959E5-4473-44E8-A0E4-C35E59E5581E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6EDF69EB-6ADC-4A94-AA2D-7CF124A22255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AB8ED31C-CD18-48A7-85F3-50867A761F6A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5E7C47AF-E7B6-41EE-A30B-97CB29664B2E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BD7F932D-3CF0-44CE-88CB-0E827AF6CFE9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6095F94-BF5A-42B8-B3C4-6A212E3EBEC0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412E68D8-9773-45F4-B313-B6D372FBEF92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4254A219-E3C8-4697-9249-FEC72B81ADF8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57BF9543-586C-4C6E-A849-58EF3DD510E0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DB8D1B1E-7021-4864-A4C2-9B180F7ABE7A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AB696EF8-E655-463D-9CB2-3B92B0A5528B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36DB3-61C8-4EAF-9767-1C922BFF7EC6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E7B6905A-D72A-48BE-8606-65AD0AB17225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D93A6446-77DE-49B2-A263-2F4E69AFEB97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3C2810B7-EEFE-4887-A139-014878E64AF6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F45859E-B790-41A8-A20C-6364A7A452BD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4DC6204-2546-4B55-A4D5-FA3304B17AE7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B14C79E1-1DB9-457E-B9C4-49137F1E240A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A2B5AA16-23BF-4112-96A6-FBE7149F96EF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A8FC5BAD-E507-47C3-8502-6864B27C398D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31B2D26-C3F3-4D3D-AE1F-6863C00CC9FA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E041C17D-E5CD-4D22-95A6-D54094804554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DC5093A5-D7A7-4563-8EEE-96880A483907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3C1A024-2B7C-40CE-AFB0-DF3E7859D5B0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1AA5D44A-42FD-4CF2-81B6-BECAC89CE722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14FE5B30-1DBD-476D-BBBF-9BBC9251B865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6FE9CE0B-118B-4302-A9C3-8B96CF1499EC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9D6EB6F-4BFC-48A8-A01A-2830092D722D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DFDB55A1-0C94-4200-8FDF-FC50E4B73225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93E86CC7-8E02-4B2C-9CF4-F93677E98456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6BE00EB3-A183-476E-AF9A-3C677BACBE61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75D4BEC1-EB39-4253-8F61-2AD8A313AEE1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F10DEBBD-704C-4653-AB79-ACD07F6A423C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E2DCE940-F4D1-45DC-B62E-F0B24D4E037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2301536F-1B72-4E6C-8981-43540E630B28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FB00DCC6-6066-4C50-8B4D-C37713B29D3A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953F83-55A6-47D3-8FAD-2A63E27AD888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9D89909C-204E-4013-836A-802E960A0965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5DF8339-D7E5-4C3A-8939-72AF111B1260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BE3E116F-C841-4B2A-9399-1A31208E3FCA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1D23D7E6-DC96-47E3-B28C-E2F5163DCDDE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B0EF9CA5-2995-48B9-BC39-9563C48B3B8B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88342AF-E556-4E57-985D-E4BD287AE879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CBE785A7-38AD-45CA-93C3-7C9A1112A245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BEBDC45A-7F16-4BBB-AB8D-6421B889D8E5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085913DA-5ADA-4DC9-A1CB-A4EF61842E2E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828E99D8-110D-4152-A8C9-695710C73922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2D61883E-493A-4793-A3E7-A94CD2F810AE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700CB003-A44D-4C07-AA3A-160AB047A056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9E2786C8-23B3-4C37-A5A1-C941B2149747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0C9EAA51-D913-4594-8294-758454E35400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4BD21133-A162-4CD5-B0ED-57370FFF4F0F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4E898666-DAE7-4872-9057-FFB278754D2F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D6BBF472-49D1-42AD-8109-2DA4796D3317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6ADD787-DEFF-48D7-9AA6-15D9A6A5B7C3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9B8EDF22-9A18-4C44-AE6D-54D2E679B33D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9E231FFC-0F93-4862-B372-4DA42AF07C5B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918762E-E85B-43D4-BD8E-F54618175021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E642889F-E7E9-4C4A-998A-9A1F7E62B803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91C13835-B705-4467-A070-025601302355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C0D19633-60C7-4195-8F09-F4F75F6514C9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D821818E-8E11-4EE1-BCEE-3F203CE76918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D406761-7048-458B-97C3-429A97F5CF0E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07ABECDF-7391-49FB-9297-F8A8F996F028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B241844B-2DFD-4CA8-AD8A-A60FE64BD756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60E2B36-0693-4F1F-98ED-22FDA721BE8C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8181F0E-BC3C-481F-BFC7-6EB9DA690E6E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83A13265-43D1-47E4-AC5C-BD77A5804F73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0AAD88C-A26D-4ABA-8A4C-E965B94702B4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FFC6298B-F78F-40EB-BC2C-8BDAF887CACB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9A7EAC84-52E1-421A-B362-7D05B65AEE24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34F762F-DEEC-416C-8F47-7566CF63A50B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BD8DB96A-E1B8-44B7-8B7E-386E3C682B72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8AED4F05-34B8-451E-A82A-348F906C7169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43121BB5-3D73-4066-871D-A1772477B5F9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69CBF92E-7B57-479F-948A-E30694E613D4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F2AC3C82-FE89-4614-98E8-CD6A27D67D88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5C5E89B8-A3B2-428A-AF83-9FEC0D44EF81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785BA8A-6CCC-4C31-BCB0-874C83EEB1EB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88728BFC-08DF-4E64-8371-99ED9632E081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9AEADC3-9A54-426D-BF16-915EF1A2E93C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F3217357-FA34-423C-8144-E9F613CEE1D0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66915E1C-6900-42BD-B4C5-F43182FC7ACA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C4F8F5E8-CB06-45A8-815F-EF584F46F24E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07D9FED-1DF6-4FDB-AB3D-BB33D6C86DB0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36A0D40D-05A4-4B45-BE5E-89A3B00E67CD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03C6DAC-44E2-432D-86CE-D69D9AEC038D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7758B874-D2E7-40AC-AF15-CE56FD8344F5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AC863D64-964C-442C-8D50-0418A2818A8F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804B593-05F4-43B7-B3C3-0B25DE299F88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E5945424-1B09-4D8E-8DED-136344D67AEF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E2697466-ECFD-4A8A-AA6A-AECCC84A500F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87EC09CD-A0AD-4850-9651-6619743AAE09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1A53F25-AA3D-4DEB-9259-5E52AAD438BF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3DD973D9-52F4-4268-AA8D-4A6F03AC44F5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726E796A-9B8D-45DE-AF24-52B7280BAF91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49F0F149-2D76-400A-A001-5367745F1A71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D927789C-00E9-48AB-9356-3E73A81A0670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262EE860-FB4C-4503-84C3-B9011F5FDB2B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4FA0A93-DF76-4816-AE0E-2BC7515846E8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DEC6640E-8603-4140-9270-D2B478336511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769A087E-FC54-4B38-8C9B-DFA3EA2EBBD8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08AC12D-684F-44DE-AFD6-79E69F67C370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27DEA82E-F76C-4782-9C06-F61898DBA517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4B46965-A7AD-4A9E-8FC3-418AC949F3F6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826F4E73-4A1B-4C09-B4B8-93387DA867D1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C40BE620-1FEE-4579-99C0-FCD1F43FC8DD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13E295C6-D1BA-4FB9-A2F3-95F338496284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F7DFB39-447F-4A07-903F-A691D00E4F59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E8E3A580-2AD1-4BC4-9225-4EB3127DD3F3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D69E7E82-FF30-47BD-843D-BAA038D053B4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57304E1D-415D-4C9C-9E52-6E58C64A1A7A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17A0B032-E0D1-4AB6-AE20-7B493A59BA7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9E84E7F-E93B-4F49-B53D-41412DFFC2FB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BA9B61-D2E3-4288-9A39-EEB106240F2D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6EDD51CD-DAFE-4140-BCEB-2085E68998B7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800912CD-C84A-4D43-AD93-12ED0EB34A35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2615564-A639-4E46-B266-0A424441C723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E2F74B67-741A-4D4D-A56B-B40B8D3C380B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B1C11FD-22A7-433F-B589-C6355101A643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FCEF58E6-4303-4301-A2EF-63AA3BFCAD43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8C79E87F-5684-4815-BFC2-F0C447E22530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3C91AE0B-FBA7-4A9C-A019-229F70462CB7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F6FB87E8-AA49-41D3-8A6B-59A9528C5B71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F4AEA4F-E998-43BF-A78E-91B9D1D65B19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EC878531-3E07-4AE5-9C7E-F387B4213AC1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31B511D3-2B0B-4E4F-9749-A18BA5A76649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E06E1C2-7755-42EC-BA99-749FF7FDE1A0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492B520-C680-4B83-B722-90515789F982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2F34939E-8E74-4EE3-BD79-D275A537D926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2626DAEA-1191-478D-B051-3A90953B8DD7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6FE61AC9-E35F-48D5-948E-45A45C5BDE67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431FC45F-88B5-4721-8798-B7278E17788F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9699EBE6-3AF1-4662-9CF8-F51D7910807B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AC8D0FC6-9584-459F-ABC5-4ADA58392AFF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B273DE98-6976-43F2-883F-BA85AAFE65F0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078DA229-AC39-44EF-900E-26E7B3CC20A0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87D0256A-2831-4403-B1C6-344A1F0DCC6A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03076D0B-B199-4C21-915E-D20D4F0754ED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DC473353-A9CA-41C3-B7E3-302AFCAC33A8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C3213A6F-F028-4033-95F0-90839B243AC4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DD561932-9CDF-4BB7-8950-25B606980CD2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36ACA8B8-2644-4696-90E9-CA104FB997C5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CAC1F651-3C2F-4D40-9A1C-8F3673BDC93A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48ACD1E-264D-4B63-A102-CC0245F4B9EA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E4AC7C46-0FAB-4A73-B0C6-95E220A8E541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2D8A45C7-FF5B-4259-902E-072F10D91116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B4F3CE-3B2B-4665-A3F0-53193791D755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3F7F030F-6E19-4362-8461-EB3B01EED18F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ECC43595-9704-491E-A279-C53C1CA2CC06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17E09E69-5E70-4511-B8D4-83D422BE1902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105A64D7-F983-4F58-A031-4D203546FE8C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00C95B70-0003-4839-9606-E54E9BAA4760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1B530DD5-A43A-4D08-82B8-5C8CF4D041EC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549D7F16-FDF2-4B00-A15E-63705CFE0ABF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E2EED03-45B1-4869-A06A-D377DD90ABF9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A2B79EF6-DAE3-48B4-BBF1-52881E03A1E2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E0FB09E8-F956-4608-AEE7-290C10E40F67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F54AE6C6-97FA-4EA3-9BB6-BFAA134396B2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4B861AD6-F2D1-49BA-BDB4-A3F468D247CF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2842FA9-3C4D-4E61-BCEC-8182F1794479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8990AC65-902E-4CB5-AF82-F17622983447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0AED0D20-70FF-4484-BBEB-5AAE8C223552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CDA02E26-96B3-4B29-BA13-FAC0FA1095D5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EB8E3C0E-BF52-4B9C-A284-E0C7BB1FE320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5110F900-2504-413E-BC5F-7E24A03D9E7A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B9B83623-131B-4B5E-B570-364A36E28619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3EEA87-63E7-4F04-90CE-DD8B1F87E05E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0A2664AB-27DC-43EC-9CD2-7964EA1032F0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04A261-D9FD-4E70-A8E1-A0F78D51EF7A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BC4C411B-E71E-4101-92B6-72A8FEAFD44F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D5F0D22-B8C9-43A5-8C4B-830A850B30B8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802A1999-DBDD-46AE-ACC6-B401716C7DB7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E3B96A03-FA76-4FB2-91BA-8CD026112216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2E27274D-9510-4B3F-B96D-29BBC6B60B6C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2D26CD9-8020-4D4E-9D33-051A023B3436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452B7865-3D07-4E09-B17F-F12F291E45F6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D4C32EEA-C85F-41DE-9CC6-6ECBC912B4B7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0E208A1-85C7-4E08-A9CC-22A16669C5A4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407FF1E-CB2A-4036-A1B4-E4E51A6692F1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7D83D73F-DC24-4886-A628-FB74B3537C38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9BCFC35D-02D8-4FA4-9832-75F70B41EC88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911BFF41-7214-4F79-B2A6-2B49BDE1ABB1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0B03A7A2-8B0D-48CC-8406-CE45542E134A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16B0269-D938-477D-B115-7B2D4837B2E7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72A09CCE-A927-4AE4-A69C-0E45C8B08F62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0D47E78-3E4C-42E3-A9CD-E2865D263037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605AE1CE-8529-4DDA-9005-D3744D6F22F3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0CD1775E-CCE9-46E9-93A9-06CE93BEBBD9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10937940-18CD-473E-A034-2A751A45D888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8AE68804-2A31-4C94-B019-9A6AE4E569E2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953CD18-C9DE-46C1-981D-298CFB6C9061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A3EA6004-6804-4F98-95FA-287A85D84985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27764AC7-B505-4FC2-AF93-AAD05E834A24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D8B7584F-29CE-4B03-8D99-62611A2AE51D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7829E581-8B06-4B94-85AD-B08BC8DA65F7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BD2E90FC-E5C4-4751-B988-6F01C90AB6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08BFD3F0-FC07-4D1A-83C4-EE5007B496E4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260A649E-B21B-4183-A9C6-D978DAD291DC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2CCF2969-D502-4E64-81EE-0471845ABD28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FD4DEB44-6D6C-4159-9B17-3C6C3CE033E5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2DF857EA-6665-4761-A231-B9905EEC1757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B94FE3A2-DADE-445E-9EDD-6F9577160074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22F2BFF6-B6C7-4D29-BEE7-618F8CE416D4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BFD1E94F-3D08-45C0-AC77-11DAEDABDB1B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7DBC399A-C30D-45FB-A4B8-A0B14E90C60A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1656161-B2EE-4F61-8123-0987A7EA3477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A152DCF2-3DFF-43BD-B506-3872A59F87EF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D44844BF-9965-4BD4-AF0E-63341F9AE154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093FA30A-7448-44EE-8B58-1B50EC83FE2E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6E12F9F8-38C3-4CE6-9170-6C2610097C3C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D2168316-E867-4812-A99D-B83897131E4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65860DC5-AB62-4F0F-9979-5C4298B6333F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94AF55DA-2E0D-430E-A854-69926FA77FED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FDCB406A-3741-4415-B1A5-427E53BDC04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5D017B64-3A39-4AFB-9987-9BF8A0A5038C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77069B2F-0DC5-43F0-9C87-621A097A4FCD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1034816E-AF4C-4A60-A1BF-68973ACBB456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EF2A1740-5D93-4A6E-AB99-767ABC9937B7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5B8EADF6-56D7-40FE-8328-E7C826516DDD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AD2DA2A-C51D-4D4E-928E-E97EEDF69012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AC57D59-7ED5-46D3-AAD2-2B0B1E31122F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E0EF4CCA-DBDE-4B6D-A2AE-D67AABEB194C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C7353863-C49B-4DB8-BECE-B778258EEC79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85E38331-10D0-4B60-8FA5-28E6C57E3A8D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105F7ACD-8787-42AF-92F6-10C639DDD059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F0368FC6-067F-45DC-9BAD-B7D50803E7FA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9FF7FD77-94B7-4143-BD92-E5A2CC32D964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3571AA81-56E8-4E8C-9F85-C10D189899F2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9BDEA53C-D471-401D-962C-A85BCAB9497C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DBCE70A-F916-4E7C-A9B1-501A4C4773BC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94708EC-8A2D-4DEB-9378-137BDEE6209F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B9CF7470-50C4-4103-AFE6-07CD6C5B6F5B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B5E7EA5C-6608-42EE-9515-61314C54883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B4DCE7D6-EEB8-4554-BD6C-D52B7CF1A503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9647E3AC-0155-42E4-9383-CCF1099D973C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801F2F31-4749-476B-A7F6-6514BE7CE779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EF7F2679-BE29-46F3-B0E5-080EE9C34D6E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468A5228-9B03-4114-9BBF-C842D2064D30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792A9942-C892-41C1-959F-30A3497095E0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747B28D-4D3B-480E-B983-81348685F9B0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1B4E30B-21A4-4F48-A5AE-6390D39778E3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CB3A53E-6479-46B6-B2FC-19D0B6D7C01E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882769EE-A447-4D2B-B7E2-227929F633FA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0AF7F112-F794-41CA-A40B-4DDC6C957CB7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46EC170A-C054-4DD1-80B3-2F1BDFD94A37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B69316A8-8A09-48A0-95F1-6839AFDF80D6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6A1E4885-C889-4939-AFED-FFEBACCD31D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B0D75B3B-DBF1-4DCF-9C65-A8D615135976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B6F2739-8A43-41BC-964C-C2B495A17699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1BF84128-1CDB-4D17-BB7C-5012994E0956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A9D02957-64AC-4D96-BB96-AD25338196FE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6B5F6E29-6E57-40E6-A031-7D60259B6395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1D1307F7-D722-4FF0-8F4F-0C802228B13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30764068-96F4-4F63-A8A6-E03F56587D5E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DD04EBEB-5B3D-496E-AE09-78AF737041E1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A768FB6-1152-4257-BB19-43C46AAC82F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BE7CC3DF-3A22-4F04-BCAF-AA296EC93CFD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E2C95D73-5A38-4F5C-9325-B406046D32C8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FC2CCF10-37EC-447E-8759-B7779E08DE29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D11587DF-530F-4CFB-9D81-A8431F16C21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2A36EE5F-5911-46F3-ABBD-8BF11BAC5ED8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6843D9A8-17A6-4F6B-9802-801024A6EEFC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9A1BF5E-616D-4F34-8001-53AE4E3B1D97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56C559A7-6717-4941-8F44-7EE1F1CA887A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A37B8F44-D405-4057-A0EF-B0143BF0CC24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F832ED67-89CC-4E70-90D6-95A9A4170C64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D6EBBDF2-6EFD-4C1D-B3FF-938AAF9120FC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0ECBB83F-B146-470D-A0C2-49924A0BE946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0B0F0AB-43F4-48A4-B5C9-414C3476C0FC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4AA705E-A9F8-403E-B87A-0A677E60CDF6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22C447EF-B272-41DB-9B2E-7AADBB999FC3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647B7723-A015-46C2-82A9-476EC74E4148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FAF8F9DC-FFC8-446F-B20F-4B8FBEE23F65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E618C95-1A96-4E47-8571-9DF23E9BE1DA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CD339205-E073-45BE-8FF9-865532CB23C9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F4031746-E9E2-4AC5-9A2A-A2E6E6A0840B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D89729AD-479D-4FEF-ADD2-BB1C58A35ECD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97D1342A-9250-491E-8648-E9CD619002E5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13DB0EC5-957D-4916-8967-EA929B434FD9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459CE01B-D4F1-4880-8060-CDBAE4C00E9D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B1C8A534-565A-4AD9-A54F-39F8C8050BF9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270E63F-F6DA-45E5-8EF7-901E911EF679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01DA6EF1-1C4C-484D-8E3C-ABC5E2495588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81F43D0C-9AA3-454A-A66D-F1C4E642A1EA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26299DB9-6B03-4C5F-B3E9-E67F4D8998B9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DB03D40-22B3-4135-8235-68CEE4F7FD8E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D3E5CFD6-4FA1-43E2-878D-B973D8A92536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FC011F67-C073-44AA-A8D8-0D400BF875DE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0653A5E7-41B2-4ADA-BD6B-6C233770BD17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1574BD57-4057-4473-B11E-5EA21373471C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19BE9215-0F6D-4428-A758-B2DBA1DFB299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C639533A-FF79-41FE-82E1-61E1386522A2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1B61DB94-BA10-4DF4-895A-783D28048DB8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52864E9-EE7E-4789-95EC-D9ABACF7C241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16BC8A3F-4E7E-4522-B99D-2E9F6BCC090A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145D35BC-F304-488F-9E8C-F401EC2999D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4006FBBE-9598-4572-81A0-F15E23E1B757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C263DCE-D328-4307-A447-818803FCA4BE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A885E698-4CAE-49D0-A5B8-FDBB7A71C277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03DB3281-F5A3-4CAC-89C5-8F6FE765662E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98324807-F892-4E08-AD96-83454F1723DD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03A95E13-DE31-4EE7-AA2D-6F0664A55006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430C4511-3DB1-4908-9F26-84DD5CD1E593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BAC56F62-0EEB-47E5-82FF-B41413035470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3FC2045C-B1C3-4F9E-A620-04E7A7F2D613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9B929A95-FB7F-44D4-8CA1-92639519E1D0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CA5C9788-8788-4F42-8CCA-348E6D7B96AD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C10AB6C0-EEB7-4898-BCC7-C17F8380EABF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4CEAAD31-4F2E-419D-88A3-A8D195152F68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9FE62CA6-11A1-46FF-9AA2-B84AF3457E86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7ECFD09E-9AAD-4900-A25C-1683F8EADC59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55FD6185-867F-4120-AEFC-8CF198E8A54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006DD0C9-C2A0-405D-A8FF-C88A20014C2D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3BFF2C8-40CC-4570-AF32-4E9465FB234C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7C703B5-72BC-4809-9A3B-DABCB7005CA9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7FB46E76-8409-4ACE-8303-A154A76E42D4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E03F0011-C50B-49A9-9764-A079B730A48D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8D87FACE-3CAA-4CE8-97D3-0F5206E153E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C2EC3393-2597-4E49-904B-869A06BD19AC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FA3D7C1E-B8F3-4266-B556-492F581124D3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61513410-F42F-4D05-8AA1-74ED80903961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846F5260-2988-4F6F-A952-A08523F163A1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0AC78C5-999B-48F0-BD12-87C80CE17A56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CD200397-A7A7-4480-A1F8-402EB676D3F3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6099D709-CF3C-4864-B5B2-CA419DA10821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A17038FE-3735-4473-A5F3-78FCAE39B74F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DA4CC86-6536-41A4-8A10-22077F211595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79D668E8-6647-4AB2-A333-2E21EB2145D3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9CFFDCC9-37B1-4005-84CA-46C8F4476755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9E97846-FFE4-4D6C-A6B6-BE30F258A3B4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C5E8728-8929-4B8B-A9C6-C0DE04C72A55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36CD7EF6-6D96-440B-91B2-699B46694DC8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BBC38965-7334-4ED2-B51F-FFA6FC0305BC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E15314D3-AB85-489D-9D9E-367C308ECBA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A31C0E64-7FA8-4A86-A8CE-70BA7324B943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93C48501-7338-4953-9A0C-078BB82D1A9D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00C4E53A-0ACA-4944-AE9C-D80A81CC845B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80D76B48-9FEB-42E7-B4CC-E1A809A11AC7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C793C6DA-22D8-473B-B866-031F70552678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115931-92C7-4269-B034-43E6CC03FEC7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CD5027-1E57-4218-AD15-7314178B586E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CBF0441-0389-4FFE-B405-A84C92103BD3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74D0D71-116B-48C5-B1E8-DFCEA7664878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8B6839B-AF20-4110-885B-1FBB541C2839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1E8BA6F-003B-4026-A4F0-E54BB40350D4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EBECCBF-55A6-4A80-9F74-627599EFD4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85AE2F3-92A1-4539-BC58-FF9E652ADC29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1E17BAC-388D-4ED6-9DC4-79BB012212B9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D4C0A3D-4616-45D3-A7F8-8A798B5AC522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65DFED3-AB65-4BA0-9EA3-46C697F00609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64A536B-E601-4D3E-A7A0-6D53C953E5D1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F867E27-832B-49D1-A61E-BD96006466A6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CFE4AFB-D0DB-45A5-9DB8-2BF9AB21D6FF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10301F3-78A9-4294-B37A-9402760D3E1D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D379A7F-E7C3-4647-9D9A-FF05F0312089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B29F410-C108-42B0-8C4D-CA00715843CE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5F93653-6C13-4FF0-A593-FC7753834817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04BD537-C962-4F09-B30F-0AB02458171F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ADB5149-C15A-4BBB-B845-D846A406D506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9A0D77-2AB7-4FCB-9ACA-FC9478DAEF1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F5E741A-A3C5-494F-B6E4-D24319243253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291F25-713C-4BE8-8EAA-F5DFB497CF8D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40DC63E-5B46-4DA5-9533-99274D8AAEDF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237C602-A99D-4ED4-9E27-B2E0304DEFB0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194ED45-7207-4823-AFD4-A993ACA8A3DA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89B423D-F7A5-415A-B204-C7931CDDEC69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666C699-7FF3-4173-9229-E9AB752AB0A2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1AFAD7F-5EF4-4CCA-BB84-1303DF4D294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3D1F0E-B801-4182-A2D7-95ED3159EC37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A669C44-DA0B-47B2-AAAF-AC80705D89AF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E9FD9DB-9C3A-45F8-A7F7-16B87B6D70F1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91EBB3C-BEDD-4F4C-A077-53FE6C20009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1722372-6E59-4A53-BAB2-1B2423CFC462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35CF438-8E4E-442D-9127-14ED5A0D2F9F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D69D64F-ED88-49D9-BAC6-A931AA302E33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EBE92E-5FCD-4CBD-AFBE-E0B9CC60AAE6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E8BD89-3545-40CC-B36A-3DD73ABF19EB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29F40CD-0586-4A59-A560-1C5C0EBC6F9A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3C5B023-6B38-4E5A-B455-658A77710FBA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767979-B668-471B-B67E-A1D96D5EE68A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3E1721C-FF14-4DAD-B716-8294E109BC9B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FA01B0F-C7FA-4522-93DF-A509E504E934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84F70A1-C27B-4F4B-A58F-E3E4DFCEB59A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D998A41-3F9E-405E-92A5-864929C94856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CE033D0-4867-4A16-A1EF-A57B96CC911F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701D32B-A1F2-4021-A872-2B9D61DFFF8D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7D25780-0CF6-4FC0-B5FE-5F4A24E9684E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E8BA36A-C224-4420-9ED5-4C03C8635672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75D336E-6F59-44BD-B8B5-50770F37503C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B536E04-0132-45BB-B24B-C4CC906B8821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3080738-FDB3-47F1-8FEA-16AAA4B19515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0E619BE-8420-4818-BC2D-869EF1556B11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5E719A4-F82E-4908-9BB7-8937CC87B37C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CE13959-2D59-4E33-BBA6-7987BF8C1522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452B9F2-78BE-453A-B01F-0F6ED0F95F31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C0FEA70-53B2-464D-A0C1-6360C9115274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D82F373-9D38-45B8-8F48-F24337C5531C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5855B50-0855-422C-B08E-47139A66671D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E80B0E2-FC29-46AC-86C1-E1B201FE0871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D55C37-C790-41FE-9098-C98F4FE32C65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8C5B958-DC95-47C6-973F-006633CC69F0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B35413A-DBC1-4045-8B44-12A7F8B6773B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CE83226-91EE-4AA0-9205-4C5260FE1BB6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EB813CB-BA27-4555-A53E-4E77A410C8D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0F072C1-ADB0-4823-86AF-114F33FF4CF0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518072-E9DC-4817-A9D4-03D58CBD5E3A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003D5B6-2238-48B9-B69B-98838D31E081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A56ABB1-FE96-4392-9A0E-EB9F9543B0F7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1C72E78-74F2-472D-AA0F-BFA3556F1529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4C23DA-9234-46A0-AF52-2C8F42A92BB4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1EF889D-BD29-40A0-8E60-E3C9C4D13A1A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86464F1-3393-46F5-A8C5-D9F6E0807B7D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9ACD381-CB80-4352-87D8-8576A34C069F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F14606E-DD2F-4C41-A44D-35218C73889E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704DB71-A3A7-4F68-A07C-F8E5BE2AF16B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4DE5700-1313-47CE-96AB-366E0CDC41E7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AEF1F1B-560D-4A1F-9C02-2CA6F9D241F0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0DBCE81-EB9E-41AB-9922-A63756F5D6D4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51DD4F8-576F-406E-A4CC-F4B49F1C65E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96BA5A0-ED6E-4E84-8C54-151FF1CF0DF8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9408905-5548-45CE-9850-5D6F51D7BAD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8F29F6-ED5F-45F0-BE87-6629D2C5D04B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C625220-4443-4BD0-A878-9E932EA57F25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93F6AD6-F2B6-4AFF-9101-DCCCF1870463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AAD673F-5ACC-4C3B-993E-F5CA26052061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3F291F1-8183-41F6-AB9B-1EA468D1271E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926E832-4451-43A3-A23F-6B4F360E620D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C7902BF-00BD-441F-BDE0-7A029ACADE2A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905D52A-DB3B-4688-9371-0D5E67D330C6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E34A37-3E1F-4D9C-9895-74EE6F79EA64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A52CE31-1757-43C0-8A8C-F840716AF609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263CAA-122E-4B17-A41B-8259F5DC845C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EB61146-CC7A-45A1-BD9D-45DF92BEDA91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E1DB7A3-3BFA-4EC1-BE57-6A0F88C6BC98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0ADA686-9649-459A-BC4F-03D085DC9AD3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722EFD4-C689-47B2-9DD1-4A6F2E1BE7AB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A5F8C69-10EF-4515-9E08-7CD0D580F4B0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F8D5279-88AE-4154-9D2E-05BEFEC2128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5E251E1A-BC74-41A8-956C-A98724642B10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B9D3893-0EFF-47DC-8B90-7AA166B3373F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AE86C4B-FACD-45EA-9D7F-57CA0CDF6C03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2B9D891-501C-4CE6-8869-5F689D998CA2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4BE0045-5B17-414D-99BB-568C35DA5158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F100713-97EB-44E4-8419-BD9D7EEA2100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1638220-2F09-41CF-8F8B-B53F76F5196F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33450C3-B100-4B44-87AF-A1C2C00B8FA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E1801D8-1ADE-4513-8107-BAF912ACE33F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2A10D2D-C121-4F46-AEC9-B0B27534303B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BB1F769-24B2-4803-828C-CC6A2B398A42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02935AE-EC87-40ED-82B6-1DFCEA9409DF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9DAF081-710D-4828-8CF5-5B752CCF6CFD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9409CAC-A5B3-49EF-AC27-E269C2F5D891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9C98887-F47D-45EA-963E-2004B9185A92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56EE196-AE7B-4A82-9D17-C77322A78DDE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877EC56-7857-4001-A43F-9E4833674F4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1413EFA-B512-4A11-AAE9-0C562700C0C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FE988C7A-269B-4855-942C-6CC1679CD32A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6DCAFB9-EB32-43B0-AB2D-8728366C4940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66477824-35E1-4CF2-844C-DC02FD7F5470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D96956F-16DA-4662-A5EE-18F222A0DEAC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4DEDE2F-2DCD-4760-BBA0-9D6409ED1AEF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0C243BA-E634-4954-A90A-2C766DB5484E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2F3B37B-56E0-4253-A848-9084A46F5536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275C0DF-4542-4B25-B585-92D2FEB534B6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F52FFD2-E50E-4BF2-A2EE-697DD56D3519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A29B0BA-8900-4ACE-B975-7B7CBD279461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42E9360E-E9B1-4130-8D68-B5E5295243D9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133E190-512D-44E2-AD55-2925808D9A19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A90E5C6-7180-4DD8-AB71-6262D03A5B06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1E610F4-73DE-43A3-80C3-F9C3FAFF45B9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68EDBCFD-9E43-4D57-A279-BB1B4094CAF0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A8CCD87-64DF-473B-9CED-CF0C1661E0F9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BDEDE72-DF37-4B0D-ABB9-86624D53F6D3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8B617A1-2A92-4B3C-B4F8-B7ED61235CEE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C1E299D-CBE1-4DBF-8F2C-1CA61098C98A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7F55B24-1CF9-4604-9BC9-4044ED265D5E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BC797F9A-6F51-47D0-92ED-70CF14494BD2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249CFF1B-DF6E-4224-B7B0-403ADE91D19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5B1329-2967-4EDA-BEE2-4FC91CC0A013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11F567D-A1AA-41A8-81FF-DF349B199B9E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FC9D-BE93-467B-A080-518F95EE8C84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BF5FF9-ACE9-40DE-BE8F-7EDD2957BC3F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712D7FF-F9A6-4541-8796-5C5EBD2CA311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AAC6EA1-D238-403F-BFFD-C4216FD52596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00F4A658-FC13-4017-B7C8-D8F76423B63A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840D7D7-036B-4646-8B08-761695EE4BCA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48540CC-6CDB-4335-AF2C-DDE8969B9B9E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C820E1D2-10F1-4608-9A1A-DAB4AEE986E7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063F59F5-2F19-4075-B158-59E3056E4003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CD20443-EFCE-44C9-96C9-EEDB6DFCBE3E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26C1BDC-8030-4168-84B8-5C82485BC161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59636686-3642-42FF-A6F9-5192A8D82DA6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2223BEFE-9A3E-409B-90FC-37FBE41435B1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486A378-1CD4-409A-9791-7FECD6551C4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3855E60-B23C-43E6-8C63-2FC88D996D41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0276D5C9-636E-4E45-9019-0C78710498BD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E1071E9-EEA0-4299-9472-126F4243899F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F24BCA6-4A18-4770-9E91-C8B3D12E96AE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A76CE829-A5CF-47A4-9775-71044AC3CDAF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EF12213-2FF7-4B68-93EA-106E50AF80D0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A1EB9A4-28EC-4A50-9663-25FF373F5C44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EEEB81A-1ED2-4744-85A9-E7D1A7699D78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BEC1D38-C0D6-4086-91F0-F0E08E8687E9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28BADC4-5EC1-4290-83BE-CED212F24B21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0125E3-F942-4650-AAFC-8E995FDB67AC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F04E18C-1D8A-4E06-B0F4-933FBDF47EEB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5C84B3-826F-42E3-9E26-F3C351061CE6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9191C3C-C409-4A0F-9754-391D1F7591AF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6F50998-474D-4A6D-ADA2-5305209BE3C3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12E5AEE-CEDF-4CDA-B204-9E85088B41A2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14649FD9-4686-4968-9FE3-B3ED94D3A66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AE589BE-B08F-4F5D-8D34-CE6407996997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1D3CCAD-5077-4AC9-B037-6D4E16029D81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69E2CB2-3575-414E-A97A-C480E5620DE6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759FF074-3983-40C1-9DE6-16A003A504E3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E1F4510-D9FC-474F-B8F1-7A49ABA18A20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A302432-22C2-463A-953D-BE2A03DEACAA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F2CB804-3279-42AA-A6E0-16BE903A5451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05FE31E-3FD5-4946-AE4F-DA04A3630416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EAFB61BB-6C92-4FBE-A523-30B32D2E0242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660708A-40A8-4152-8BA3-0CE58DF18CEC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7AA2A48-4AF3-4E1A-BEC3-13B57F13B3BF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A130A32-165B-425D-BF98-0EA206ACC90F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8DC34A3-AA71-4A80-B047-663BE99C0E2F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D86DD38-75F4-4130-9A4E-20651B284987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A796CBA-04FF-4942-948D-E9683FE321FF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5BC6747-38EE-4660-BB69-477BEFB7CE1B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9693767-8CE1-411F-AF38-4665E7B7EE4F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1CC8EDB-D404-43C4-A109-5F4BDCEA045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8FF3C598-C2BA-4A79-AE78-6D628FA8E586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285E3B0-059E-4C64-BEBE-6BCA4D965FFC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D9B82CF-75D1-491A-9BFC-504F29EE036A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9090E94-539E-4A6F-94E8-6753B4B60FA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04DBF98-0991-41B2-B420-BCE87E08F1D5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99147A8-ABC5-421C-860A-16839830E7E4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B9CC7B4-A5B9-4339-8084-6C9260301828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4301D07-3F41-4557-9E42-E833AB460D80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54AE2431-1848-43BE-8D3F-4100247C4D5B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5ADFA062-D7C7-4B37-8745-E0BB56503957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50DBD32-7101-4639-BE13-669254C00DDC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A790E57-CD86-4C95-BA22-2C12D721E815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FF24223-751A-4370-9DB9-00E053C3A16E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455B984B-33DA-4093-A51D-DA8FFD4A1660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5A101276-3EBC-45AE-8E1B-39685313A437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E0BCF82-A0EF-44B8-B0B1-A2A29EE7DDDD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FAA595C6-ED5F-4063-9F71-842C8332B355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5BC657C-F9B3-4FF7-8832-F48CB3F999E6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8653B47-66C6-484C-9A3D-EB9CE5D13514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2AE61FF-BAF4-4366-9AE9-9F53E790F6A9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52E544-A058-42B4-8539-E7B210619119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96303A6-B800-475B-A162-17877964ECC7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89DCBAB-FA3B-4210-A56D-E3C24C0064CC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6D47E8B6-7113-4EB5-98FA-B8D15CB84586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37F12AC6-A5FF-47CF-AE90-818E27AF7D86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733C457-C890-4524-A8CD-44BD107CD9CD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CE8E0BD2-D219-4291-B864-D5078E61992A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28D4841-035A-4CDB-8E4F-90A39AE9365A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32325E60-6450-4F6A-9FB0-BE7372D5F42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D7E306BB-A623-417B-BE65-CA74FDCAB78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272BA72-4F47-4E46-B71D-38873E2A4FDF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77013616-BAEB-49C1-A4FC-CDF332A9034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861AF5C-139A-4DC7-B276-282684C8B4FC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DA0FCDE5-5C10-4CE4-AA8E-1CA09749E031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F79EA9E-20A1-4A7C-9354-FBA8AEE009C6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551487A4-3E21-4778-B236-D730B330B87B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7C7F069-659E-46C7-9A37-7D5140DC4451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1F310247-F472-452C-8A16-5E9724E1EFB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792373C0-C099-4BA2-AC52-F15F0208B459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8D4E81BC-85AE-4B1E-8105-859A57B7ED09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8AB6F86-FB1E-4CDD-8DB4-BB5070584497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AB7618F-0281-4009-8E19-06DC221556E1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A1270D7-70BD-495D-9A26-F7E2E6B8EC97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5B5C8057-3C7F-4FE4-A363-21C24867AF27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A365DCC5-00AA-47F0-95B4-882BCDDB3DC6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0A6200C8-86C1-4E18-BEA4-1B4B8D2C5996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F5363336-BCD4-4DCB-8379-CA7B85D7634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B316973-685F-4697-95E8-8E02E75EBA8E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AF9B64AC-5A80-478F-8B60-BFEE645CDA7B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08E1D70-3524-42E7-8B11-EE4FF3F19C2C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1D55F44F-4EC6-481E-B843-0D5F67BD96DA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57AF340-0FF6-4A32-A1ED-0EBE5AA96509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19961258-B6F0-4494-97A5-33BAE8CF7C29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81CE7029-2B2B-4BC6-8C27-37F607182938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62906E-7991-4835-A452-F049A06A9C96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583430CA-5A08-4330-929D-64FD3FC6BCCD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F4AC7F8C-7501-45FF-87C5-BD72CC9B3CD9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399AD9DA-C2DB-425E-9B57-914ED69AE174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BB9BA390-564B-46E5-8645-00E63C4F4E75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5D3ED0A5-3FE6-4698-B150-79C4B895826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C5B80F3-B02B-49E9-B11B-D137000D7537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E3975FCD-CFFC-458D-8AA0-A52817154C80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F16413ED-CE88-4F47-BDCE-C6AD8679E9CE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68756A8A-3FF1-46B6-843B-240ACF4366DE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4836CFF-556D-45A8-8A4C-CFFBB0882879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38937062-098C-420B-80AA-2CBF19CEF699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7D00334-12AF-47CD-A351-F221E19AD8D0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06" name="Group 705">
            <a:extLst>
              <a:ext uri="{FF2B5EF4-FFF2-40B4-BE49-F238E27FC236}">
                <a16:creationId xmlns:a16="http://schemas.microsoft.com/office/drawing/2014/main" id="{41F3A2AC-AF9A-4029-B8A3-0C508DB6B2DE}"/>
              </a:ext>
            </a:extLst>
          </p:cNvPr>
          <p:cNvGrpSpPr/>
          <p:nvPr/>
        </p:nvGrpSpPr>
        <p:grpSpPr>
          <a:xfrm>
            <a:off x="4411205" y="6798441"/>
            <a:ext cx="4420513" cy="3057563"/>
            <a:chOff x="4149463" y="8204395"/>
            <a:chExt cx="7211341" cy="3057563"/>
          </a:xfrm>
        </p:grpSpPr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6DC9D66A-7177-4897-9F33-457A14E1615B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KHỞI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ĐỘNG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D474CFF3-3BC0-4032-B5D8-C7F6B48CCF5E}"/>
                </a:ext>
              </a:extLst>
            </p:cNvPr>
            <p:cNvSpPr txBox="1"/>
            <p:nvPr/>
          </p:nvSpPr>
          <p:spPr>
            <a:xfrm>
              <a:off x="4166902" y="8214970"/>
              <a:ext cx="719390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Ở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Ộ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</a:p>
          </p:txBody>
        </p:sp>
      </p:grpSp>
      <p:pic>
        <p:nvPicPr>
          <p:cNvPr id="709" name="Picture 708">
            <a:extLst>
              <a:ext uri="{FF2B5EF4-FFF2-40B4-BE49-F238E27FC236}">
                <a16:creationId xmlns:a16="http://schemas.microsoft.com/office/drawing/2014/main" id="{EF6AD5D2-98D3-4422-B60C-A58387FC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507" y="2303018"/>
            <a:ext cx="4419983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C6C55-1576-A2F1-090D-CA1BC7A12628}"/>
              </a:ext>
            </a:extLst>
          </p:cNvPr>
          <p:cNvSpPr txBox="1"/>
          <p:nvPr/>
        </p:nvSpPr>
        <p:spPr>
          <a:xfrm>
            <a:off x="466725" y="1581150"/>
            <a:ext cx="498157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8 000 + 7 000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16 000 - 9 000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25 000 + 30 000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BB406F-6B12-2DEC-0863-698A17113D2D}"/>
              </a:ext>
            </a:extLst>
          </p:cNvPr>
          <p:cNvSpPr txBox="1"/>
          <p:nvPr/>
        </p:nvSpPr>
        <p:spPr>
          <a:xfrm>
            <a:off x="5476875" y="1666875"/>
            <a:ext cx="498157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46 000 + 4 000 + 9 000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73 000 - 3 000 - 50 000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32 000 + 5 000 - 17 000 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117914-5760-DAB9-9475-3FDC41142DA9}"/>
              </a:ext>
            </a:extLst>
          </p:cNvPr>
          <p:cNvSpPr txBox="1"/>
          <p:nvPr/>
        </p:nvSpPr>
        <p:spPr>
          <a:xfrm>
            <a:off x="3448050" y="1781175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2E725-3FE8-13E2-9B5C-4B10B9DD078C}"/>
              </a:ext>
            </a:extLst>
          </p:cNvPr>
          <p:cNvSpPr txBox="1"/>
          <p:nvPr/>
        </p:nvSpPr>
        <p:spPr>
          <a:xfrm>
            <a:off x="3638550" y="2543175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C1020-5610-F5EB-07E6-4AAB68D2C324}"/>
              </a:ext>
            </a:extLst>
          </p:cNvPr>
          <p:cNvSpPr txBox="1"/>
          <p:nvPr/>
        </p:nvSpPr>
        <p:spPr>
          <a:xfrm>
            <a:off x="3867150" y="342900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55 000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144D5B-0E15-43E2-60C9-EA98B3C0191C}"/>
              </a:ext>
            </a:extLst>
          </p:cNvPr>
          <p:cNvSpPr txBox="1"/>
          <p:nvPr/>
        </p:nvSpPr>
        <p:spPr>
          <a:xfrm>
            <a:off x="10106025" y="184785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59 000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6013EC-5C00-B6B2-A2FE-BED95F584225}"/>
              </a:ext>
            </a:extLst>
          </p:cNvPr>
          <p:cNvSpPr txBox="1"/>
          <p:nvPr/>
        </p:nvSpPr>
        <p:spPr>
          <a:xfrm>
            <a:off x="10248900" y="260985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20 000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0E87C2-DC20-0EC5-D5AB-F519F376F94C}"/>
              </a:ext>
            </a:extLst>
          </p:cNvPr>
          <p:cNvSpPr txBox="1"/>
          <p:nvPr/>
        </p:nvSpPr>
        <p:spPr>
          <a:xfrm>
            <a:off x="10306050" y="350520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A7D0B3-5DE1-24EB-7D60-F0FA0D254431}"/>
              </a:ext>
            </a:extLst>
          </p:cNvPr>
          <p:cNvSpPr txBox="1"/>
          <p:nvPr/>
        </p:nvSpPr>
        <p:spPr>
          <a:xfrm>
            <a:off x="447675" y="1095375"/>
            <a:ext cx="108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483D8B-B068-DF35-824B-C8E708A5B9AB}"/>
              </a:ext>
            </a:extLst>
          </p:cNvPr>
          <p:cNvSpPr txBox="1"/>
          <p:nvPr/>
        </p:nvSpPr>
        <p:spPr>
          <a:xfrm>
            <a:off x="5667375" y="1066800"/>
            <a:ext cx="108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71351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733250-EC62-8681-6373-C7F875C10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42" y="294461"/>
            <a:ext cx="6206266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A47FC4-9188-67AE-A83F-F47CBAD80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799" y="1685924"/>
            <a:ext cx="8494649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54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8 254 + 6 392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76749" y="1397872"/>
            <a:ext cx="3726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8 254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600575" y="2634474"/>
            <a:ext cx="4191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6 392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3971925" y="3879398"/>
            <a:ext cx="1732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938986" y="273399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36 073 - 847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36 073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847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53942" y="30514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433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53009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58 623 + 25 047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58 623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25 047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139642" y="2813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93854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130117" y="2822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215412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74 528 - 16 240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74 528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16 240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139642" y="2813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723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93854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491676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812036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BECC627-396C-5A23-A802-D7AC0C728407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1BEAD-C8D6-58F3-A6AE-9996D3630B87}"/>
              </a:ext>
            </a:extLst>
          </p:cNvPr>
          <p:cNvSpPr txBox="1"/>
          <p:nvPr/>
        </p:nvSpPr>
        <p:spPr>
          <a:xfrm>
            <a:off x="1371600" y="548641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trị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biểu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3E35C-5B05-E48B-344F-29A7206A5BFE}"/>
              </a:ext>
            </a:extLst>
          </p:cNvPr>
          <p:cNvSpPr/>
          <p:nvPr/>
        </p:nvSpPr>
        <p:spPr>
          <a:xfrm>
            <a:off x="476250" y="1419225"/>
            <a:ext cx="5572125" cy="962025"/>
          </a:xfrm>
          <a:prstGeom prst="roundRect">
            <a:avLst/>
          </a:prstGeom>
          <a:solidFill>
            <a:srgbClr val="F9C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rgbClr val="FF0000"/>
                </a:solidFill>
              </a:rPr>
              <a:t>a) 57 670  - (29 653 </a:t>
            </a:r>
            <a:r>
              <a:rPr lang="pt-BR" sz="3600" b="1" dirty="0" smtClean="0">
                <a:solidFill>
                  <a:srgbClr val="FF0000"/>
                </a:solidFill>
              </a:rPr>
              <a:t>- </a:t>
            </a:r>
            <a:r>
              <a:rPr lang="pt-BR" sz="3600" b="1" dirty="0">
                <a:solidFill>
                  <a:srgbClr val="FF0000"/>
                </a:solidFill>
              </a:rPr>
              <a:t>2 653)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EA2CFD-ACC4-3AE0-5502-EA925671BEAA}"/>
              </a:ext>
            </a:extLst>
          </p:cNvPr>
          <p:cNvSpPr/>
          <p:nvPr/>
        </p:nvSpPr>
        <p:spPr>
          <a:xfrm>
            <a:off x="6838950" y="1409700"/>
            <a:ext cx="5048250" cy="962025"/>
          </a:xfrm>
          <a:prstGeom prst="roundRect">
            <a:avLst/>
          </a:prstGeom>
          <a:solidFill>
            <a:srgbClr val="F9C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>
                <a:solidFill>
                  <a:srgbClr val="FF0000"/>
                </a:solidFill>
              </a:rPr>
              <a:t>b) 16 000 + 8 140 + 2 760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0DE6BCD1-EB35-E41C-FBC5-0E4992344054}"/>
              </a:ext>
            </a:extLst>
          </p:cNvPr>
          <p:cNvSpPr/>
          <p:nvPr/>
        </p:nvSpPr>
        <p:spPr>
          <a:xfrm>
            <a:off x="742951" y="2876550"/>
            <a:ext cx="10753724" cy="11811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 cap="flat" cmpd="sng" algn="ctr">
            <a:solidFill>
              <a:srgbClr val="E456B1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56845" algn="l"/>
              </a:tabLst>
            </a:pP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)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pt-BR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B703DD-7F52-5F42-24D1-7001BA96F286}"/>
              </a:ext>
            </a:extLst>
          </p:cNvPr>
          <p:cNvSpPr txBox="1"/>
          <p:nvPr/>
        </p:nvSpPr>
        <p:spPr>
          <a:xfrm>
            <a:off x="653819" y="2328099"/>
            <a:ext cx="4537305" cy="1636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57 670 </a:t>
            </a:r>
            <a:r>
              <a:rPr lang="pt-BR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27 000</a:t>
            </a:r>
            <a:endParaRPr lang="pt-BR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pt-BR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30 670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DC7D4A-67EA-E8A8-3F6D-2628868585F8}"/>
              </a:ext>
            </a:extLst>
          </p:cNvPr>
          <p:cNvSpPr txBox="1"/>
          <p:nvPr/>
        </p:nvSpPr>
        <p:spPr>
          <a:xfrm>
            <a:off x="7016519" y="2289999"/>
            <a:ext cx="4537305" cy="159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24 140 + 2760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= 26 900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331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-2.96296E-6 L 5.55112E-17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  <p:bldP spid="2" grpId="0" animBg="1"/>
      <p:bldP spid="3" grpId="0" animBg="1"/>
      <p:bldP spid="4" grpId="0" animBg="1"/>
      <p:bldP spid="4" grpId="1" animBg="1"/>
      <p:bldP spid="22" grpId="0" build="p"/>
      <p:bldP spid="3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BECC627-396C-5A23-A802-D7AC0C728407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1BEAD-C8D6-58F3-A6AE-9996D3630B87}"/>
              </a:ext>
            </a:extLst>
          </p:cNvPr>
          <p:cNvSpPr txBox="1"/>
          <p:nvPr/>
        </p:nvSpPr>
        <p:spPr>
          <a:xfrm>
            <a:off x="1371600" y="320041"/>
            <a:ext cx="1003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 một hộp bút là 16 500 đồng, giá một ba lô học sinh nhiều hơn giá một hộp bút là </a:t>
            </a:r>
            <a:r>
              <a:rPr lang="en-US" sz="3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sz="3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đồng. Mẹ mua cho An một hộp bút và một ba lô học sinh. Hỏi mẹ của An phải trả người bán hàng bao nhiêu tiền?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921191-FEC5-7290-DEA8-B39817661B2C}"/>
              </a:ext>
            </a:extLst>
          </p:cNvPr>
          <p:cNvSpPr txBox="1"/>
          <p:nvPr/>
        </p:nvSpPr>
        <p:spPr>
          <a:xfrm>
            <a:off x="578126" y="3675270"/>
            <a:ext cx="2052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16D16"/>
                </a:solidFill>
                <a:cs typeface="Calibri" panose="020F0502020204030204" pitchFamily="34" charset="0"/>
              </a:rPr>
              <a:t>Hộp</a:t>
            </a:r>
            <a:r>
              <a:rPr lang="en-US" sz="4000" b="1" dirty="0">
                <a:solidFill>
                  <a:srgbClr val="016D16"/>
                </a:solidFill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16D16"/>
                </a:solidFill>
                <a:cs typeface="Calibri" panose="020F0502020204030204" pitchFamily="34" charset="0"/>
              </a:rPr>
              <a:t>bút</a:t>
            </a:r>
            <a:endParaRPr lang="en-US" sz="4000" b="1" dirty="0">
              <a:solidFill>
                <a:srgbClr val="016D16"/>
              </a:solidFill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CA57B78-5BD1-F365-E1F9-7DE44DDCC20F}"/>
              </a:ext>
            </a:extLst>
          </p:cNvPr>
          <p:cNvGrpSpPr/>
          <p:nvPr/>
        </p:nvGrpSpPr>
        <p:grpSpPr>
          <a:xfrm>
            <a:off x="2521526" y="3915888"/>
            <a:ext cx="1895175" cy="399872"/>
            <a:chOff x="3276600" y="3124200"/>
            <a:chExt cx="3505200" cy="399872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078FD88-5D4A-ACF9-D21A-D9B9525DD1F8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8ABF39F-6BB7-4553-C1B1-71EE407A95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ED7A913-F4A6-22DF-F666-4B351B5CD6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54" name="Right Brace 53">
            <a:extLst>
              <a:ext uri="{FF2B5EF4-FFF2-40B4-BE49-F238E27FC236}">
                <a16:creationId xmlns:a16="http://schemas.microsoft.com/office/drawing/2014/main" id="{23B810AE-9136-C33D-CEA0-929068FB8152}"/>
              </a:ext>
            </a:extLst>
          </p:cNvPr>
          <p:cNvSpPr/>
          <p:nvPr/>
        </p:nvSpPr>
        <p:spPr>
          <a:xfrm>
            <a:off x="8512713" y="3565158"/>
            <a:ext cx="621715" cy="1808598"/>
          </a:xfrm>
          <a:prstGeom prst="rightBrace">
            <a:avLst>
              <a:gd name="adj1" fmla="val 23096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8C0C35-4BBA-FB68-5538-EAE464E6585C}"/>
              </a:ext>
            </a:extLst>
          </p:cNvPr>
          <p:cNvSpPr txBox="1"/>
          <p:nvPr/>
        </p:nvSpPr>
        <p:spPr>
          <a:xfrm>
            <a:off x="2397401" y="2995115"/>
            <a:ext cx="2165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smtClean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16 </a:t>
            </a:r>
            <a:r>
              <a:rPr lang="en-US" sz="4000" b="1" dirty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500 đ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BC65099-6674-5AE9-81A1-F06CF6A37B62}"/>
              </a:ext>
            </a:extLst>
          </p:cNvPr>
          <p:cNvSpPr txBox="1"/>
          <p:nvPr/>
        </p:nvSpPr>
        <p:spPr>
          <a:xfrm>
            <a:off x="1055779" y="4819581"/>
            <a:ext cx="149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16D16"/>
                </a:solidFill>
                <a:cs typeface="Calibri" panose="020F0502020204030204" pitchFamily="34" charset="0"/>
              </a:rPr>
              <a:t>Ba </a:t>
            </a:r>
            <a:r>
              <a:rPr lang="en-US" sz="4000" b="1" dirty="0" err="1">
                <a:solidFill>
                  <a:srgbClr val="016D16"/>
                </a:solidFill>
                <a:cs typeface="Calibri" panose="020F0502020204030204" pitchFamily="34" charset="0"/>
              </a:rPr>
              <a:t>lô</a:t>
            </a:r>
            <a:endParaRPr lang="en-US" sz="4000" b="1" dirty="0">
              <a:solidFill>
                <a:srgbClr val="016D16"/>
              </a:solidFill>
              <a:cs typeface="Calibri" panose="020F050202020403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AED6210-C1C6-006A-2263-029DD2BD2DB6}"/>
              </a:ext>
            </a:extLst>
          </p:cNvPr>
          <p:cNvGrpSpPr/>
          <p:nvPr/>
        </p:nvGrpSpPr>
        <p:grpSpPr>
          <a:xfrm>
            <a:off x="2521525" y="5054237"/>
            <a:ext cx="5890021" cy="399871"/>
            <a:chOff x="3276600" y="3124200"/>
            <a:chExt cx="3505200" cy="39987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B4204E5-F3B3-7D5B-723F-A118C0FDF0BD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0355E36-225A-0519-AA4A-6DBD0BB53C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57632A5-5FA9-9DF0-066B-882645A5AC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D779AE0-4661-B061-5DE2-35FE012289C4}"/>
              </a:ext>
            </a:extLst>
          </p:cNvPr>
          <p:cNvCxnSpPr>
            <a:cxnSpLocks/>
          </p:cNvCxnSpPr>
          <p:nvPr/>
        </p:nvCxnSpPr>
        <p:spPr>
          <a:xfrm flipV="1">
            <a:off x="4407476" y="4222098"/>
            <a:ext cx="0" cy="1019478"/>
          </a:xfrm>
          <a:prstGeom prst="line">
            <a:avLst/>
          </a:prstGeom>
          <a:noFill/>
          <a:ln w="57150" cap="flat" cmpd="sng" algn="ctr">
            <a:solidFill>
              <a:srgbClr val="FC6E51">
                <a:lumMod val="75000"/>
              </a:srgbClr>
            </a:solidFill>
            <a:prstDash val="sysDot"/>
            <a:miter lim="800000"/>
          </a:ln>
          <a:effectLst/>
        </p:spPr>
      </p:cxnSp>
      <p:sp>
        <p:nvSpPr>
          <p:cNvPr id="62" name="Right Brace 61">
            <a:extLst>
              <a:ext uri="{FF2B5EF4-FFF2-40B4-BE49-F238E27FC236}">
                <a16:creationId xmlns:a16="http://schemas.microsoft.com/office/drawing/2014/main" id="{9818FC4E-3D49-CE83-E3EE-93216F40CF13}"/>
              </a:ext>
            </a:extLst>
          </p:cNvPr>
          <p:cNvSpPr/>
          <p:nvPr/>
        </p:nvSpPr>
        <p:spPr>
          <a:xfrm rot="16200000">
            <a:off x="6237049" y="3037331"/>
            <a:ext cx="392251" cy="3956747"/>
          </a:xfrm>
          <a:prstGeom prst="rightBrace">
            <a:avLst>
              <a:gd name="adj1" fmla="val 41059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F178925-6639-D691-1602-C7D0442D944D}"/>
              </a:ext>
            </a:extLst>
          </p:cNvPr>
          <p:cNvSpPr txBox="1"/>
          <p:nvPr/>
        </p:nvSpPr>
        <p:spPr>
          <a:xfrm>
            <a:off x="5425809" y="4131543"/>
            <a:ext cx="209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62 </a:t>
            </a:r>
            <a:r>
              <a:rPr lang="en-US" sz="4000" b="1" dirty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500 đ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BB42E0DA-7216-D35F-3DA8-DDA48180D960}"/>
              </a:ext>
            </a:extLst>
          </p:cNvPr>
          <p:cNvSpPr/>
          <p:nvPr/>
        </p:nvSpPr>
        <p:spPr>
          <a:xfrm rot="16200000">
            <a:off x="3284181" y="2945835"/>
            <a:ext cx="338912" cy="1849929"/>
          </a:xfrm>
          <a:prstGeom prst="rightBrace">
            <a:avLst>
              <a:gd name="adj1" fmla="val 67446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A7CEC70-FB43-BED4-C27B-C68349CFEA84}"/>
              </a:ext>
            </a:extLst>
          </p:cNvPr>
          <p:cNvGrpSpPr/>
          <p:nvPr/>
        </p:nvGrpSpPr>
        <p:grpSpPr>
          <a:xfrm>
            <a:off x="9127281" y="3990564"/>
            <a:ext cx="2090270" cy="844924"/>
            <a:chOff x="9225168" y="3265008"/>
            <a:chExt cx="2090270" cy="84492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CC465C3-5C28-D195-D7B8-575582EEFC3A}"/>
                </a:ext>
              </a:extLst>
            </p:cNvPr>
            <p:cNvSpPr txBox="1"/>
            <p:nvPr/>
          </p:nvSpPr>
          <p:spPr>
            <a:xfrm>
              <a:off x="9639037" y="3284959"/>
              <a:ext cx="16764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FC6E51">
                      <a:lumMod val="75000"/>
                    </a:srgbClr>
                  </a:solidFill>
                  <a:cs typeface="Calibri" panose="020F0502020204030204" pitchFamily="34" charset="0"/>
                </a:rPr>
                <a:t>đồng</a:t>
              </a:r>
              <a:endParaRPr lang="en-US" sz="4000" b="1" dirty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F5AFBCE-7964-E1FE-C4D1-A245BC759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225168" y="3265008"/>
              <a:ext cx="573969" cy="844924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1C8C96DA-D64D-4136-B474-717432C35E0A}"/>
              </a:ext>
            </a:extLst>
          </p:cNvPr>
          <p:cNvSpPr txBox="1"/>
          <p:nvPr/>
        </p:nvSpPr>
        <p:spPr>
          <a:xfrm>
            <a:off x="1969361" y="2308442"/>
            <a:ext cx="8603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200" b="1" dirty="0" err="1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Tóm</a:t>
            </a:r>
            <a:r>
              <a:rPr lang="en-US" sz="4200" b="1" dirty="0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 </a:t>
            </a:r>
            <a:r>
              <a:rPr lang="en-US" sz="4200" b="1" dirty="0" err="1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tắt</a:t>
            </a:r>
            <a:endParaRPr lang="en-US" sz="4200" b="1" dirty="0">
              <a:solidFill>
                <a:srgbClr val="092D6C">
                  <a:lumMod val="60000"/>
                  <a:lumOff val="40000"/>
                </a:srgbClr>
              </a:solidFill>
              <a:cs typeface="Calibri" panose="020F050202020403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B473F8AE-29A6-7AA2-36D7-CAC1DE226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5357" flipV="1">
            <a:off x="4952982" y="3379202"/>
            <a:ext cx="2637507" cy="974187"/>
          </a:xfrm>
          <a:prstGeom prst="rect">
            <a:avLst/>
          </a:prstGeom>
          <a:ln>
            <a:noFill/>
          </a:ln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B0E3496-85FB-1259-B8FE-655424EC1A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4" t="19081" r="54495" b="25940"/>
          <a:stretch/>
        </p:blipFill>
        <p:spPr>
          <a:xfrm>
            <a:off x="6276271" y="2850296"/>
            <a:ext cx="794971" cy="848033"/>
          </a:xfrm>
          <a:prstGeom prst="rect">
            <a:avLst/>
          </a:prstGeom>
        </p:spPr>
      </p:pic>
      <p:sp>
        <p:nvSpPr>
          <p:cNvPr id="77" name="Right Brace 76">
            <a:extLst>
              <a:ext uri="{FF2B5EF4-FFF2-40B4-BE49-F238E27FC236}">
                <a16:creationId xmlns:a16="http://schemas.microsoft.com/office/drawing/2014/main" id="{D5193441-82F4-8C3D-295D-BDC732701178}"/>
              </a:ext>
            </a:extLst>
          </p:cNvPr>
          <p:cNvSpPr/>
          <p:nvPr/>
        </p:nvSpPr>
        <p:spPr>
          <a:xfrm rot="16200000" flipH="1">
            <a:off x="5163172" y="2753410"/>
            <a:ext cx="546934" cy="5793408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B85C3EA-D43F-0791-5A90-800683E8B701}"/>
              </a:ext>
            </a:extLst>
          </p:cNvPr>
          <p:cNvGrpSpPr/>
          <p:nvPr/>
        </p:nvGrpSpPr>
        <p:grpSpPr>
          <a:xfrm>
            <a:off x="5115173" y="5935665"/>
            <a:ext cx="1509286" cy="707886"/>
            <a:chOff x="9522880" y="3469816"/>
            <a:chExt cx="1509286" cy="707886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001BCF8-424C-E59F-4C21-AEB00F8C36CC}"/>
                </a:ext>
              </a:extLst>
            </p:cNvPr>
            <p:cNvSpPr txBox="1"/>
            <p:nvPr/>
          </p:nvSpPr>
          <p:spPr>
            <a:xfrm>
              <a:off x="9537516" y="3469816"/>
              <a:ext cx="14946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lang="en-US" sz="4000" b="1" dirty="0" err="1">
                  <a:solidFill>
                    <a:srgbClr val="FC6E5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9C478A8-5E0B-141B-4855-F2247EDB7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522880" y="3517881"/>
              <a:ext cx="404756" cy="595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2709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4" grpId="0" animBg="1"/>
      <p:bldP spid="55" grpId="0"/>
      <p:bldP spid="56" grpId="0"/>
      <p:bldP spid="62" grpId="0" animBg="1"/>
      <p:bldP spid="63" grpId="0"/>
      <p:bldP spid="64" grpId="0" animBg="1"/>
      <p:bldP spid="72" grpId="0"/>
      <p:bldP spid="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2C8C89-427E-BFEF-6D6E-455884433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0025" y="-381000"/>
            <a:ext cx="16137025" cy="76262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CEE460-CA3B-0D04-D46D-944B947E6379}"/>
              </a:ext>
            </a:extLst>
          </p:cNvPr>
          <p:cNvSpPr txBox="1"/>
          <p:nvPr/>
        </p:nvSpPr>
        <p:spPr>
          <a:xfrm>
            <a:off x="1106424" y="1869322"/>
            <a:ext cx="103327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 tiền một ba lô học sinh là:</a:t>
            </a:r>
          </a:p>
          <a:p>
            <a:pPr lvl="0" algn="ctr">
              <a:defRPr/>
            </a:pPr>
            <a:r>
              <a:rPr lang="vi-VN" sz="4400" b="1" dirty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16 500 + </a:t>
            </a:r>
            <a:r>
              <a:rPr lang="en-US" sz="4400" b="1" dirty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sz="4400" b="1" dirty="0" smtClean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vi-VN" sz="4400" b="1" dirty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= 79 000 (đồng)</a:t>
            </a:r>
          </a:p>
          <a:p>
            <a:pPr lvl="0" algn="ctr">
              <a:defRPr/>
            </a:pPr>
            <a:r>
              <a:rPr lang="vi-VN" sz="4400" b="1" dirty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An phải trả người bán hàng số tiền là:</a:t>
            </a:r>
          </a:p>
          <a:p>
            <a:pPr lvl="0" algn="ctr">
              <a:defRPr/>
            </a:pPr>
            <a:r>
              <a:rPr lang="vi-VN" sz="4400" b="1" dirty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16 500 + 79 000 = 95 500 (đồng)</a:t>
            </a:r>
          </a:p>
          <a:p>
            <a:pPr lvl="0" algn="r">
              <a:defRPr/>
            </a:pPr>
            <a:r>
              <a:rPr lang="vi-VN" sz="4400" b="1" dirty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95 000 đồng.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16D1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B161BCF-1CDF-E906-B95F-E94C98200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000" y="390098"/>
            <a:ext cx="2725148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7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617843" y="395641"/>
            <a:ext cx="6698973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So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sánh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9 899 ..?.. 10 000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&lt;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4" y="252883"/>
            <a:ext cx="6746148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tròn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11 927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đến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12 000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842591" y="446583"/>
            <a:ext cx="8716618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75 580 = 70 000 +…?..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+ 500 + 80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5 000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409830"/>
          </a:xfrm>
          <a:custGeom>
            <a:avLst/>
            <a:gdLst>
              <a:gd name="connsiteX0" fmla="*/ 0 w 8261131"/>
              <a:gd name="connsiteY0" fmla="*/ 734972 h 4409830"/>
              <a:gd name="connsiteX1" fmla="*/ 734972 w 8261131"/>
              <a:gd name="connsiteY1" fmla="*/ 0 h 4409830"/>
              <a:gd name="connsiteX2" fmla="*/ 1300904 w 8261131"/>
              <a:gd name="connsiteY2" fmla="*/ 0 h 4409830"/>
              <a:gd name="connsiteX3" fmla="*/ 1866837 w 8261131"/>
              <a:gd name="connsiteY3" fmla="*/ 0 h 4409830"/>
              <a:gd name="connsiteX4" fmla="*/ 2568592 w 8261131"/>
              <a:gd name="connsiteY4" fmla="*/ 0 h 4409830"/>
              <a:gd name="connsiteX5" fmla="*/ 3202437 w 8261131"/>
              <a:gd name="connsiteY5" fmla="*/ 0 h 4409830"/>
              <a:gd name="connsiteX6" fmla="*/ 3768369 w 8261131"/>
              <a:gd name="connsiteY6" fmla="*/ 0 h 4409830"/>
              <a:gd name="connsiteX7" fmla="*/ 4402213 w 8261131"/>
              <a:gd name="connsiteY7" fmla="*/ 0 h 4409830"/>
              <a:gd name="connsiteX8" fmla="*/ 4764410 w 8261131"/>
              <a:gd name="connsiteY8" fmla="*/ 0 h 4409830"/>
              <a:gd name="connsiteX9" fmla="*/ 5262430 w 8261131"/>
              <a:gd name="connsiteY9" fmla="*/ 0 h 4409830"/>
              <a:gd name="connsiteX10" fmla="*/ 5896274 w 8261131"/>
              <a:gd name="connsiteY10" fmla="*/ 0 h 4409830"/>
              <a:gd name="connsiteX11" fmla="*/ 6326383 w 8261131"/>
              <a:gd name="connsiteY11" fmla="*/ 0 h 4409830"/>
              <a:gd name="connsiteX12" fmla="*/ 6824403 w 8261131"/>
              <a:gd name="connsiteY12" fmla="*/ 0 h 4409830"/>
              <a:gd name="connsiteX13" fmla="*/ 7526159 w 8261131"/>
              <a:gd name="connsiteY13" fmla="*/ 0 h 4409830"/>
              <a:gd name="connsiteX14" fmla="*/ 8261131 w 8261131"/>
              <a:gd name="connsiteY14" fmla="*/ 734972 h 4409830"/>
              <a:gd name="connsiteX15" fmla="*/ 8261131 w 8261131"/>
              <a:gd name="connsiteY15" fmla="*/ 1322949 h 4409830"/>
              <a:gd name="connsiteX16" fmla="*/ 8261131 w 8261131"/>
              <a:gd name="connsiteY16" fmla="*/ 1852129 h 4409830"/>
              <a:gd name="connsiteX17" fmla="*/ 8261131 w 8261131"/>
              <a:gd name="connsiteY17" fmla="*/ 2381308 h 4409830"/>
              <a:gd name="connsiteX18" fmla="*/ 8261131 w 8261131"/>
              <a:gd name="connsiteY18" fmla="*/ 2881089 h 4409830"/>
              <a:gd name="connsiteX19" fmla="*/ 8261131 w 8261131"/>
              <a:gd name="connsiteY19" fmla="*/ 3674858 h 4409830"/>
              <a:gd name="connsiteX20" fmla="*/ 7526159 w 8261131"/>
              <a:gd name="connsiteY20" fmla="*/ 4409830 h 4409830"/>
              <a:gd name="connsiteX21" fmla="*/ 7028139 w 8261131"/>
              <a:gd name="connsiteY21" fmla="*/ 4409830 h 4409830"/>
              <a:gd name="connsiteX22" fmla="*/ 6598030 w 8261131"/>
              <a:gd name="connsiteY22" fmla="*/ 4409830 h 4409830"/>
              <a:gd name="connsiteX23" fmla="*/ 6167922 w 8261131"/>
              <a:gd name="connsiteY23" fmla="*/ 4409830 h 4409830"/>
              <a:gd name="connsiteX24" fmla="*/ 5669901 w 8261131"/>
              <a:gd name="connsiteY24" fmla="*/ 4409830 h 4409830"/>
              <a:gd name="connsiteX25" fmla="*/ 5171881 w 8261131"/>
              <a:gd name="connsiteY25" fmla="*/ 4409830 h 4409830"/>
              <a:gd name="connsiteX26" fmla="*/ 4538037 w 8261131"/>
              <a:gd name="connsiteY26" fmla="*/ 4409830 h 4409830"/>
              <a:gd name="connsiteX27" fmla="*/ 4107928 w 8261131"/>
              <a:gd name="connsiteY27" fmla="*/ 4409830 h 4409830"/>
              <a:gd name="connsiteX28" fmla="*/ 3609908 w 8261131"/>
              <a:gd name="connsiteY28" fmla="*/ 4409830 h 4409830"/>
              <a:gd name="connsiteX29" fmla="*/ 2976064 w 8261131"/>
              <a:gd name="connsiteY29" fmla="*/ 4409830 h 4409830"/>
              <a:gd name="connsiteX30" fmla="*/ 2613867 w 8261131"/>
              <a:gd name="connsiteY30" fmla="*/ 4409830 h 4409830"/>
              <a:gd name="connsiteX31" fmla="*/ 1912111 w 8261131"/>
              <a:gd name="connsiteY31" fmla="*/ 4409830 h 4409830"/>
              <a:gd name="connsiteX32" fmla="*/ 1346179 w 8261131"/>
              <a:gd name="connsiteY32" fmla="*/ 4409830 h 4409830"/>
              <a:gd name="connsiteX33" fmla="*/ 734972 w 8261131"/>
              <a:gd name="connsiteY33" fmla="*/ 4409830 h 4409830"/>
              <a:gd name="connsiteX34" fmla="*/ 0 w 8261131"/>
              <a:gd name="connsiteY34" fmla="*/ 3674858 h 4409830"/>
              <a:gd name="connsiteX35" fmla="*/ 0 w 8261131"/>
              <a:gd name="connsiteY35" fmla="*/ 3028083 h 4409830"/>
              <a:gd name="connsiteX36" fmla="*/ 0 w 8261131"/>
              <a:gd name="connsiteY36" fmla="*/ 2440106 h 4409830"/>
              <a:gd name="connsiteX37" fmla="*/ 0 w 8261131"/>
              <a:gd name="connsiteY37" fmla="*/ 1852129 h 4409830"/>
              <a:gd name="connsiteX38" fmla="*/ 0 w 8261131"/>
              <a:gd name="connsiteY38" fmla="*/ 1352348 h 4409830"/>
              <a:gd name="connsiteX39" fmla="*/ 0 w 8261131"/>
              <a:gd name="connsiteY39" fmla="*/ 734972 h 440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61131" h="4409830" fill="none" extrusionOk="0">
                <a:moveTo>
                  <a:pt x="0" y="734972"/>
                </a:moveTo>
                <a:cubicBezTo>
                  <a:pt x="36832" y="359121"/>
                  <a:pt x="210902" y="-20269"/>
                  <a:pt x="734972" y="0"/>
                </a:cubicBezTo>
                <a:cubicBezTo>
                  <a:pt x="991408" y="-826"/>
                  <a:pt x="1139917" y="52901"/>
                  <a:pt x="1300904" y="0"/>
                </a:cubicBezTo>
                <a:cubicBezTo>
                  <a:pt x="1461891" y="-52901"/>
                  <a:pt x="1584076" y="22598"/>
                  <a:pt x="1866837" y="0"/>
                </a:cubicBezTo>
                <a:cubicBezTo>
                  <a:pt x="2149598" y="-22598"/>
                  <a:pt x="2281174" y="33816"/>
                  <a:pt x="2568592" y="0"/>
                </a:cubicBezTo>
                <a:cubicBezTo>
                  <a:pt x="2856011" y="-33816"/>
                  <a:pt x="2920637" y="34168"/>
                  <a:pt x="3202437" y="0"/>
                </a:cubicBezTo>
                <a:cubicBezTo>
                  <a:pt x="3484238" y="-34168"/>
                  <a:pt x="3594650" y="25283"/>
                  <a:pt x="3768369" y="0"/>
                </a:cubicBezTo>
                <a:cubicBezTo>
                  <a:pt x="3942088" y="-25283"/>
                  <a:pt x="4185908" y="43696"/>
                  <a:pt x="4402213" y="0"/>
                </a:cubicBezTo>
                <a:cubicBezTo>
                  <a:pt x="4618518" y="-43696"/>
                  <a:pt x="4630111" y="11347"/>
                  <a:pt x="4764410" y="0"/>
                </a:cubicBezTo>
                <a:cubicBezTo>
                  <a:pt x="4898709" y="-11347"/>
                  <a:pt x="5061317" y="27849"/>
                  <a:pt x="5262430" y="0"/>
                </a:cubicBezTo>
                <a:cubicBezTo>
                  <a:pt x="5463543" y="-27849"/>
                  <a:pt x="5667323" y="46287"/>
                  <a:pt x="5896274" y="0"/>
                </a:cubicBezTo>
                <a:cubicBezTo>
                  <a:pt x="6125225" y="-46287"/>
                  <a:pt x="6205933" y="33261"/>
                  <a:pt x="6326383" y="0"/>
                </a:cubicBezTo>
                <a:cubicBezTo>
                  <a:pt x="6446833" y="-33261"/>
                  <a:pt x="6583317" y="33908"/>
                  <a:pt x="6824403" y="0"/>
                </a:cubicBezTo>
                <a:cubicBezTo>
                  <a:pt x="7065489" y="-33908"/>
                  <a:pt x="7204634" y="41631"/>
                  <a:pt x="7526159" y="0"/>
                </a:cubicBezTo>
                <a:cubicBezTo>
                  <a:pt x="7981635" y="-30067"/>
                  <a:pt x="8168991" y="367442"/>
                  <a:pt x="8261131" y="734972"/>
                </a:cubicBezTo>
                <a:cubicBezTo>
                  <a:pt x="8321820" y="1011803"/>
                  <a:pt x="8201927" y="1166431"/>
                  <a:pt x="8261131" y="1322949"/>
                </a:cubicBezTo>
                <a:cubicBezTo>
                  <a:pt x="8320335" y="1479467"/>
                  <a:pt x="8203763" y="1602752"/>
                  <a:pt x="8261131" y="1852129"/>
                </a:cubicBezTo>
                <a:cubicBezTo>
                  <a:pt x="8318499" y="2101506"/>
                  <a:pt x="8204533" y="2225843"/>
                  <a:pt x="8261131" y="2381308"/>
                </a:cubicBezTo>
                <a:cubicBezTo>
                  <a:pt x="8317729" y="2536773"/>
                  <a:pt x="8216098" y="2703053"/>
                  <a:pt x="8261131" y="2881089"/>
                </a:cubicBezTo>
                <a:cubicBezTo>
                  <a:pt x="8306164" y="3059125"/>
                  <a:pt x="8260367" y="3437292"/>
                  <a:pt x="8261131" y="3674858"/>
                </a:cubicBezTo>
                <a:cubicBezTo>
                  <a:pt x="8290068" y="4037679"/>
                  <a:pt x="7887156" y="4449384"/>
                  <a:pt x="7526159" y="4409830"/>
                </a:cubicBezTo>
                <a:cubicBezTo>
                  <a:pt x="7326840" y="4458407"/>
                  <a:pt x="7222603" y="4386902"/>
                  <a:pt x="7028139" y="4409830"/>
                </a:cubicBezTo>
                <a:cubicBezTo>
                  <a:pt x="6833675" y="4432758"/>
                  <a:pt x="6708885" y="4361398"/>
                  <a:pt x="6598030" y="4409830"/>
                </a:cubicBezTo>
                <a:cubicBezTo>
                  <a:pt x="6487175" y="4458262"/>
                  <a:pt x="6370766" y="4362052"/>
                  <a:pt x="6167922" y="4409830"/>
                </a:cubicBezTo>
                <a:cubicBezTo>
                  <a:pt x="5965078" y="4457608"/>
                  <a:pt x="5916406" y="4355122"/>
                  <a:pt x="5669901" y="4409830"/>
                </a:cubicBezTo>
                <a:cubicBezTo>
                  <a:pt x="5423396" y="4464538"/>
                  <a:pt x="5353094" y="4392710"/>
                  <a:pt x="5171881" y="4409830"/>
                </a:cubicBezTo>
                <a:cubicBezTo>
                  <a:pt x="4990668" y="4426950"/>
                  <a:pt x="4748560" y="4402815"/>
                  <a:pt x="4538037" y="4409830"/>
                </a:cubicBezTo>
                <a:cubicBezTo>
                  <a:pt x="4327514" y="4416845"/>
                  <a:pt x="4239045" y="4381073"/>
                  <a:pt x="4107928" y="4409830"/>
                </a:cubicBezTo>
                <a:cubicBezTo>
                  <a:pt x="3976811" y="4438587"/>
                  <a:pt x="3803590" y="4398726"/>
                  <a:pt x="3609908" y="4409830"/>
                </a:cubicBezTo>
                <a:cubicBezTo>
                  <a:pt x="3416226" y="4420934"/>
                  <a:pt x="3220566" y="4378762"/>
                  <a:pt x="2976064" y="4409830"/>
                </a:cubicBezTo>
                <a:cubicBezTo>
                  <a:pt x="2731562" y="4440898"/>
                  <a:pt x="2767404" y="4380910"/>
                  <a:pt x="2613867" y="4409830"/>
                </a:cubicBezTo>
                <a:cubicBezTo>
                  <a:pt x="2460330" y="4438750"/>
                  <a:pt x="2162165" y="4368275"/>
                  <a:pt x="1912111" y="4409830"/>
                </a:cubicBezTo>
                <a:cubicBezTo>
                  <a:pt x="1662057" y="4451385"/>
                  <a:pt x="1509092" y="4351748"/>
                  <a:pt x="1346179" y="4409830"/>
                </a:cubicBezTo>
                <a:cubicBezTo>
                  <a:pt x="1183266" y="4467912"/>
                  <a:pt x="961213" y="4366097"/>
                  <a:pt x="734972" y="4409830"/>
                </a:cubicBezTo>
                <a:cubicBezTo>
                  <a:pt x="389779" y="4471170"/>
                  <a:pt x="-22048" y="4102822"/>
                  <a:pt x="0" y="3674858"/>
                </a:cubicBezTo>
                <a:cubicBezTo>
                  <a:pt x="-33556" y="3541010"/>
                  <a:pt x="9672" y="3327116"/>
                  <a:pt x="0" y="3028083"/>
                </a:cubicBezTo>
                <a:cubicBezTo>
                  <a:pt x="-9672" y="2729051"/>
                  <a:pt x="42162" y="2709116"/>
                  <a:pt x="0" y="2440106"/>
                </a:cubicBezTo>
                <a:cubicBezTo>
                  <a:pt x="-42162" y="2171096"/>
                  <a:pt x="52421" y="2105161"/>
                  <a:pt x="0" y="1852129"/>
                </a:cubicBezTo>
                <a:cubicBezTo>
                  <a:pt x="-52421" y="1599097"/>
                  <a:pt x="11908" y="1478728"/>
                  <a:pt x="0" y="1352348"/>
                </a:cubicBezTo>
                <a:cubicBezTo>
                  <a:pt x="-11908" y="1225968"/>
                  <a:pt x="12157" y="999077"/>
                  <a:pt x="0" y="734972"/>
                </a:cubicBezTo>
                <a:close/>
              </a:path>
              <a:path w="8261131" h="4409830" stroke="0" extrusionOk="0">
                <a:moveTo>
                  <a:pt x="0" y="734972"/>
                </a:moveTo>
                <a:cubicBezTo>
                  <a:pt x="-9709" y="379778"/>
                  <a:pt x="323998" y="-6932"/>
                  <a:pt x="734972" y="0"/>
                </a:cubicBezTo>
                <a:cubicBezTo>
                  <a:pt x="974026" y="-59826"/>
                  <a:pt x="1094360" y="45289"/>
                  <a:pt x="1368816" y="0"/>
                </a:cubicBezTo>
                <a:cubicBezTo>
                  <a:pt x="1643272" y="-45289"/>
                  <a:pt x="1579074" y="20694"/>
                  <a:pt x="1731013" y="0"/>
                </a:cubicBezTo>
                <a:cubicBezTo>
                  <a:pt x="1882952" y="-20694"/>
                  <a:pt x="1985796" y="42628"/>
                  <a:pt x="2093209" y="0"/>
                </a:cubicBezTo>
                <a:cubicBezTo>
                  <a:pt x="2200622" y="-42628"/>
                  <a:pt x="2324051" y="10173"/>
                  <a:pt x="2523318" y="0"/>
                </a:cubicBezTo>
                <a:cubicBezTo>
                  <a:pt x="2722585" y="-10173"/>
                  <a:pt x="2947129" y="37174"/>
                  <a:pt x="3225074" y="0"/>
                </a:cubicBezTo>
                <a:cubicBezTo>
                  <a:pt x="3503019" y="-37174"/>
                  <a:pt x="3536207" y="16083"/>
                  <a:pt x="3723094" y="0"/>
                </a:cubicBezTo>
                <a:cubicBezTo>
                  <a:pt x="3909981" y="-16083"/>
                  <a:pt x="3956274" y="42240"/>
                  <a:pt x="4085291" y="0"/>
                </a:cubicBezTo>
                <a:cubicBezTo>
                  <a:pt x="4214308" y="-42240"/>
                  <a:pt x="4318614" y="6248"/>
                  <a:pt x="4447488" y="0"/>
                </a:cubicBezTo>
                <a:cubicBezTo>
                  <a:pt x="4576362" y="-6248"/>
                  <a:pt x="4840086" y="48246"/>
                  <a:pt x="4945508" y="0"/>
                </a:cubicBezTo>
                <a:cubicBezTo>
                  <a:pt x="5050930" y="-48246"/>
                  <a:pt x="5210123" y="14252"/>
                  <a:pt x="5375616" y="0"/>
                </a:cubicBezTo>
                <a:cubicBezTo>
                  <a:pt x="5541109" y="-14252"/>
                  <a:pt x="5671506" y="55887"/>
                  <a:pt x="5873637" y="0"/>
                </a:cubicBezTo>
                <a:cubicBezTo>
                  <a:pt x="6075768" y="-55887"/>
                  <a:pt x="6171701" y="42491"/>
                  <a:pt x="6303745" y="0"/>
                </a:cubicBezTo>
                <a:cubicBezTo>
                  <a:pt x="6435789" y="-42491"/>
                  <a:pt x="6730798" y="44103"/>
                  <a:pt x="6869678" y="0"/>
                </a:cubicBezTo>
                <a:cubicBezTo>
                  <a:pt x="7008558" y="-44103"/>
                  <a:pt x="7267884" y="23226"/>
                  <a:pt x="7526159" y="0"/>
                </a:cubicBezTo>
                <a:cubicBezTo>
                  <a:pt x="7898063" y="-22150"/>
                  <a:pt x="8347266" y="387288"/>
                  <a:pt x="8261131" y="734972"/>
                </a:cubicBezTo>
                <a:cubicBezTo>
                  <a:pt x="8275789" y="979025"/>
                  <a:pt x="8232792" y="1051331"/>
                  <a:pt x="8261131" y="1234753"/>
                </a:cubicBezTo>
                <a:cubicBezTo>
                  <a:pt x="8289470" y="1418175"/>
                  <a:pt x="8214448" y="1726732"/>
                  <a:pt x="8261131" y="1881528"/>
                </a:cubicBezTo>
                <a:cubicBezTo>
                  <a:pt x="8307814" y="2036324"/>
                  <a:pt x="8229721" y="2312870"/>
                  <a:pt x="8261131" y="2469505"/>
                </a:cubicBezTo>
                <a:cubicBezTo>
                  <a:pt x="8292541" y="2626140"/>
                  <a:pt x="8213809" y="2986839"/>
                  <a:pt x="8261131" y="3116280"/>
                </a:cubicBezTo>
                <a:cubicBezTo>
                  <a:pt x="8308453" y="3245721"/>
                  <a:pt x="8204053" y="3435381"/>
                  <a:pt x="8261131" y="3674858"/>
                </a:cubicBezTo>
                <a:cubicBezTo>
                  <a:pt x="8193625" y="4019979"/>
                  <a:pt x="7980818" y="4459148"/>
                  <a:pt x="7526159" y="4409830"/>
                </a:cubicBezTo>
                <a:cubicBezTo>
                  <a:pt x="7319176" y="4469193"/>
                  <a:pt x="7209638" y="4407354"/>
                  <a:pt x="6960227" y="4409830"/>
                </a:cubicBezTo>
                <a:cubicBezTo>
                  <a:pt x="6710816" y="4412306"/>
                  <a:pt x="6443384" y="4350686"/>
                  <a:pt x="6258471" y="4409830"/>
                </a:cubicBezTo>
                <a:cubicBezTo>
                  <a:pt x="6073558" y="4468974"/>
                  <a:pt x="5988094" y="4391886"/>
                  <a:pt x="5896274" y="4409830"/>
                </a:cubicBezTo>
                <a:cubicBezTo>
                  <a:pt x="5804454" y="4427774"/>
                  <a:pt x="5389828" y="4357747"/>
                  <a:pt x="5262430" y="4409830"/>
                </a:cubicBezTo>
                <a:cubicBezTo>
                  <a:pt x="5135032" y="4461913"/>
                  <a:pt x="5063007" y="4368820"/>
                  <a:pt x="4900233" y="4409830"/>
                </a:cubicBezTo>
                <a:cubicBezTo>
                  <a:pt x="4737459" y="4450840"/>
                  <a:pt x="4555897" y="4391387"/>
                  <a:pt x="4402213" y="4409830"/>
                </a:cubicBezTo>
                <a:cubicBezTo>
                  <a:pt x="4248529" y="4428273"/>
                  <a:pt x="3925156" y="4362996"/>
                  <a:pt x="3700457" y="4409830"/>
                </a:cubicBezTo>
                <a:cubicBezTo>
                  <a:pt x="3475758" y="4456664"/>
                  <a:pt x="3285681" y="4360722"/>
                  <a:pt x="3066613" y="4409830"/>
                </a:cubicBezTo>
                <a:cubicBezTo>
                  <a:pt x="2847545" y="4458938"/>
                  <a:pt x="2768705" y="4354485"/>
                  <a:pt x="2568592" y="4409830"/>
                </a:cubicBezTo>
                <a:cubicBezTo>
                  <a:pt x="2368479" y="4465175"/>
                  <a:pt x="2211400" y="4371498"/>
                  <a:pt x="1934748" y="4409830"/>
                </a:cubicBezTo>
                <a:cubicBezTo>
                  <a:pt x="1658096" y="4448162"/>
                  <a:pt x="1548161" y="4393077"/>
                  <a:pt x="1436728" y="4409830"/>
                </a:cubicBezTo>
                <a:cubicBezTo>
                  <a:pt x="1325295" y="4426583"/>
                  <a:pt x="1073948" y="4348642"/>
                  <a:pt x="734972" y="4409830"/>
                </a:cubicBezTo>
                <a:cubicBezTo>
                  <a:pt x="330229" y="4521926"/>
                  <a:pt x="-24359" y="4087644"/>
                  <a:pt x="0" y="3674858"/>
                </a:cubicBezTo>
                <a:cubicBezTo>
                  <a:pt x="-57180" y="3458360"/>
                  <a:pt x="33900" y="3261401"/>
                  <a:pt x="0" y="3116280"/>
                </a:cubicBezTo>
                <a:cubicBezTo>
                  <a:pt x="-33900" y="2971159"/>
                  <a:pt x="50085" y="2778238"/>
                  <a:pt x="0" y="2587100"/>
                </a:cubicBezTo>
                <a:cubicBezTo>
                  <a:pt x="-50085" y="2395962"/>
                  <a:pt x="10417" y="2127051"/>
                  <a:pt x="0" y="1999123"/>
                </a:cubicBezTo>
                <a:cubicBezTo>
                  <a:pt x="-10417" y="1871195"/>
                  <a:pt x="25364" y="1683676"/>
                  <a:pt x="0" y="1469943"/>
                </a:cubicBezTo>
                <a:cubicBezTo>
                  <a:pt x="-25364" y="1256210"/>
                  <a:pt x="72800" y="950519"/>
                  <a:pt x="0" y="73497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1" name="文本框 21">
            <a:extLst>
              <a:ext uri="{FF2B5EF4-FFF2-40B4-BE49-F238E27FC236}">
                <a16:creationId xmlns:a16="http://schemas.microsoft.com/office/drawing/2014/main" id="{1912D279-FD5E-45DF-BBD5-5A876033AA5B}"/>
              </a:ext>
            </a:extLst>
          </p:cNvPr>
          <p:cNvSpPr txBox="1"/>
          <p:nvPr/>
        </p:nvSpPr>
        <p:spPr>
          <a:xfrm>
            <a:off x="2533650" y="1575591"/>
            <a:ext cx="7250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4078793" y="2348231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Toán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B3292-63CA-2307-6C56-97E4248542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0829" y="2984274"/>
            <a:ext cx="844369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BBA8149C-7AC0-4EA9-8BF5-9B69D0C0D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D200AC-3E2B-4C58-8F10-5C4D7D6B81BF}"/>
              </a:ext>
            </a:extLst>
          </p:cNvPr>
          <p:cNvSpPr/>
          <p:nvPr/>
        </p:nvSpPr>
        <p:spPr>
          <a:xfrm>
            <a:off x="339212" y="291281"/>
            <a:ext cx="11533239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148B6A3-4035-4E32-B384-F3AECEAD21DC}"/>
              </a:ext>
            </a:extLst>
          </p:cNvPr>
          <p:cNvSpPr txBox="1">
            <a:spLocks/>
          </p:cNvSpPr>
          <p:nvPr/>
        </p:nvSpPr>
        <p:spPr>
          <a:xfrm>
            <a:off x="4005471" y="1261587"/>
            <a:ext cx="7756994" cy="1918936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Thực hiện được phép cộng, trừ, nhân, chia đã học trong phạm vi 100 000.</a:t>
            </a:r>
          </a:p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 nhẩm được các phép cộng, trừ, nhân, chia đã học và tính giá trị của biểu thức liên quan đến các số tròn nghìn, tròn chục nghìn.</a:t>
            </a:r>
          </a:p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 được giá trị của biểu thức liên quan đến phép cộng, trừ, nhân, chia có và không có dấu ngoặc.</a:t>
            </a:r>
          </a:p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 được bài toán thực tế liên quan đến các phép cộng, trừ, nhân, chia đã học.</a:t>
            </a:r>
          </a:p>
        </p:txBody>
      </p:sp>
      <p:grpSp>
        <p:nvGrpSpPr>
          <p:cNvPr id="24" name="组合 12">
            <a:extLst>
              <a:ext uri="{FF2B5EF4-FFF2-40B4-BE49-F238E27FC236}">
                <a16:creationId xmlns:a16="http://schemas.microsoft.com/office/drawing/2014/main" id="{DEC3974F-5F28-430F-ADDB-86D68547E023}"/>
              </a:ext>
            </a:extLst>
          </p:cNvPr>
          <p:cNvGrpSpPr/>
          <p:nvPr/>
        </p:nvGrpSpPr>
        <p:grpSpPr>
          <a:xfrm rot="20461740">
            <a:off x="3685741" y="1522208"/>
            <a:ext cx="394185" cy="377723"/>
            <a:chOff x="1267237" y="4149067"/>
            <a:chExt cx="1172591" cy="1179462"/>
          </a:xfrm>
        </p:grpSpPr>
        <p:sp>
          <p:nvSpPr>
            <p:cNvPr id="25" name="五角星 2">
              <a:extLst>
                <a:ext uri="{FF2B5EF4-FFF2-40B4-BE49-F238E27FC236}">
                  <a16:creationId xmlns:a16="http://schemas.microsoft.com/office/drawing/2014/main" id="{0DC694C4-D688-4C02-A32A-42FEFA4D51A4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6" name="文本框 14">
              <a:extLst>
                <a:ext uri="{FF2B5EF4-FFF2-40B4-BE49-F238E27FC236}">
                  <a16:creationId xmlns:a16="http://schemas.microsoft.com/office/drawing/2014/main" id="{465AA0D1-9165-4361-A81A-75D8421C04A9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3" name="组合 6">
            <a:extLst>
              <a:ext uri="{FF2B5EF4-FFF2-40B4-BE49-F238E27FC236}">
                <a16:creationId xmlns:a16="http://schemas.microsoft.com/office/drawing/2014/main" id="{A45280F5-D355-4BAE-B5A7-72783FB7281C}"/>
              </a:ext>
            </a:extLst>
          </p:cNvPr>
          <p:cNvGrpSpPr/>
          <p:nvPr/>
        </p:nvGrpSpPr>
        <p:grpSpPr>
          <a:xfrm>
            <a:off x="429536" y="452894"/>
            <a:ext cx="3751194" cy="3889032"/>
            <a:chOff x="3051715" y="1629522"/>
            <a:chExt cx="7107908" cy="7786056"/>
          </a:xfrm>
        </p:grpSpPr>
        <p:sp>
          <p:nvSpPr>
            <p:cNvPr id="44" name="弧形 7">
              <a:extLst>
                <a:ext uri="{FF2B5EF4-FFF2-40B4-BE49-F238E27FC236}">
                  <a16:creationId xmlns:a16="http://schemas.microsoft.com/office/drawing/2014/main" id="{243F0812-F582-4724-B3EC-297AF1AE1238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弧形 8">
              <a:extLst>
                <a:ext uri="{FF2B5EF4-FFF2-40B4-BE49-F238E27FC236}">
                  <a16:creationId xmlns:a16="http://schemas.microsoft.com/office/drawing/2014/main" id="{266FDCAD-0B9E-4F7D-8A38-870C2B55B862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6" name="弧形 9">
              <a:extLst>
                <a:ext uri="{FF2B5EF4-FFF2-40B4-BE49-F238E27FC236}">
                  <a16:creationId xmlns:a16="http://schemas.microsoft.com/office/drawing/2014/main" id="{494289AC-3843-4D49-961F-B0374297D1A3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7" name="弧形 10">
              <a:extLst>
                <a:ext uri="{FF2B5EF4-FFF2-40B4-BE49-F238E27FC236}">
                  <a16:creationId xmlns:a16="http://schemas.microsoft.com/office/drawing/2014/main" id="{196028FA-EF7E-4A63-8890-CBB1AD9DAB7E}"/>
                </a:ext>
              </a:extLst>
            </p:cNvPr>
            <p:cNvSpPr/>
            <p:nvPr/>
          </p:nvSpPr>
          <p:spPr>
            <a:xfrm>
              <a:off x="3235048" y="2596557"/>
              <a:ext cx="6819023" cy="6819021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8" name="弧形 11">
              <a:extLst>
                <a:ext uri="{FF2B5EF4-FFF2-40B4-BE49-F238E27FC236}">
                  <a16:creationId xmlns:a16="http://schemas.microsoft.com/office/drawing/2014/main" id="{3B5C20C4-DEA9-4E23-9AFC-A2AE0642B12D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50" name="组合 3">
            <a:extLst>
              <a:ext uri="{FF2B5EF4-FFF2-40B4-BE49-F238E27FC236}">
                <a16:creationId xmlns:a16="http://schemas.microsoft.com/office/drawing/2014/main" id="{2BB9261E-81B8-486C-B0DB-FE2F09C17624}"/>
              </a:ext>
            </a:extLst>
          </p:cNvPr>
          <p:cNvGrpSpPr/>
          <p:nvPr/>
        </p:nvGrpSpPr>
        <p:grpSpPr>
          <a:xfrm flipH="1">
            <a:off x="1689284" y="2261228"/>
            <a:ext cx="1965645" cy="1232847"/>
            <a:chOff x="594425" y="1153191"/>
            <a:chExt cx="2605975" cy="1634460"/>
          </a:xfrm>
        </p:grpSpPr>
        <p:sp>
          <p:nvSpPr>
            <p:cNvPr id="51" name="任意多边形 9">
              <a:extLst>
                <a:ext uri="{FF2B5EF4-FFF2-40B4-BE49-F238E27FC236}">
                  <a16:creationId xmlns:a16="http://schemas.microsoft.com/office/drawing/2014/main" id="{6F82E351-54BA-4280-ADB4-69576BEE6630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2" name="任意多边形 10">
              <a:extLst>
                <a:ext uri="{FF2B5EF4-FFF2-40B4-BE49-F238E27FC236}">
                  <a16:creationId xmlns:a16="http://schemas.microsoft.com/office/drawing/2014/main" id="{303DBA82-FDF6-4665-902A-5323DB20A05C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03A20679-0431-776D-D7A3-1BA311522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51" y="2979406"/>
            <a:ext cx="357866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44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0820016-D1AC-4EC8-8FD5-8B5AEB6AAB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8606" y="2909595"/>
            <a:ext cx="713293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BECC627-396C-5A23-A802-D7AC0C728407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1BEAD-C8D6-58F3-A6AE-9996D3630B87}"/>
              </a:ext>
            </a:extLst>
          </p:cNvPr>
          <p:cNvSpPr txBox="1"/>
          <p:nvPr/>
        </p:nvSpPr>
        <p:spPr>
          <a:xfrm>
            <a:off x="1371600" y="548641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Duepuntozero" panose="02040603050506020204" pitchFamily="18" charset="0"/>
              </a:rPr>
              <a:t>Tính</a:t>
            </a:r>
            <a:r>
              <a:rPr lang="en-US" sz="4000" b="1" dirty="0"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latin typeface="UTM Duepuntozero" panose="02040603050506020204" pitchFamily="18" charset="0"/>
              </a:rPr>
              <a:t>nhẩm</a:t>
            </a:r>
            <a:r>
              <a:rPr lang="en-US" sz="4000" b="1" dirty="0">
                <a:latin typeface="UTM Duepuntozero" panose="0204060305050602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B15B0D-DC5F-26A5-DB84-B524D5589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381125"/>
            <a:ext cx="4352925" cy="424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EAE759-630C-1180-01D5-BF1C968B4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7875" y="1243012"/>
            <a:ext cx="5404229" cy="431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-2.96296E-6 L 5.55112E-17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676</Words>
  <Application>Microsoft Office PowerPoint</Application>
  <PresentationFormat>Widescreen</PresentationFormat>
  <Paragraphs>118</Paragraphs>
  <Slides>20</Slides>
  <Notes>10</Notes>
  <HiddenSlides>0</HiddenSlides>
  <MMClips>13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6" baseType="lpstr">
      <vt:lpstr>微软雅黑</vt:lpstr>
      <vt:lpstr>#9Slide02 Noi dung dai</vt:lpstr>
      <vt:lpstr>Arial</vt:lpstr>
      <vt:lpstr>Bebas Neue</vt:lpstr>
      <vt:lpstr>Calibri</vt:lpstr>
      <vt:lpstr>Calibri Light</vt:lpstr>
      <vt:lpstr>Cambria</vt:lpstr>
      <vt:lpstr>Cambria Math</vt:lpstr>
      <vt:lpstr>等线</vt:lpstr>
      <vt:lpstr>Karla</vt:lpstr>
      <vt:lpstr>Love Ya Like A Sister</vt:lpstr>
      <vt:lpstr>SVN-Poky's</vt:lpstr>
      <vt:lpstr>Tahoma</vt:lpstr>
      <vt:lpstr>Times New Roman</vt:lpstr>
      <vt:lpstr>UTM Avo</vt:lpstr>
      <vt:lpstr>UTM Duepuntozero</vt:lpstr>
      <vt:lpstr>Wingdings</vt:lpstr>
      <vt:lpstr>字魂35号-经典雅黑</vt:lpstr>
      <vt:lpstr>思源黑体 CN Bold</vt:lpstr>
      <vt:lpstr>4_Office Theme</vt:lpstr>
      <vt:lpstr>Custom Design</vt:lpstr>
      <vt:lpstr>5_Office 主题</vt:lpstr>
      <vt:lpstr>2_Office Theme</vt:lpstr>
      <vt:lpstr>1_Office Theme</vt:lpstr>
      <vt:lpstr>5_Office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2023-06-12T03:15:56Z</dcterms:created>
  <dcterms:modified xsi:type="dcterms:W3CDTF">2024-09-17T03:16:04Z</dcterms:modified>
</cp:coreProperties>
</file>