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8" r:id="rId4"/>
    <p:sldId id="280" r:id="rId5"/>
    <p:sldId id="284" r:id="rId6"/>
    <p:sldId id="281" r:id="rId7"/>
    <p:sldId id="285" r:id="rId8"/>
    <p:sldId id="282" r:id="rId9"/>
    <p:sldId id="287" r:id="rId10"/>
    <p:sldId id="283" r:id="rId11"/>
    <p:sldId id="288" r:id="rId12"/>
    <p:sldId id="256" r:id="rId13"/>
    <p:sldId id="268" r:id="rId14"/>
    <p:sldId id="295" r:id="rId15"/>
    <p:sldId id="296" r:id="rId16"/>
    <p:sldId id="262" r:id="rId17"/>
    <p:sldId id="289" r:id="rId18"/>
    <p:sldId id="294" r:id="rId19"/>
    <p:sldId id="309" r:id="rId20"/>
    <p:sldId id="310" r:id="rId21"/>
    <p:sldId id="311" r:id="rId22"/>
    <p:sldId id="312" r:id="rId23"/>
    <p:sldId id="313" r:id="rId24"/>
    <p:sldId id="315" r:id="rId25"/>
    <p:sldId id="314" r:id="rId26"/>
    <p:sldId id="271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1.png"/><Relationship Id="rId21" Type="http://schemas.openxmlformats.org/officeDocument/2006/relationships/image" Target="../media/image51.png"/><Relationship Id="rId7" Type="http://schemas.openxmlformats.org/officeDocument/2006/relationships/image" Target="../media/image30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7.svg"/><Relationship Id="rId5" Type="http://schemas.openxmlformats.org/officeDocument/2006/relationships/image" Target="../media/image3.jpeg"/><Relationship Id="rId15" Type="http://schemas.openxmlformats.org/officeDocument/2006/relationships/image" Target="../media/image45.svg"/><Relationship Id="rId10" Type="http://schemas.openxmlformats.org/officeDocument/2006/relationships/image" Target="../media/image36.png"/><Relationship Id="rId19" Type="http://schemas.openxmlformats.org/officeDocument/2006/relationships/image" Target="../media/image49.png"/><Relationship Id="rId4" Type="http://schemas.openxmlformats.org/officeDocument/2006/relationships/image" Target="../media/image2.sv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10" Type="http://schemas.openxmlformats.org/officeDocument/2006/relationships/image" Target="../media/image57.sv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85.png"/><Relationship Id="rId7" Type="http://schemas.openxmlformats.org/officeDocument/2006/relationships/image" Target="../media/image71.svg"/><Relationship Id="rId12" Type="http://schemas.openxmlformats.org/officeDocument/2006/relationships/image" Target="../media/image76.jpe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3.png"/><Relationship Id="rId7" Type="http://schemas.openxmlformats.org/officeDocument/2006/relationships/image" Target="../media/image114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89.png"/><Relationship Id="rId7" Type="http://schemas.openxmlformats.org/officeDocument/2006/relationships/image" Target="../media/image11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1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9.png"/><Relationship Id="rId7" Type="http://schemas.openxmlformats.org/officeDocument/2006/relationships/image" Target="../media/image12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123.png"/><Relationship Id="rId4" Type="http://schemas.openxmlformats.org/officeDocument/2006/relationships/image" Target="../media/image90.png"/><Relationship Id="rId9" Type="http://schemas.openxmlformats.org/officeDocument/2006/relationships/image" Target="../media/image1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2.svg"/><Relationship Id="rId7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3.jpeg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250.png"/><Relationship Id="rId17" Type="http://schemas.openxmlformats.org/officeDocument/2006/relationships/image" Target="../media/image19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23" Type="http://schemas.openxmlformats.org/officeDocument/2006/relationships/image" Target="../media/image26.png"/><Relationship Id="rId28" Type="http://schemas.openxmlformats.org/officeDocument/2006/relationships/image" Target="../media/image28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2" Type="http://schemas.openxmlformats.org/officeDocument/2006/relationships/image" Target="../media/image240.png"/><Relationship Id="rId27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28" Type="http://schemas.openxmlformats.org/officeDocument/2006/relationships/image" Target="../media/image21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17" Type="http://schemas.openxmlformats.org/officeDocument/2006/relationships/image" Target="../media/image19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509</Words>
  <Application>Microsoft Office PowerPoint</Application>
  <PresentationFormat>Custom</PresentationFormat>
  <Paragraphs>121</Paragraphs>
  <Slides>25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Arial</vt:lpstr>
      <vt:lpstr>Bubblebody Neue Ultra-Bold</vt:lpstr>
      <vt:lpstr>Calibri</vt:lpstr>
      <vt:lpstr>Cambria</vt:lpstr>
      <vt:lpstr>Cambria Math</vt:lpstr>
      <vt:lpstr>Chapbook</vt:lpstr>
      <vt:lpstr>Open Sans ExtraBold</vt:lpstr>
      <vt:lpstr>Paytone One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Administrator</cp:lastModifiedBy>
  <cp:revision>66</cp:revision>
  <dcterms:created xsi:type="dcterms:W3CDTF">2006-08-16T00:00:00Z</dcterms:created>
  <dcterms:modified xsi:type="dcterms:W3CDTF">2024-09-24T01:50:49Z</dcterms:modified>
  <dc:identifier>DAFxOtQwmjo</dc:identifier>
</cp:coreProperties>
</file>