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9.xml" ContentType="application/vnd.openxmlformats-officedocument.themeOverride+xml"/>
  <Override PartName="/ppt/activeX/activeX1.xml" ContentType="application/vnd.ms-office.activeX+xml"/>
  <Override PartName="/ppt/notesSlides/notesSlide4.xml" ContentType="application/vnd.openxmlformats-officedocument.presentationml.notesSlide+xml"/>
  <Override PartName="/ppt/theme/themeOverride10.xml" ContentType="application/vnd.openxmlformats-officedocument.themeOverride+xml"/>
  <Override PartName="/ppt/activeX/activeX2.xml" ContentType="application/vnd.ms-office.activeX+xml"/>
  <Override PartName="/ppt/notesSlides/notesSlide5.xml" ContentType="application/vnd.openxmlformats-officedocument.presentationml.notesSlide+xml"/>
  <Override PartName="/ppt/theme/themeOverride11.xml" ContentType="application/vnd.openxmlformats-officedocument.themeOverride+xml"/>
  <Override PartName="/ppt/activeX/activeX3.xml" ContentType="application/vnd.ms-office.activeX+xml"/>
  <Override PartName="/ppt/notesSlides/notesSlide6.xml" ContentType="application/vnd.openxmlformats-officedocument.presentationml.notesSlide+xml"/>
  <Override PartName="/ppt/theme/themeOverride12.xml" ContentType="application/vnd.openxmlformats-officedocument.themeOverride+xml"/>
  <Override PartName="/ppt/activeX/activeX4.xml" ContentType="application/vnd.ms-office.activeX+xml"/>
  <Override PartName="/ppt/notesSlides/notesSlide7.xml" ContentType="application/vnd.openxmlformats-officedocument.presentationml.notesSlide+xml"/>
  <Override PartName="/ppt/theme/themeOverride13.xml" ContentType="application/vnd.openxmlformats-officedocument.themeOverride+xml"/>
  <Override PartName="/ppt/activeX/activeX5.xml" ContentType="application/vnd.ms-office.activeX+xml"/>
  <Override PartName="/ppt/notesSlides/notesSlide8.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9.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notesSlides/notesSlide10.xml" ContentType="application/vnd.openxmlformats-officedocument.presentationml.notesSlide+xml"/>
  <Override PartName="/ppt/theme/themeOverride19.xml" ContentType="application/vnd.openxmlformats-officedocument.themeOverride+xml"/>
  <Override PartName="/ppt/notesSlides/notesSlide11.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12.xml" ContentType="application/vnd.openxmlformats-officedocument.presentationml.notesSlide+xml"/>
  <Override PartName="/ppt/theme/themeOverride26.xml" ContentType="application/vnd.openxmlformats-officedocument.themeOverride+xml"/>
  <Override PartName="/ppt/notesSlides/notesSlide13.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0"/>
  </p:notesMasterIdLst>
  <p:sldIdLst>
    <p:sldId id="257" r:id="rId3"/>
    <p:sldId id="268" r:id="rId4"/>
    <p:sldId id="270" r:id="rId5"/>
    <p:sldId id="267" r:id="rId6"/>
    <p:sldId id="307" r:id="rId7"/>
    <p:sldId id="271" r:id="rId8"/>
    <p:sldId id="274" r:id="rId9"/>
    <p:sldId id="275" r:id="rId10"/>
    <p:sldId id="276" r:id="rId11"/>
    <p:sldId id="272" r:id="rId12"/>
    <p:sldId id="323" r:id="rId13"/>
    <p:sldId id="324" r:id="rId14"/>
    <p:sldId id="325" r:id="rId15"/>
    <p:sldId id="326" r:id="rId16"/>
    <p:sldId id="327" r:id="rId17"/>
    <p:sldId id="328" r:id="rId18"/>
    <p:sldId id="283" r:id="rId19"/>
    <p:sldId id="279" r:id="rId20"/>
    <p:sldId id="273" r:id="rId21"/>
    <p:sldId id="330" r:id="rId22"/>
    <p:sldId id="331" r:id="rId23"/>
    <p:sldId id="332" r:id="rId24"/>
    <p:sldId id="281" r:id="rId25"/>
    <p:sldId id="282" r:id="rId26"/>
    <p:sldId id="334" r:id="rId27"/>
    <p:sldId id="335" r:id="rId28"/>
    <p:sldId id="336" r:id="rId29"/>
    <p:sldId id="306" r:id="rId30"/>
    <p:sldId id="338" r:id="rId31"/>
    <p:sldId id="350" r:id="rId32"/>
    <p:sldId id="348" r:id="rId33"/>
    <p:sldId id="349" r:id="rId34"/>
    <p:sldId id="337" r:id="rId35"/>
    <p:sldId id="352" r:id="rId36"/>
    <p:sldId id="351" r:id="rId37"/>
    <p:sldId id="299" r:id="rId38"/>
    <p:sldId id="35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013" autoAdjust="0"/>
  </p:normalViewPr>
  <p:slideViewPr>
    <p:cSldViewPr snapToGrid="0">
      <p:cViewPr varScale="1">
        <p:scale>
          <a:sx n="74" d="100"/>
          <a:sy n="74" d="100"/>
        </p:scale>
        <p:origin x="10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A1F66-398E-41A2-A80D-355872BAD08E}"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E28D0-6E8F-4568-81D4-252BBD750633}" type="slidenum">
              <a:rPr lang="en-US" smtClean="0"/>
              <a:t>‹#›</a:t>
            </a:fld>
            <a:endParaRPr lang="en-US"/>
          </a:p>
        </p:txBody>
      </p:sp>
    </p:spTree>
    <p:extLst>
      <p:ext uri="{BB962C8B-B14F-4D97-AF65-F5344CB8AC3E}">
        <p14:creationId xmlns:p14="http://schemas.microsoft.com/office/powerpoint/2010/main" val="136092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1</a:t>
            </a:fld>
            <a:endParaRPr lang="en-US"/>
          </a:p>
        </p:txBody>
      </p:sp>
    </p:spTree>
    <p:extLst>
      <p:ext uri="{BB962C8B-B14F-4D97-AF65-F5344CB8AC3E}">
        <p14:creationId xmlns:p14="http://schemas.microsoft.com/office/powerpoint/2010/main" val="162810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21</a:t>
            </a:fld>
            <a:endParaRPr lang="en-US"/>
          </a:p>
        </p:txBody>
      </p:sp>
    </p:spTree>
    <p:extLst>
      <p:ext uri="{BB962C8B-B14F-4D97-AF65-F5344CB8AC3E}">
        <p14:creationId xmlns:p14="http://schemas.microsoft.com/office/powerpoint/2010/main" val="236414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22</a:t>
            </a:fld>
            <a:endParaRPr lang="en-US"/>
          </a:p>
        </p:txBody>
      </p:sp>
    </p:spTree>
    <p:extLst>
      <p:ext uri="{BB962C8B-B14F-4D97-AF65-F5344CB8AC3E}">
        <p14:creationId xmlns:p14="http://schemas.microsoft.com/office/powerpoint/2010/main" val="405563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28</a:t>
            </a:fld>
            <a:endParaRPr lang="en-US"/>
          </a:p>
        </p:txBody>
      </p:sp>
    </p:spTree>
    <p:extLst>
      <p:ext uri="{BB962C8B-B14F-4D97-AF65-F5344CB8AC3E}">
        <p14:creationId xmlns:p14="http://schemas.microsoft.com/office/powerpoint/2010/main" val="266085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32</a:t>
            </a:fld>
            <a:endParaRPr lang="en-US"/>
          </a:p>
        </p:txBody>
      </p:sp>
    </p:spTree>
    <p:extLst>
      <p:ext uri="{BB962C8B-B14F-4D97-AF65-F5344CB8AC3E}">
        <p14:creationId xmlns:p14="http://schemas.microsoft.com/office/powerpoint/2010/main" val="239344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37</a:t>
            </a:fld>
            <a:endParaRPr lang="en-US"/>
          </a:p>
        </p:txBody>
      </p:sp>
    </p:spTree>
    <p:extLst>
      <p:ext uri="{BB962C8B-B14F-4D97-AF65-F5344CB8AC3E}">
        <p14:creationId xmlns:p14="http://schemas.microsoft.com/office/powerpoint/2010/main" val="142010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074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38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10</a:t>
            </a:fld>
            <a:endParaRPr lang="en-US"/>
          </a:p>
        </p:txBody>
      </p:sp>
    </p:spTree>
    <p:extLst>
      <p:ext uri="{BB962C8B-B14F-4D97-AF65-F5344CB8AC3E}">
        <p14:creationId xmlns:p14="http://schemas.microsoft.com/office/powerpoint/2010/main" val="298483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82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86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21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49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19</a:t>
            </a:fld>
            <a:endParaRPr lang="en-US"/>
          </a:p>
        </p:txBody>
      </p:sp>
    </p:spTree>
    <p:extLst>
      <p:ext uri="{BB962C8B-B14F-4D97-AF65-F5344CB8AC3E}">
        <p14:creationId xmlns:p14="http://schemas.microsoft.com/office/powerpoint/2010/main" val="220193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46E506-AAC5-4D02-9AF1-9B14FD34AD8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B864578-3E75-4431-ACDC-5291A6687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EA79566-4422-4D6B-AE8C-875E0CC8D674}"/>
              </a:ext>
            </a:extLst>
          </p:cNvPr>
          <p:cNvSpPr>
            <a:spLocks noGrp="1"/>
          </p:cNvSpPr>
          <p:nvPr>
            <p:ph type="dt" sz="half" idx="10"/>
          </p:nvPr>
        </p:nvSpPr>
        <p:spPr/>
        <p:txBody>
          <a:bodyPr/>
          <a:lstStyle/>
          <a:p>
            <a:fld id="{A527CEBE-BCDE-45B2-8097-EC2E8529C77A}" type="datetimeFigureOut">
              <a:rPr lang="zh-CN" altLang="en-US" smtClean="0"/>
              <a:t>2023/10/25</a:t>
            </a:fld>
            <a:endParaRPr lang="zh-CN" altLang="en-US"/>
          </a:p>
        </p:txBody>
      </p:sp>
      <p:sp>
        <p:nvSpPr>
          <p:cNvPr id="5" name="页脚占位符 4">
            <a:extLst>
              <a:ext uri="{FF2B5EF4-FFF2-40B4-BE49-F238E27FC236}">
                <a16:creationId xmlns:a16="http://schemas.microsoft.com/office/drawing/2014/main" id="{F6BA6543-DC10-48F3-8403-2F5D4816DF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15E68A-9DBA-4450-B3B0-4976E20C92C7}"/>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881975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3CB745-AA0F-4A3B-86B6-E16C343053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51DE1B5-B902-4C2E-AC78-BE91115011F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9F6701-E33B-4581-893D-5544A696A83A}"/>
              </a:ext>
            </a:extLst>
          </p:cNvPr>
          <p:cNvSpPr>
            <a:spLocks noGrp="1"/>
          </p:cNvSpPr>
          <p:nvPr>
            <p:ph type="dt" sz="half" idx="10"/>
          </p:nvPr>
        </p:nvSpPr>
        <p:spPr/>
        <p:txBody>
          <a:bodyPr/>
          <a:lstStyle/>
          <a:p>
            <a:fld id="{A527CEBE-BCDE-45B2-8097-EC2E8529C77A}" type="datetimeFigureOut">
              <a:rPr lang="zh-CN" altLang="en-US" smtClean="0"/>
              <a:t>2023/10/25</a:t>
            </a:fld>
            <a:endParaRPr lang="zh-CN" altLang="en-US"/>
          </a:p>
        </p:txBody>
      </p:sp>
      <p:sp>
        <p:nvSpPr>
          <p:cNvPr id="5" name="页脚占位符 4">
            <a:extLst>
              <a:ext uri="{FF2B5EF4-FFF2-40B4-BE49-F238E27FC236}">
                <a16:creationId xmlns:a16="http://schemas.microsoft.com/office/drawing/2014/main" id="{992FC9A6-C710-44CE-921C-6D03FCBFA9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BB3F8A-CC78-4B03-BD3A-13F8B140BF5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121171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A7A83A8-FFAC-4E13-871D-AC10C05EF80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42A6EAC-3198-4409-A2CF-C58B47AE543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4F594A-89CA-417E-BA01-D62EBE41925D}"/>
              </a:ext>
            </a:extLst>
          </p:cNvPr>
          <p:cNvSpPr>
            <a:spLocks noGrp="1"/>
          </p:cNvSpPr>
          <p:nvPr>
            <p:ph type="dt" sz="half" idx="10"/>
          </p:nvPr>
        </p:nvSpPr>
        <p:spPr/>
        <p:txBody>
          <a:bodyPr/>
          <a:lstStyle/>
          <a:p>
            <a:fld id="{A527CEBE-BCDE-45B2-8097-EC2E8529C77A}" type="datetimeFigureOut">
              <a:rPr lang="zh-CN" altLang="en-US" smtClean="0"/>
              <a:t>2023/10/25</a:t>
            </a:fld>
            <a:endParaRPr lang="zh-CN" altLang="en-US"/>
          </a:p>
        </p:txBody>
      </p:sp>
      <p:sp>
        <p:nvSpPr>
          <p:cNvPr id="5" name="页脚占位符 4">
            <a:extLst>
              <a:ext uri="{FF2B5EF4-FFF2-40B4-BE49-F238E27FC236}">
                <a16:creationId xmlns:a16="http://schemas.microsoft.com/office/drawing/2014/main" id="{C47DDEBF-52DE-40EB-92E1-5ADA856FBF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72C9512-8D19-405C-9EDA-C52725532B18}"/>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3972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7061-2381-4310-862C-0F87F95B05DF}"/>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447F547-D2E4-4E30-AA87-1110AD8D3ED7}"/>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92783B16-772A-4AFF-B285-21A10B5A3BD9}"/>
              </a:ext>
            </a:extLst>
          </p:cNvPr>
          <p:cNvSpPr>
            <a:spLocks noGrp="1"/>
          </p:cNvSpPr>
          <p:nvPr>
            <p:ph type="dt" sz="half" idx="10"/>
          </p:nvPr>
        </p:nvSpPr>
        <p:spPr/>
        <p:txBody>
          <a:bodyPr/>
          <a:lstStyle/>
          <a:p>
            <a:fld id="{0BB231DB-4B24-4066-A7B0-8FB8E7FFBC6C}" type="datetimeFigureOut">
              <a:rPr lang="en-US" smtClean="0"/>
              <a:t>10/25/2023</a:t>
            </a:fld>
            <a:endParaRPr lang="en-US"/>
          </a:p>
        </p:txBody>
      </p:sp>
      <p:sp>
        <p:nvSpPr>
          <p:cNvPr id="5" name="Footer Placeholder 4">
            <a:extLst>
              <a:ext uri="{FF2B5EF4-FFF2-40B4-BE49-F238E27FC236}">
                <a16:creationId xmlns:a16="http://schemas.microsoft.com/office/drawing/2014/main" id="{8B0C0729-C83D-47C9-9317-8C47D1C6B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40401-1416-46CD-AAAE-1E1980E12190}"/>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057570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B426-7A48-4614-96DD-D4287AEAB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07B2D-2408-420E-B7CE-D8E0F9C7F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5C8-A2EE-4F72-98A9-4DCE420F06C3}"/>
              </a:ext>
            </a:extLst>
          </p:cNvPr>
          <p:cNvSpPr>
            <a:spLocks noGrp="1"/>
          </p:cNvSpPr>
          <p:nvPr>
            <p:ph type="dt" sz="half" idx="10"/>
          </p:nvPr>
        </p:nvSpPr>
        <p:spPr/>
        <p:txBody>
          <a:bodyPr/>
          <a:lstStyle/>
          <a:p>
            <a:fld id="{0BB231DB-4B24-4066-A7B0-8FB8E7FFBC6C}" type="datetimeFigureOut">
              <a:rPr lang="en-US" smtClean="0"/>
              <a:t>10/25/2023</a:t>
            </a:fld>
            <a:endParaRPr lang="en-US"/>
          </a:p>
        </p:txBody>
      </p:sp>
      <p:sp>
        <p:nvSpPr>
          <p:cNvPr id="5" name="Footer Placeholder 4">
            <a:extLst>
              <a:ext uri="{FF2B5EF4-FFF2-40B4-BE49-F238E27FC236}">
                <a16:creationId xmlns:a16="http://schemas.microsoft.com/office/drawing/2014/main" id="{43FC1223-6B09-4A97-93B0-EC870602A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96531-D52B-4A8D-AADB-F1C6BBC2154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87703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D3E5-3359-4086-9DFE-4DA98B0DD914}"/>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EF77688-BD04-4C56-B29E-F02AF4014D80}"/>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D8A012-1F4B-4223-888E-0008BF452CBB}"/>
              </a:ext>
            </a:extLst>
          </p:cNvPr>
          <p:cNvSpPr>
            <a:spLocks noGrp="1"/>
          </p:cNvSpPr>
          <p:nvPr>
            <p:ph type="dt" sz="half" idx="10"/>
          </p:nvPr>
        </p:nvSpPr>
        <p:spPr/>
        <p:txBody>
          <a:bodyPr/>
          <a:lstStyle/>
          <a:p>
            <a:fld id="{0BB231DB-4B24-4066-A7B0-8FB8E7FFBC6C}" type="datetimeFigureOut">
              <a:rPr lang="en-US" smtClean="0"/>
              <a:t>10/25/2023</a:t>
            </a:fld>
            <a:endParaRPr lang="en-US"/>
          </a:p>
        </p:txBody>
      </p:sp>
      <p:sp>
        <p:nvSpPr>
          <p:cNvPr id="5" name="Footer Placeholder 4">
            <a:extLst>
              <a:ext uri="{FF2B5EF4-FFF2-40B4-BE49-F238E27FC236}">
                <a16:creationId xmlns:a16="http://schemas.microsoft.com/office/drawing/2014/main" id="{6C2D7399-827B-4A1D-A106-BD4F975C8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6F41D-B27C-484A-A285-8C63EC238D18}"/>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422914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4F2-1AC1-47D3-A51D-5572E3D52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4CD7A-187E-459D-A35B-EAA4D9941A5B}"/>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283843-6F9F-4846-8116-39ED88B4914F}"/>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BF09E5-3AEE-4540-A60C-751CF3C6C8EB}"/>
              </a:ext>
            </a:extLst>
          </p:cNvPr>
          <p:cNvSpPr>
            <a:spLocks noGrp="1"/>
          </p:cNvSpPr>
          <p:nvPr>
            <p:ph type="dt" sz="half" idx="10"/>
          </p:nvPr>
        </p:nvSpPr>
        <p:spPr/>
        <p:txBody>
          <a:bodyPr/>
          <a:lstStyle/>
          <a:p>
            <a:fld id="{0BB231DB-4B24-4066-A7B0-8FB8E7FFBC6C}" type="datetimeFigureOut">
              <a:rPr lang="en-US" smtClean="0"/>
              <a:t>10/25/2023</a:t>
            </a:fld>
            <a:endParaRPr lang="en-US"/>
          </a:p>
        </p:txBody>
      </p:sp>
      <p:sp>
        <p:nvSpPr>
          <p:cNvPr id="6" name="Footer Placeholder 5">
            <a:extLst>
              <a:ext uri="{FF2B5EF4-FFF2-40B4-BE49-F238E27FC236}">
                <a16:creationId xmlns:a16="http://schemas.microsoft.com/office/drawing/2014/main" id="{515346CD-5BA5-4E75-B0AF-434D9224E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4935A-9B77-404A-A1D2-7F2FCB91A0C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924730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2EFA-F255-4289-9257-43EA20829470}"/>
              </a:ext>
            </a:extLst>
          </p:cNvPr>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ED443F-4849-4C2D-BFE8-0BB674BDBB99}"/>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B967AF-F48C-4069-9AC9-31473186DE95}"/>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43313-EDF9-4776-B229-9967CF5A6E05}"/>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A9FD495E-4DC7-435A-BA67-950CF81E8994}"/>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E3DC64-57A8-4D09-A2BD-FA9D70DFA2D2}"/>
              </a:ext>
            </a:extLst>
          </p:cNvPr>
          <p:cNvSpPr>
            <a:spLocks noGrp="1"/>
          </p:cNvSpPr>
          <p:nvPr>
            <p:ph type="dt" sz="half" idx="10"/>
          </p:nvPr>
        </p:nvSpPr>
        <p:spPr/>
        <p:txBody>
          <a:bodyPr/>
          <a:lstStyle/>
          <a:p>
            <a:fld id="{0BB231DB-4B24-4066-A7B0-8FB8E7FFBC6C}" type="datetimeFigureOut">
              <a:rPr lang="en-US" smtClean="0"/>
              <a:t>10/25/2023</a:t>
            </a:fld>
            <a:endParaRPr lang="en-US"/>
          </a:p>
        </p:txBody>
      </p:sp>
      <p:sp>
        <p:nvSpPr>
          <p:cNvPr id="8" name="Footer Placeholder 7">
            <a:extLst>
              <a:ext uri="{FF2B5EF4-FFF2-40B4-BE49-F238E27FC236}">
                <a16:creationId xmlns:a16="http://schemas.microsoft.com/office/drawing/2014/main" id="{4A45E0A1-B2D6-4C15-9923-058FF5707B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13280C-C0DD-444F-8D8C-3158514FBE4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069311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C325-07D6-4E4A-B2CD-833CDFF322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518520-C014-4629-A7CB-74C75FDC0704}"/>
              </a:ext>
            </a:extLst>
          </p:cNvPr>
          <p:cNvSpPr>
            <a:spLocks noGrp="1"/>
          </p:cNvSpPr>
          <p:nvPr>
            <p:ph type="dt" sz="half" idx="10"/>
          </p:nvPr>
        </p:nvSpPr>
        <p:spPr/>
        <p:txBody>
          <a:bodyPr/>
          <a:lstStyle/>
          <a:p>
            <a:fld id="{0BB231DB-4B24-4066-A7B0-8FB8E7FFBC6C}" type="datetimeFigureOut">
              <a:rPr lang="en-US" smtClean="0"/>
              <a:t>10/25/2023</a:t>
            </a:fld>
            <a:endParaRPr lang="en-US"/>
          </a:p>
        </p:txBody>
      </p:sp>
      <p:sp>
        <p:nvSpPr>
          <p:cNvPr id="4" name="Footer Placeholder 3">
            <a:extLst>
              <a:ext uri="{FF2B5EF4-FFF2-40B4-BE49-F238E27FC236}">
                <a16:creationId xmlns:a16="http://schemas.microsoft.com/office/drawing/2014/main" id="{EAB23E6F-FF80-4234-9E0C-CD32A66E09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F33B30-3BB3-4166-997A-541B7AAB6D87}"/>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4099445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79315-6C06-453C-9E3C-96B2513BB0F4}"/>
              </a:ext>
            </a:extLst>
          </p:cNvPr>
          <p:cNvSpPr>
            <a:spLocks noGrp="1"/>
          </p:cNvSpPr>
          <p:nvPr>
            <p:ph type="dt" sz="half" idx="10"/>
          </p:nvPr>
        </p:nvSpPr>
        <p:spPr/>
        <p:txBody>
          <a:bodyPr/>
          <a:lstStyle/>
          <a:p>
            <a:fld id="{0BB231DB-4B24-4066-A7B0-8FB8E7FFBC6C}" type="datetimeFigureOut">
              <a:rPr lang="en-US" smtClean="0"/>
              <a:t>10/25/2023</a:t>
            </a:fld>
            <a:endParaRPr lang="en-US"/>
          </a:p>
        </p:txBody>
      </p:sp>
      <p:sp>
        <p:nvSpPr>
          <p:cNvPr id="3" name="Footer Placeholder 2">
            <a:extLst>
              <a:ext uri="{FF2B5EF4-FFF2-40B4-BE49-F238E27FC236}">
                <a16:creationId xmlns:a16="http://schemas.microsoft.com/office/drawing/2014/main" id="{943F9225-389F-49BD-8B72-391DF1792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208857-F4F9-4B41-83D4-E836FDE6AE63}"/>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440618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F620-DCCE-4D62-AEBE-7FA391302E2B}"/>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76DBFD0C-277B-4D8B-8681-5E209C272FC8}"/>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BF49E-2399-4F93-B65C-21312C57E3B5}"/>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75A001D6-9C10-4D6A-9F08-5D3B33AC6032}"/>
              </a:ext>
            </a:extLst>
          </p:cNvPr>
          <p:cNvSpPr>
            <a:spLocks noGrp="1"/>
          </p:cNvSpPr>
          <p:nvPr>
            <p:ph type="dt" sz="half" idx="10"/>
          </p:nvPr>
        </p:nvSpPr>
        <p:spPr/>
        <p:txBody>
          <a:bodyPr/>
          <a:lstStyle/>
          <a:p>
            <a:fld id="{0BB231DB-4B24-4066-A7B0-8FB8E7FFBC6C}" type="datetimeFigureOut">
              <a:rPr lang="en-US" smtClean="0"/>
              <a:t>10/25/2023</a:t>
            </a:fld>
            <a:endParaRPr lang="en-US"/>
          </a:p>
        </p:txBody>
      </p:sp>
      <p:sp>
        <p:nvSpPr>
          <p:cNvPr id="6" name="Footer Placeholder 5">
            <a:extLst>
              <a:ext uri="{FF2B5EF4-FFF2-40B4-BE49-F238E27FC236}">
                <a16:creationId xmlns:a16="http://schemas.microsoft.com/office/drawing/2014/main" id="{70DDBB9A-4C20-4EB1-8356-7928565BA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07EE8-6CEF-45AA-9F22-2271FC3050B5}"/>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2301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CD34C6-78E8-481A-917F-542C0D8E76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976538-1A22-423C-85BE-B7DA295BC1C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9A64A65-2615-4467-89CF-5F18D7F23536}"/>
              </a:ext>
            </a:extLst>
          </p:cNvPr>
          <p:cNvSpPr>
            <a:spLocks noGrp="1"/>
          </p:cNvSpPr>
          <p:nvPr>
            <p:ph type="dt" sz="half" idx="10"/>
          </p:nvPr>
        </p:nvSpPr>
        <p:spPr/>
        <p:txBody>
          <a:bodyPr/>
          <a:lstStyle/>
          <a:p>
            <a:fld id="{A527CEBE-BCDE-45B2-8097-EC2E8529C77A}" type="datetimeFigureOut">
              <a:rPr lang="zh-CN" altLang="en-US" smtClean="0"/>
              <a:t>2023/10/25</a:t>
            </a:fld>
            <a:endParaRPr lang="zh-CN" altLang="en-US"/>
          </a:p>
        </p:txBody>
      </p:sp>
      <p:sp>
        <p:nvSpPr>
          <p:cNvPr id="5" name="页脚占位符 4">
            <a:extLst>
              <a:ext uri="{FF2B5EF4-FFF2-40B4-BE49-F238E27FC236}">
                <a16:creationId xmlns:a16="http://schemas.microsoft.com/office/drawing/2014/main" id="{39A7B5DC-56AB-4BDA-9139-985CF17D13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5C7CA5-0768-4910-83A0-2C7E1EEC0F80}"/>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382480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741F3-CC27-4F28-9D3D-491CDE0B5336}"/>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1402892A-D7F1-475C-846D-5C9043CCC388}"/>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EBB09D8C-EC6D-4021-A538-1704AEE19651}"/>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5A41C367-0C0F-43CA-A68A-6298F60A34E4}"/>
              </a:ext>
            </a:extLst>
          </p:cNvPr>
          <p:cNvSpPr>
            <a:spLocks noGrp="1"/>
          </p:cNvSpPr>
          <p:nvPr>
            <p:ph type="dt" sz="half" idx="10"/>
          </p:nvPr>
        </p:nvSpPr>
        <p:spPr/>
        <p:txBody>
          <a:bodyPr/>
          <a:lstStyle/>
          <a:p>
            <a:fld id="{0BB231DB-4B24-4066-A7B0-8FB8E7FFBC6C}" type="datetimeFigureOut">
              <a:rPr lang="en-US" smtClean="0"/>
              <a:t>10/25/2023</a:t>
            </a:fld>
            <a:endParaRPr lang="en-US"/>
          </a:p>
        </p:txBody>
      </p:sp>
      <p:sp>
        <p:nvSpPr>
          <p:cNvPr id="6" name="Footer Placeholder 5">
            <a:extLst>
              <a:ext uri="{FF2B5EF4-FFF2-40B4-BE49-F238E27FC236}">
                <a16:creationId xmlns:a16="http://schemas.microsoft.com/office/drawing/2014/main" id="{77EE9695-1D9E-4508-89C8-C90C53934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1EF5B-2C5C-41B2-B28B-8819F82C965D}"/>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642338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F9B0-139C-492A-B5CC-D2E2163FC0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BB9D93-95AA-410E-906D-E840FA3A74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531DF-DCF8-43F1-A073-DB01350E7C32}"/>
              </a:ext>
            </a:extLst>
          </p:cNvPr>
          <p:cNvSpPr>
            <a:spLocks noGrp="1"/>
          </p:cNvSpPr>
          <p:nvPr>
            <p:ph type="dt" sz="half" idx="10"/>
          </p:nvPr>
        </p:nvSpPr>
        <p:spPr/>
        <p:txBody>
          <a:bodyPr/>
          <a:lstStyle/>
          <a:p>
            <a:fld id="{0BB231DB-4B24-4066-A7B0-8FB8E7FFBC6C}" type="datetimeFigureOut">
              <a:rPr lang="en-US" smtClean="0"/>
              <a:t>10/25/2023</a:t>
            </a:fld>
            <a:endParaRPr lang="en-US"/>
          </a:p>
        </p:txBody>
      </p:sp>
      <p:sp>
        <p:nvSpPr>
          <p:cNvPr id="5" name="Footer Placeholder 4">
            <a:extLst>
              <a:ext uri="{FF2B5EF4-FFF2-40B4-BE49-F238E27FC236}">
                <a16:creationId xmlns:a16="http://schemas.microsoft.com/office/drawing/2014/main" id="{E7902239-633F-4F42-84B6-ACA58FD2C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F151B-08AE-4773-8199-06D0186DCEC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44606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1AF5DA-EFF8-46D9-8C38-6E230D788685}"/>
              </a:ext>
            </a:extLst>
          </p:cNvPr>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3D6E46-7804-4EE1-AB08-B0CDC2606EDF}"/>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84571-8807-4E7E-8E89-C246FA7F5D93}"/>
              </a:ext>
            </a:extLst>
          </p:cNvPr>
          <p:cNvSpPr>
            <a:spLocks noGrp="1"/>
          </p:cNvSpPr>
          <p:nvPr>
            <p:ph type="dt" sz="half" idx="10"/>
          </p:nvPr>
        </p:nvSpPr>
        <p:spPr/>
        <p:txBody>
          <a:bodyPr/>
          <a:lstStyle/>
          <a:p>
            <a:fld id="{0BB231DB-4B24-4066-A7B0-8FB8E7FFBC6C}" type="datetimeFigureOut">
              <a:rPr lang="en-US" smtClean="0"/>
              <a:t>10/25/2023</a:t>
            </a:fld>
            <a:endParaRPr lang="en-US"/>
          </a:p>
        </p:txBody>
      </p:sp>
      <p:sp>
        <p:nvSpPr>
          <p:cNvPr id="5" name="Footer Placeholder 4">
            <a:extLst>
              <a:ext uri="{FF2B5EF4-FFF2-40B4-BE49-F238E27FC236}">
                <a16:creationId xmlns:a16="http://schemas.microsoft.com/office/drawing/2014/main" id="{0243E65B-DC22-4EE1-A3FE-9A4A613C0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56358-D1A4-46C7-A473-3E7A0E09E1F2}"/>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74905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ED1E0A-158D-4472-BA0D-A23CE0684F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A4EC316-8A33-42A9-858B-3C73BD988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E4FAE95-E613-497C-BF89-2F752AEA6F7C}"/>
              </a:ext>
            </a:extLst>
          </p:cNvPr>
          <p:cNvSpPr>
            <a:spLocks noGrp="1"/>
          </p:cNvSpPr>
          <p:nvPr>
            <p:ph type="dt" sz="half" idx="10"/>
          </p:nvPr>
        </p:nvSpPr>
        <p:spPr/>
        <p:txBody>
          <a:bodyPr/>
          <a:lstStyle/>
          <a:p>
            <a:fld id="{A527CEBE-BCDE-45B2-8097-EC2E8529C77A}" type="datetimeFigureOut">
              <a:rPr lang="zh-CN" altLang="en-US" smtClean="0"/>
              <a:t>2023/10/25</a:t>
            </a:fld>
            <a:endParaRPr lang="zh-CN" altLang="en-US"/>
          </a:p>
        </p:txBody>
      </p:sp>
      <p:sp>
        <p:nvSpPr>
          <p:cNvPr id="5" name="页脚占位符 4">
            <a:extLst>
              <a:ext uri="{FF2B5EF4-FFF2-40B4-BE49-F238E27FC236}">
                <a16:creationId xmlns:a16="http://schemas.microsoft.com/office/drawing/2014/main" id="{58F17859-89D0-437E-8B9F-F697764A81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18337E-9AE5-41A9-8A05-DC4ED22B4CAB}"/>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066786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D47080-D745-44AC-A4C9-636146C75A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2D562F-8AE0-4279-AED3-3D87A2A1B8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538E115-AEB3-4128-ADA1-BC85B225B4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F343F9D-0244-4F63-9075-9FD92C420297}"/>
              </a:ext>
            </a:extLst>
          </p:cNvPr>
          <p:cNvSpPr>
            <a:spLocks noGrp="1"/>
          </p:cNvSpPr>
          <p:nvPr>
            <p:ph type="dt" sz="half" idx="10"/>
          </p:nvPr>
        </p:nvSpPr>
        <p:spPr/>
        <p:txBody>
          <a:bodyPr/>
          <a:lstStyle/>
          <a:p>
            <a:fld id="{A527CEBE-BCDE-45B2-8097-EC2E8529C77A}" type="datetimeFigureOut">
              <a:rPr lang="zh-CN" altLang="en-US" smtClean="0"/>
              <a:t>2023/10/25</a:t>
            </a:fld>
            <a:endParaRPr lang="zh-CN" altLang="en-US"/>
          </a:p>
        </p:txBody>
      </p:sp>
      <p:sp>
        <p:nvSpPr>
          <p:cNvPr id="6" name="页脚占位符 5">
            <a:extLst>
              <a:ext uri="{FF2B5EF4-FFF2-40B4-BE49-F238E27FC236}">
                <a16:creationId xmlns:a16="http://schemas.microsoft.com/office/drawing/2014/main" id="{E11BE7F9-1D29-40EF-97C6-267A5169B5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231F47-C942-4C93-BC7C-82A5C147DB1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897486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5D9BDA-868F-4FC0-AE08-3438E0C5D8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4A769A9-A3FF-43AB-89D3-3317A37F7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FBAD61F-6A99-4EC1-87CB-3881D6051B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C44434C-4BC3-41F7-BB7E-5BF42B024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EF8A04-C4CB-44EB-BD35-DADF389A689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B14E7A-A63F-412C-B093-35EBF0B4FD45}"/>
              </a:ext>
            </a:extLst>
          </p:cNvPr>
          <p:cNvSpPr>
            <a:spLocks noGrp="1"/>
          </p:cNvSpPr>
          <p:nvPr>
            <p:ph type="dt" sz="half" idx="10"/>
          </p:nvPr>
        </p:nvSpPr>
        <p:spPr/>
        <p:txBody>
          <a:bodyPr/>
          <a:lstStyle/>
          <a:p>
            <a:fld id="{A527CEBE-BCDE-45B2-8097-EC2E8529C77A}" type="datetimeFigureOut">
              <a:rPr lang="zh-CN" altLang="en-US" smtClean="0"/>
              <a:t>2023/10/25</a:t>
            </a:fld>
            <a:endParaRPr lang="zh-CN" altLang="en-US"/>
          </a:p>
        </p:txBody>
      </p:sp>
      <p:sp>
        <p:nvSpPr>
          <p:cNvPr id="8" name="页脚占位符 7">
            <a:extLst>
              <a:ext uri="{FF2B5EF4-FFF2-40B4-BE49-F238E27FC236}">
                <a16:creationId xmlns:a16="http://schemas.microsoft.com/office/drawing/2014/main" id="{1022162B-ADA4-43C8-B021-784C4C3B24B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5E36F13-1993-4C67-852C-5B88CAE82C7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512177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6CBBE3-7F38-4079-98A9-E7F76013DA0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FCA3A99-73BB-43EE-AAE7-4C961F492C50}"/>
              </a:ext>
            </a:extLst>
          </p:cNvPr>
          <p:cNvSpPr>
            <a:spLocks noGrp="1"/>
          </p:cNvSpPr>
          <p:nvPr>
            <p:ph type="dt" sz="half" idx="10"/>
          </p:nvPr>
        </p:nvSpPr>
        <p:spPr/>
        <p:txBody>
          <a:bodyPr/>
          <a:lstStyle/>
          <a:p>
            <a:fld id="{A527CEBE-BCDE-45B2-8097-EC2E8529C77A}" type="datetimeFigureOut">
              <a:rPr lang="zh-CN" altLang="en-US" smtClean="0"/>
              <a:t>2023/10/25</a:t>
            </a:fld>
            <a:endParaRPr lang="zh-CN" altLang="en-US"/>
          </a:p>
        </p:txBody>
      </p:sp>
      <p:sp>
        <p:nvSpPr>
          <p:cNvPr id="4" name="页脚占位符 3">
            <a:extLst>
              <a:ext uri="{FF2B5EF4-FFF2-40B4-BE49-F238E27FC236}">
                <a16:creationId xmlns:a16="http://schemas.microsoft.com/office/drawing/2014/main" id="{DD7E105C-21FF-483E-B2E4-F4C246E83EC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71B006F-AC9C-4432-AEF0-783097ED626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865153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5BC7430-9B5E-4C3F-88F1-32C5F4C25EA1}"/>
              </a:ext>
            </a:extLst>
          </p:cNvPr>
          <p:cNvSpPr>
            <a:spLocks noGrp="1"/>
          </p:cNvSpPr>
          <p:nvPr>
            <p:ph type="dt" sz="half" idx="10"/>
          </p:nvPr>
        </p:nvSpPr>
        <p:spPr/>
        <p:txBody>
          <a:bodyPr/>
          <a:lstStyle/>
          <a:p>
            <a:fld id="{A527CEBE-BCDE-45B2-8097-EC2E8529C77A}" type="datetimeFigureOut">
              <a:rPr lang="zh-CN" altLang="en-US" smtClean="0"/>
              <a:t>2023/10/25</a:t>
            </a:fld>
            <a:endParaRPr lang="zh-CN" altLang="en-US"/>
          </a:p>
        </p:txBody>
      </p:sp>
      <p:sp>
        <p:nvSpPr>
          <p:cNvPr id="3" name="页脚占位符 2">
            <a:extLst>
              <a:ext uri="{FF2B5EF4-FFF2-40B4-BE49-F238E27FC236}">
                <a16:creationId xmlns:a16="http://schemas.microsoft.com/office/drawing/2014/main" id="{EDD0DB72-B8F1-46B1-B260-A925AA74238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AE68D83-2FCC-486D-B1C3-60CDE40E1432}"/>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680977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929D08-8C39-413A-8AE2-161E4265D9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32050CA-214C-4A65-9A3F-47F7F18025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E6F97B-3272-44F8-87F4-08DBDEDEA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99466E-4D0C-4234-B85E-F90EDA503E1A}"/>
              </a:ext>
            </a:extLst>
          </p:cNvPr>
          <p:cNvSpPr>
            <a:spLocks noGrp="1"/>
          </p:cNvSpPr>
          <p:nvPr>
            <p:ph type="dt" sz="half" idx="10"/>
          </p:nvPr>
        </p:nvSpPr>
        <p:spPr/>
        <p:txBody>
          <a:bodyPr/>
          <a:lstStyle/>
          <a:p>
            <a:fld id="{A527CEBE-BCDE-45B2-8097-EC2E8529C77A}" type="datetimeFigureOut">
              <a:rPr lang="zh-CN" altLang="en-US" smtClean="0"/>
              <a:t>2023/10/25</a:t>
            </a:fld>
            <a:endParaRPr lang="zh-CN" altLang="en-US"/>
          </a:p>
        </p:txBody>
      </p:sp>
      <p:sp>
        <p:nvSpPr>
          <p:cNvPr id="6" name="页脚占位符 5">
            <a:extLst>
              <a:ext uri="{FF2B5EF4-FFF2-40B4-BE49-F238E27FC236}">
                <a16:creationId xmlns:a16="http://schemas.microsoft.com/office/drawing/2014/main" id="{38E6D5B1-859D-434A-8F73-35A0A91160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6689B41-7592-4D15-9BC8-151CB9BCC19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410416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8BF344-C18F-4ACB-84F3-A25361F120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A17B132-12F9-4444-A7B6-9FB44FAA5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67B1DCE-8E58-4271-8221-08EFFCEB5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085989A-6D77-4586-9AFC-D81A7D47EBD8}"/>
              </a:ext>
            </a:extLst>
          </p:cNvPr>
          <p:cNvSpPr>
            <a:spLocks noGrp="1"/>
          </p:cNvSpPr>
          <p:nvPr>
            <p:ph type="dt" sz="half" idx="10"/>
          </p:nvPr>
        </p:nvSpPr>
        <p:spPr/>
        <p:txBody>
          <a:bodyPr/>
          <a:lstStyle/>
          <a:p>
            <a:fld id="{A527CEBE-BCDE-45B2-8097-EC2E8529C77A}" type="datetimeFigureOut">
              <a:rPr lang="zh-CN" altLang="en-US" smtClean="0"/>
              <a:t>2023/10/25</a:t>
            </a:fld>
            <a:endParaRPr lang="zh-CN" altLang="en-US"/>
          </a:p>
        </p:txBody>
      </p:sp>
      <p:sp>
        <p:nvSpPr>
          <p:cNvPr id="6" name="页脚占位符 5">
            <a:extLst>
              <a:ext uri="{FF2B5EF4-FFF2-40B4-BE49-F238E27FC236}">
                <a16:creationId xmlns:a16="http://schemas.microsoft.com/office/drawing/2014/main" id="{3D1D5714-93EC-4EF3-9028-A563438E52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964CF3B-2222-4446-880B-54313DF372F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212134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AA20727-07CA-4ED6-858B-7CD6682C9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AFBA218-97F1-4AFC-B3C8-95B2F582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9F4B28-D1F6-428D-B786-B9D5CD454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7CEBE-BCDE-45B2-8097-EC2E8529C77A}" type="datetimeFigureOut">
              <a:rPr lang="zh-CN" altLang="en-US" smtClean="0"/>
              <a:t>2023/10/25</a:t>
            </a:fld>
            <a:endParaRPr lang="zh-CN" altLang="en-US"/>
          </a:p>
        </p:txBody>
      </p:sp>
      <p:sp>
        <p:nvSpPr>
          <p:cNvPr id="5" name="页脚占位符 4">
            <a:extLst>
              <a:ext uri="{FF2B5EF4-FFF2-40B4-BE49-F238E27FC236}">
                <a16:creationId xmlns:a16="http://schemas.microsoft.com/office/drawing/2014/main" id="{C918C797-6F25-426E-949D-8DAE81F6C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421B767-9E9F-48C3-B2AC-E58E7CE3B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F8170-A415-4D23-BB96-423E089F484E}"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D06AD043-7A8D-D1B4-829B-E1609688214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52676" y="171449"/>
            <a:ext cx="2028825" cy="2028825"/>
          </a:xfrm>
          <a:prstGeom prst="rect">
            <a:avLst/>
          </a:prstGeom>
        </p:spPr>
      </p:pic>
    </p:spTree>
    <p:extLst>
      <p:ext uri="{BB962C8B-B14F-4D97-AF65-F5344CB8AC3E}">
        <p14:creationId xmlns:p14="http://schemas.microsoft.com/office/powerpoint/2010/main" val="4200552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B3D0A5B2-8FA9-4904-9B91-272317635EE0}"/>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464E54C-4276-44D7-9843-6AD70C4F13E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A381BE-33D8-414A-80C7-2AF9A14645D4}"/>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BB304-A09E-4362-BE3D-255D4C2E26B1}"/>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0BB231DB-4B24-4066-A7B0-8FB8E7FFBC6C}" type="datetimeFigureOut">
              <a:rPr lang="en-US" smtClean="0"/>
              <a:t>10/25/2023</a:t>
            </a:fld>
            <a:endParaRPr lang="en-US"/>
          </a:p>
        </p:txBody>
      </p:sp>
      <p:sp>
        <p:nvSpPr>
          <p:cNvPr id="5" name="Footer Placeholder 4">
            <a:extLst>
              <a:ext uri="{FF2B5EF4-FFF2-40B4-BE49-F238E27FC236}">
                <a16:creationId xmlns:a16="http://schemas.microsoft.com/office/drawing/2014/main" id="{6E0B6D3C-AA99-48D8-8355-AE660AB889F1}"/>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D129F6-D321-4AD4-AABD-339BE109ACC3}"/>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96DE11B-45D4-4B64-958F-F75A47E1B924}" type="slidenum">
              <a:rPr lang="en-US" smtClean="0"/>
              <a:t>‹#›</a:t>
            </a:fld>
            <a:endParaRPr lang="en-US"/>
          </a:p>
        </p:txBody>
      </p:sp>
    </p:spTree>
    <p:extLst>
      <p:ext uri="{BB962C8B-B14F-4D97-AF65-F5344CB8AC3E}">
        <p14:creationId xmlns:p14="http://schemas.microsoft.com/office/powerpoint/2010/main" val="10164388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18" Type="http://schemas.openxmlformats.org/officeDocument/2006/relationships/image" Target="../media/image10.png"/><Relationship Id="rId3" Type="http://schemas.openxmlformats.org/officeDocument/2006/relationships/image" Target="../media/image2.png"/><Relationship Id="rId21" Type="http://schemas.openxmlformats.org/officeDocument/2006/relationships/image" Target="../media/image12.pn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4.png"/><Relationship Id="rId10" Type="http://schemas.openxmlformats.org/officeDocument/2006/relationships/image" Target="../media/image6.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8.png"/><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7.png"/><Relationship Id="rId3" Type="http://schemas.openxmlformats.org/officeDocument/2006/relationships/control" Target="../activeX/activeX1.xml"/><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vmlDrawing" Target="../drawings/vmlDrawing1.vml"/><Relationship Id="rId16" Type="http://schemas.openxmlformats.org/officeDocument/2006/relationships/image" Target="../media/image37.wmf"/><Relationship Id="rId1" Type="http://schemas.openxmlformats.org/officeDocument/2006/relationships/themeOverride" Target="../theme/themeOverride9.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notesSlide" Target="../notesSlides/notesSlide4.xml"/><Relationship Id="rId15" Type="http://schemas.openxmlformats.org/officeDocument/2006/relationships/image" Target="../media/image38.png"/><Relationship Id="rId10" Type="http://schemas.openxmlformats.org/officeDocument/2006/relationships/image" Target="../media/image8.svg"/><Relationship Id="rId4" Type="http://schemas.openxmlformats.org/officeDocument/2006/relationships/slideLayout" Target="../slideLayouts/slideLayout7.xml"/><Relationship Id="rId9" Type="http://schemas.openxmlformats.org/officeDocument/2006/relationships/image" Target="../media/image5.png"/><Relationship Id="rId14"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7.png"/><Relationship Id="rId3" Type="http://schemas.openxmlformats.org/officeDocument/2006/relationships/control" Target="../activeX/activeX2.xml"/><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vmlDrawing" Target="../drawings/vmlDrawing2.vml"/><Relationship Id="rId16" Type="http://schemas.openxmlformats.org/officeDocument/2006/relationships/image" Target="../media/image39.wmf"/><Relationship Id="rId1" Type="http://schemas.openxmlformats.org/officeDocument/2006/relationships/themeOverride" Target="../theme/themeOverride10.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notesSlide" Target="../notesSlides/notesSlide5.xml"/><Relationship Id="rId15" Type="http://schemas.openxmlformats.org/officeDocument/2006/relationships/image" Target="../media/image38.png"/><Relationship Id="rId10" Type="http://schemas.openxmlformats.org/officeDocument/2006/relationships/image" Target="../media/image8.svg"/><Relationship Id="rId4" Type="http://schemas.openxmlformats.org/officeDocument/2006/relationships/slideLayout" Target="../slideLayouts/slideLayout7.xml"/><Relationship Id="rId9" Type="http://schemas.openxmlformats.org/officeDocument/2006/relationships/image" Target="../media/image5.png"/><Relationship Id="rId14"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7.png"/><Relationship Id="rId3" Type="http://schemas.openxmlformats.org/officeDocument/2006/relationships/control" Target="../activeX/activeX3.xml"/><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vmlDrawing" Target="../drawings/vmlDrawing3.vml"/><Relationship Id="rId16" Type="http://schemas.openxmlformats.org/officeDocument/2006/relationships/image" Target="../media/image39.wmf"/><Relationship Id="rId1" Type="http://schemas.openxmlformats.org/officeDocument/2006/relationships/themeOverride" Target="../theme/themeOverride1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notesSlide" Target="../notesSlides/notesSlide6.xml"/><Relationship Id="rId15" Type="http://schemas.openxmlformats.org/officeDocument/2006/relationships/image" Target="../media/image38.png"/><Relationship Id="rId10" Type="http://schemas.openxmlformats.org/officeDocument/2006/relationships/image" Target="../media/image8.svg"/><Relationship Id="rId4" Type="http://schemas.openxmlformats.org/officeDocument/2006/relationships/slideLayout" Target="../slideLayouts/slideLayout7.xml"/><Relationship Id="rId9" Type="http://schemas.openxmlformats.org/officeDocument/2006/relationships/image" Target="../media/image5.png"/><Relationship Id="rId14"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7.png"/><Relationship Id="rId3" Type="http://schemas.openxmlformats.org/officeDocument/2006/relationships/control" Target="../activeX/activeX4.xml"/><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vmlDrawing" Target="../drawings/vmlDrawing4.vml"/><Relationship Id="rId16" Type="http://schemas.openxmlformats.org/officeDocument/2006/relationships/image" Target="../media/image40.wmf"/><Relationship Id="rId1" Type="http://schemas.openxmlformats.org/officeDocument/2006/relationships/themeOverride" Target="../theme/themeOverride12.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notesSlide" Target="../notesSlides/notesSlide7.xml"/><Relationship Id="rId15" Type="http://schemas.openxmlformats.org/officeDocument/2006/relationships/image" Target="../media/image38.png"/><Relationship Id="rId10" Type="http://schemas.openxmlformats.org/officeDocument/2006/relationships/image" Target="../media/image8.svg"/><Relationship Id="rId4" Type="http://schemas.openxmlformats.org/officeDocument/2006/relationships/slideLayout" Target="../slideLayouts/slideLayout7.xml"/><Relationship Id="rId9" Type="http://schemas.openxmlformats.org/officeDocument/2006/relationships/image" Target="../media/image5.png"/><Relationship Id="rId14"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7.png"/><Relationship Id="rId3" Type="http://schemas.openxmlformats.org/officeDocument/2006/relationships/control" Target="../activeX/activeX5.xml"/><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vmlDrawing" Target="../drawings/vmlDrawing5.vml"/><Relationship Id="rId16" Type="http://schemas.openxmlformats.org/officeDocument/2006/relationships/image" Target="../media/image39.wmf"/><Relationship Id="rId1" Type="http://schemas.openxmlformats.org/officeDocument/2006/relationships/themeOverride" Target="../theme/themeOverride13.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notesSlide" Target="../notesSlides/notesSlide8.xml"/><Relationship Id="rId15" Type="http://schemas.openxmlformats.org/officeDocument/2006/relationships/image" Target="../media/image38.png"/><Relationship Id="rId10" Type="http://schemas.openxmlformats.org/officeDocument/2006/relationships/image" Target="../media/image8.svg"/><Relationship Id="rId4" Type="http://schemas.openxmlformats.org/officeDocument/2006/relationships/slideLayout" Target="../slideLayouts/slideLayout7.xml"/><Relationship Id="rId9" Type="http://schemas.openxmlformats.org/officeDocument/2006/relationships/image" Target="../media/image5.png"/><Relationship Id="rId1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61.svg"/><Relationship Id="rId2"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8.xml"/><Relationship Id="rId5" Type="http://schemas.openxmlformats.org/officeDocument/2006/relationships/image" Target="../media/image46.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4.svg"/><Relationship Id="rId1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47.png"/><Relationship Id="rId17" Type="http://schemas.openxmlformats.org/officeDocument/2006/relationships/image" Target="../media/image68.svg"/><Relationship Id="rId2" Type="http://schemas.openxmlformats.org/officeDocument/2006/relationships/slideLayout" Target="../slideLayouts/slideLayout7.xml"/><Relationship Id="rId16" Type="http://schemas.openxmlformats.org/officeDocument/2006/relationships/image" Target="../media/image49.png"/><Relationship Id="rId1" Type="http://schemas.openxmlformats.org/officeDocument/2006/relationships/themeOverride" Target="../theme/themeOverride14.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6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2.png"/><Relationship Id="rId3" Type="http://schemas.openxmlformats.org/officeDocument/2006/relationships/notesSlide" Target="../notesSlides/notesSlide9.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53.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2.png"/><Relationship Id="rId3" Type="http://schemas.openxmlformats.org/officeDocument/2006/relationships/notesSlide" Target="../notesSlides/notesSlide10.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8.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2.png"/><Relationship Id="rId3" Type="http://schemas.openxmlformats.org/officeDocument/2006/relationships/notesSlide" Target="../notesSlides/notesSlide11.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9.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7.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hemeOverride" Target="../theme/themeOverride20.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6.pn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21.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7.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hemeOverride" Target="../theme/themeOverride22.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7.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hemeOverride" Target="../theme/themeOverride23.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7.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hemeOverride" Target="../theme/themeOverride24.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openxmlformats.org/officeDocument/2006/relationships/image" Target="../media/image9.png"/><Relationship Id="rId3" Type="http://schemas.openxmlformats.org/officeDocument/2006/relationships/notesSlide" Target="../notesSlides/notesSlide12.xml"/><Relationship Id="rId21" Type="http://schemas.openxmlformats.org/officeDocument/2006/relationships/image" Target="../media/image18.svg"/><Relationship Id="rId7" Type="http://schemas.openxmlformats.org/officeDocument/2006/relationships/image" Target="../media/image4.svg"/><Relationship Id="rId12" Type="http://schemas.openxmlformats.org/officeDocument/2006/relationships/image" Target="../media/image6.png"/><Relationship Id="rId17" Type="http://schemas.openxmlformats.org/officeDocument/2006/relationships/image" Target="../media/image14.svg"/><Relationship Id="rId2" Type="http://schemas.openxmlformats.org/officeDocument/2006/relationships/slideLayout" Target="../slideLayouts/slideLayout7.xml"/><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themeOverride" Target="../theme/themeOverride25.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png"/><Relationship Id="rId15" Type="http://schemas.openxmlformats.org/officeDocument/2006/relationships/image" Target="../media/image12.svg"/><Relationship Id="rId10" Type="http://schemas.openxmlformats.org/officeDocument/2006/relationships/image" Target="../media/image5.png"/><Relationship Id="rId19" Type="http://schemas.openxmlformats.org/officeDocument/2006/relationships/image" Target="../media/image16.svg"/><Relationship Id="rId4" Type="http://schemas.openxmlformats.org/officeDocument/2006/relationships/audio" Target="../media/audio1.wav"/><Relationship Id="rId9" Type="http://schemas.openxmlformats.org/officeDocument/2006/relationships/image" Target="../media/image6.svg"/><Relationship Id="rId14" Type="http://schemas.openxmlformats.org/officeDocument/2006/relationships/image" Target="../media/image7.png"/><Relationship Id="rId22" Type="http://schemas.openxmlformats.org/officeDocument/2006/relationships/image" Target="../media/image58.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9.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themeOverride" Target="../theme/themeOverride26.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9.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8.svg"/><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12.sv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62.png"/><Relationship Id="rId2"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82.svg"/><Relationship Id="rId5" Type="http://schemas.openxmlformats.org/officeDocument/2006/relationships/image" Target="../media/image45.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63.png"/><Relationship Id="rId5" Type="http://schemas.openxmlformats.org/officeDocument/2006/relationships/image" Target="../media/image61.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4.svg"/><Relationship Id="rId18" Type="http://schemas.openxmlformats.org/officeDocument/2006/relationships/image" Target="../media/image64.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47.png"/><Relationship Id="rId17" Type="http://schemas.openxmlformats.org/officeDocument/2006/relationships/image" Target="../media/image68.svg"/><Relationship Id="rId2" Type="http://schemas.openxmlformats.org/officeDocument/2006/relationships/slideLayout" Target="../slideLayouts/slideLayout7.xml"/><Relationship Id="rId16" Type="http://schemas.openxmlformats.org/officeDocument/2006/relationships/image" Target="../media/image49.png"/><Relationship Id="rId1" Type="http://schemas.openxmlformats.org/officeDocument/2006/relationships/themeOverride" Target="../theme/themeOverride2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6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48.png"/></Relationships>
</file>

<file path=ppt/slides/_rels/slide3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28.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65.png"/><Relationship Id="rId2" Type="http://schemas.openxmlformats.org/officeDocument/2006/relationships/slideLayout" Target="../slideLayouts/slideLayout7.xml"/><Relationship Id="rId1" Type="http://schemas.openxmlformats.org/officeDocument/2006/relationships/themeOverride" Target="../theme/themeOverride29.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1.png"/><Relationship Id="rId1" Type="http://schemas.openxmlformats.org/officeDocument/2006/relationships/slideLayout" Target="../slideLayouts/slideLayout18.xml"/><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1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16.svg"/><Relationship Id="rId2" Type="http://schemas.openxmlformats.org/officeDocument/2006/relationships/notesSlide" Target="../notesSlides/notesSlide14.xml"/><Relationship Id="rId16" Type="http://schemas.openxmlformats.org/officeDocument/2006/relationships/image" Target="../media/image9.png"/><Relationship Id="rId20"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6.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0.svg"/><Relationship Id="rId18" Type="http://schemas.openxmlformats.org/officeDocument/2006/relationships/image" Target="../media/image35.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0.png"/><Relationship Id="rId17"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23.png"/><Relationship Id="rId1" Type="http://schemas.openxmlformats.org/officeDocument/2006/relationships/themeOverride" Target="../theme/themeOverride3.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2.png"/><Relationship Id="rId10" Type="http://schemas.openxmlformats.org/officeDocument/2006/relationships/image" Target="../media/image7.png"/><Relationship Id="rId19"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9.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7.png"/><Relationship Id="rId2" Type="http://schemas.openxmlformats.org/officeDocument/2006/relationships/slideLayout" Target="../slideLayouts/slideLayout7.xml"/><Relationship Id="rId16" Type="http://schemas.openxmlformats.org/officeDocument/2006/relationships/image" Target="../media/image30.png"/><Relationship Id="rId1" Type="http://schemas.openxmlformats.org/officeDocument/2006/relationships/themeOverride" Target="../theme/themeOverride5.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31.png"/><Relationship Id="rId3" Type="http://schemas.openxmlformats.org/officeDocument/2006/relationships/notesSlide" Target="../notesSlides/notesSlide2.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34.png"/><Relationship Id="rId1" Type="http://schemas.openxmlformats.org/officeDocument/2006/relationships/themeOverride" Target="../theme/themeOverride6.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3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35.png"/><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36.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9" name="Picture 8" descr="A group of people playing instruments&#10;&#10;Description automatically generated">
            <a:extLst>
              <a:ext uri="{FF2B5EF4-FFF2-40B4-BE49-F238E27FC236}">
                <a16:creationId xmlns:a16="http://schemas.microsoft.com/office/drawing/2014/main" id="{7ECAF87D-0539-EC52-2849-0246C4F572C7}"/>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457200" y="2571749"/>
            <a:ext cx="6048375" cy="6048375"/>
          </a:xfrm>
          <a:prstGeom prst="rect">
            <a:avLst/>
          </a:prstGeom>
        </p:spPr>
      </p:pic>
      <p:pic>
        <p:nvPicPr>
          <p:cNvPr id="12" name="Picture 11">
            <a:extLst>
              <a:ext uri="{FF2B5EF4-FFF2-40B4-BE49-F238E27FC236}">
                <a16:creationId xmlns:a16="http://schemas.microsoft.com/office/drawing/2014/main" id="{94863936-ED62-9DFA-FEC1-528FAC0BF539}"/>
              </a:ext>
            </a:extLst>
          </p:cNvPr>
          <p:cNvPicPr>
            <a:picLocks noChangeAspect="1"/>
          </p:cNvPicPr>
          <p:nvPr/>
        </p:nvPicPr>
        <p:blipFill>
          <a:blip r:embed="rId21"/>
          <a:stretch>
            <a:fillRect/>
          </a:stretch>
        </p:blipFill>
        <p:spPr>
          <a:xfrm>
            <a:off x="3743940" y="863693"/>
            <a:ext cx="3389670" cy="768163"/>
          </a:xfrm>
          <a:prstGeom prst="rect">
            <a:avLst/>
          </a:prstGeom>
        </p:spPr>
      </p:pic>
      <p:pic>
        <p:nvPicPr>
          <p:cNvPr id="27" name="Picture 26">
            <a:extLst>
              <a:ext uri="{FF2B5EF4-FFF2-40B4-BE49-F238E27FC236}">
                <a16:creationId xmlns:a16="http://schemas.microsoft.com/office/drawing/2014/main" id="{89910251-7618-58DE-6223-189A203AD3D8}"/>
              </a:ext>
            </a:extLst>
          </p:cNvPr>
          <p:cNvPicPr>
            <a:picLocks noChangeAspect="1"/>
          </p:cNvPicPr>
          <p:nvPr/>
        </p:nvPicPr>
        <p:blipFill>
          <a:blip r:embed="rId22"/>
          <a:stretch>
            <a:fillRect/>
          </a:stretch>
        </p:blipFill>
        <p:spPr>
          <a:xfrm>
            <a:off x="-140637" y="1970061"/>
            <a:ext cx="9882473" cy="2060627"/>
          </a:xfrm>
          <a:prstGeom prst="rect">
            <a:avLst/>
          </a:prstGeom>
        </p:spPr>
      </p:pic>
      <p:pic>
        <p:nvPicPr>
          <p:cNvPr id="30" name="Picture 29">
            <a:extLst>
              <a:ext uri="{FF2B5EF4-FFF2-40B4-BE49-F238E27FC236}">
                <a16:creationId xmlns:a16="http://schemas.microsoft.com/office/drawing/2014/main" id="{A558E815-5846-B60D-2D6A-E2647E496E62}"/>
              </a:ext>
            </a:extLst>
          </p:cNvPr>
          <p:cNvPicPr>
            <a:picLocks noChangeAspect="1"/>
          </p:cNvPicPr>
          <p:nvPr/>
        </p:nvPicPr>
        <p:blipFill>
          <a:blip r:embed="rId23"/>
          <a:stretch>
            <a:fillRect/>
          </a:stretch>
        </p:blipFill>
        <p:spPr>
          <a:xfrm>
            <a:off x="-138399" y="224745"/>
            <a:ext cx="2200847" cy="1036410"/>
          </a:xfrm>
          <a:prstGeom prst="rect">
            <a:avLst/>
          </a:prstGeom>
        </p:spPr>
      </p:pic>
      <p:sp>
        <p:nvSpPr>
          <p:cNvPr id="11" name="TextBox 10">
            <a:extLst>
              <a:ext uri="{FF2B5EF4-FFF2-40B4-BE49-F238E27FC236}">
                <a16:creationId xmlns:a16="http://schemas.microsoft.com/office/drawing/2014/main" id="{97FAF900-FFC4-7244-C43C-ABEA1C0701DC}"/>
              </a:ext>
            </a:extLst>
          </p:cNvPr>
          <p:cNvSpPr txBox="1"/>
          <p:nvPr/>
        </p:nvSpPr>
        <p:spPr>
          <a:xfrm rot="19964283">
            <a:off x="8104056" y="1227934"/>
            <a:ext cx="3836276" cy="369332"/>
          </a:xfrm>
          <a:prstGeom prst="rect">
            <a:avLst/>
          </a:prstGeom>
          <a:noFill/>
        </p:spPr>
        <p:txBody>
          <a:bodyPr wrap="square" rtlCol="0">
            <a:spAutoFit/>
          </a:bodyPr>
          <a:lstStyle/>
          <a:p>
            <a:r>
              <a:rPr lang="en-US" dirty="0" err="1">
                <a:latin typeface="UTM Duepuntozero" panose="02040603050506020204" pitchFamily="18" charset="0"/>
              </a:rPr>
              <a:t>Hương</a:t>
            </a:r>
            <a:r>
              <a:rPr lang="en-US" dirty="0">
                <a:latin typeface="UTM Duepuntozero" panose="02040603050506020204" pitchFamily="18" charset="0"/>
              </a:rPr>
              <a:t> </a:t>
            </a:r>
            <a:r>
              <a:rPr lang="en-US" dirty="0" err="1">
                <a:latin typeface="UTM Duepuntozero" panose="02040603050506020204" pitchFamily="18" charset="0"/>
              </a:rPr>
              <a:t>Thảo</a:t>
            </a:r>
            <a:r>
              <a:rPr lang="en-US" dirty="0">
                <a:latin typeface="UTM Duepuntozero" panose="02040603050506020204" pitchFamily="18" charset="0"/>
              </a:rPr>
              <a:t> – </a:t>
            </a:r>
            <a:r>
              <a:rPr lang="en-US" dirty="0" err="1">
                <a:latin typeface="UTM Duepuntozero" panose="02040603050506020204" pitchFamily="18" charset="0"/>
              </a:rPr>
              <a:t>Zalo</a:t>
            </a:r>
            <a:r>
              <a:rPr lang="en-US" dirty="0">
                <a:latin typeface="UTM Duepuntozero" panose="02040603050506020204" pitchFamily="18" charset="0"/>
              </a:rPr>
              <a:t> 0972.115.126</a:t>
            </a:r>
          </a:p>
        </p:txBody>
      </p:sp>
    </p:spTree>
    <p:extLst>
      <p:ext uri="{BB962C8B-B14F-4D97-AF65-F5344CB8AC3E}">
        <p14:creationId xmlns:p14="http://schemas.microsoft.com/office/powerpoint/2010/main" val="699607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9">
              <a:extLst>
                <a:ext uri="{96DAC541-7B7A-43D3-8B79-37D633B846F1}">
                  <asvg:svgBlip xmlns:asvg="http://schemas.microsoft.com/office/drawing/2016/SVG/main" xmlns="" r:embed="rId10"/>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3">
              <a:extLst>
                <a:ext uri="{96DAC541-7B7A-43D3-8B79-37D633B846F1}">
                  <asvg:svgBlip xmlns:asvg="http://schemas.microsoft.com/office/drawing/2016/SVG/main" xmlns="" r:embed="rId14"/>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166694"/>
          </a:xfrm>
          <a:custGeom>
            <a:avLst/>
            <a:gdLst>
              <a:gd name="connsiteX0" fmla="*/ 0 w 10595734"/>
              <a:gd name="connsiteY0" fmla="*/ 527793 h 3166694"/>
              <a:gd name="connsiteX1" fmla="*/ 527793 w 10595734"/>
              <a:gd name="connsiteY1" fmla="*/ 0 h 3166694"/>
              <a:gd name="connsiteX2" fmla="*/ 1113831 w 10595734"/>
              <a:gd name="connsiteY2" fmla="*/ 0 h 3166694"/>
              <a:gd name="connsiteX3" fmla="*/ 1986073 w 10595734"/>
              <a:gd name="connsiteY3" fmla="*/ 0 h 3166694"/>
              <a:gd name="connsiteX4" fmla="*/ 2476709 w 10595734"/>
              <a:gd name="connsiteY4" fmla="*/ 0 h 3166694"/>
              <a:gd name="connsiteX5" fmla="*/ 3062747 w 10595734"/>
              <a:gd name="connsiteY5" fmla="*/ 0 h 3166694"/>
              <a:gd name="connsiteX6" fmla="*/ 3553383 w 10595734"/>
              <a:gd name="connsiteY6" fmla="*/ 0 h 3166694"/>
              <a:gd name="connsiteX7" fmla="*/ 4330223 w 10595734"/>
              <a:gd name="connsiteY7" fmla="*/ 0 h 3166694"/>
              <a:gd name="connsiteX8" fmla="*/ 5107064 w 10595734"/>
              <a:gd name="connsiteY8" fmla="*/ 0 h 3166694"/>
              <a:gd name="connsiteX9" fmla="*/ 5883905 w 10595734"/>
              <a:gd name="connsiteY9" fmla="*/ 0 h 3166694"/>
              <a:gd name="connsiteX10" fmla="*/ 6279139 w 10595734"/>
              <a:gd name="connsiteY10" fmla="*/ 0 h 3166694"/>
              <a:gd name="connsiteX11" fmla="*/ 6674374 w 10595734"/>
              <a:gd name="connsiteY11" fmla="*/ 0 h 3166694"/>
              <a:gd name="connsiteX12" fmla="*/ 7355813 w 10595734"/>
              <a:gd name="connsiteY12" fmla="*/ 0 h 3166694"/>
              <a:gd name="connsiteX13" fmla="*/ 8132654 w 10595734"/>
              <a:gd name="connsiteY13" fmla="*/ 0 h 3166694"/>
              <a:gd name="connsiteX14" fmla="*/ 8527889 w 10595734"/>
              <a:gd name="connsiteY14" fmla="*/ 0 h 3166694"/>
              <a:gd name="connsiteX15" fmla="*/ 9400131 w 10595734"/>
              <a:gd name="connsiteY15" fmla="*/ 0 h 3166694"/>
              <a:gd name="connsiteX16" fmla="*/ 10067941 w 10595734"/>
              <a:gd name="connsiteY16" fmla="*/ 0 h 3166694"/>
              <a:gd name="connsiteX17" fmla="*/ 10595734 w 10595734"/>
              <a:gd name="connsiteY17" fmla="*/ 527793 h 3166694"/>
              <a:gd name="connsiteX18" fmla="*/ 10595734 w 10595734"/>
              <a:gd name="connsiteY18" fmla="*/ 992237 h 3166694"/>
              <a:gd name="connsiteX19" fmla="*/ 10595734 w 10595734"/>
              <a:gd name="connsiteY19" fmla="*/ 1562236 h 3166694"/>
              <a:gd name="connsiteX20" fmla="*/ 10595734 w 10595734"/>
              <a:gd name="connsiteY20" fmla="*/ 2132235 h 3166694"/>
              <a:gd name="connsiteX21" fmla="*/ 10595734 w 10595734"/>
              <a:gd name="connsiteY21" fmla="*/ 2638901 h 3166694"/>
              <a:gd name="connsiteX22" fmla="*/ 10067941 w 10595734"/>
              <a:gd name="connsiteY22" fmla="*/ 3166694 h 3166694"/>
              <a:gd name="connsiteX23" fmla="*/ 9672706 w 10595734"/>
              <a:gd name="connsiteY23" fmla="*/ 3166694 h 3166694"/>
              <a:gd name="connsiteX24" fmla="*/ 9277472 w 10595734"/>
              <a:gd name="connsiteY24" fmla="*/ 3166694 h 3166694"/>
              <a:gd name="connsiteX25" fmla="*/ 8882237 w 10595734"/>
              <a:gd name="connsiteY25" fmla="*/ 3166694 h 3166694"/>
              <a:gd name="connsiteX26" fmla="*/ 8105396 w 10595734"/>
              <a:gd name="connsiteY26" fmla="*/ 3166694 h 3166694"/>
              <a:gd name="connsiteX27" fmla="*/ 7614760 w 10595734"/>
              <a:gd name="connsiteY27" fmla="*/ 3166694 h 3166694"/>
              <a:gd name="connsiteX28" fmla="*/ 7028722 w 10595734"/>
              <a:gd name="connsiteY28" fmla="*/ 3166694 h 3166694"/>
              <a:gd name="connsiteX29" fmla="*/ 6347283 w 10595734"/>
              <a:gd name="connsiteY29" fmla="*/ 3166694 h 3166694"/>
              <a:gd name="connsiteX30" fmla="*/ 5856647 w 10595734"/>
              <a:gd name="connsiteY30" fmla="*/ 3166694 h 3166694"/>
              <a:gd name="connsiteX31" fmla="*/ 5366011 w 10595734"/>
              <a:gd name="connsiteY31" fmla="*/ 3166694 h 3166694"/>
              <a:gd name="connsiteX32" fmla="*/ 4970776 w 10595734"/>
              <a:gd name="connsiteY32" fmla="*/ 3166694 h 3166694"/>
              <a:gd name="connsiteX33" fmla="*/ 4384739 w 10595734"/>
              <a:gd name="connsiteY33" fmla="*/ 3166694 h 3166694"/>
              <a:gd name="connsiteX34" fmla="*/ 3607898 w 10595734"/>
              <a:gd name="connsiteY34" fmla="*/ 3166694 h 3166694"/>
              <a:gd name="connsiteX35" fmla="*/ 2926459 w 10595734"/>
              <a:gd name="connsiteY35" fmla="*/ 3166694 h 3166694"/>
              <a:gd name="connsiteX36" fmla="*/ 2435823 w 10595734"/>
              <a:gd name="connsiteY36" fmla="*/ 3166694 h 3166694"/>
              <a:gd name="connsiteX37" fmla="*/ 2040588 w 10595734"/>
              <a:gd name="connsiteY37" fmla="*/ 3166694 h 3166694"/>
              <a:gd name="connsiteX38" fmla="*/ 1168346 w 10595734"/>
              <a:gd name="connsiteY38" fmla="*/ 3166694 h 3166694"/>
              <a:gd name="connsiteX39" fmla="*/ 527793 w 10595734"/>
              <a:gd name="connsiteY39" fmla="*/ 3166694 h 3166694"/>
              <a:gd name="connsiteX40" fmla="*/ 0 w 10595734"/>
              <a:gd name="connsiteY40" fmla="*/ 2638901 h 3166694"/>
              <a:gd name="connsiteX41" fmla="*/ 0 w 10595734"/>
              <a:gd name="connsiteY41" fmla="*/ 2132235 h 3166694"/>
              <a:gd name="connsiteX42" fmla="*/ 0 w 10595734"/>
              <a:gd name="connsiteY42" fmla="*/ 1583347 h 3166694"/>
              <a:gd name="connsiteX43" fmla="*/ 0 w 10595734"/>
              <a:gd name="connsiteY43" fmla="*/ 1097792 h 3166694"/>
              <a:gd name="connsiteX44" fmla="*/ 0 w 10595734"/>
              <a:gd name="connsiteY44" fmla="*/ 527793 h 31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166694" fill="none" extrusionOk="0">
                <a:moveTo>
                  <a:pt x="0" y="527793"/>
                </a:moveTo>
                <a:cubicBezTo>
                  <a:pt x="-1849" y="207355"/>
                  <a:pt x="194159" y="-18412"/>
                  <a:pt x="527793" y="0"/>
                </a:cubicBezTo>
                <a:cubicBezTo>
                  <a:pt x="660710" y="-24987"/>
                  <a:pt x="975918" y="20392"/>
                  <a:pt x="1113831" y="0"/>
                </a:cubicBezTo>
                <a:cubicBezTo>
                  <a:pt x="1251744" y="-20392"/>
                  <a:pt x="1720838" y="-35202"/>
                  <a:pt x="1986073" y="0"/>
                </a:cubicBezTo>
                <a:cubicBezTo>
                  <a:pt x="2251308" y="35202"/>
                  <a:pt x="2373490" y="-4667"/>
                  <a:pt x="2476709" y="0"/>
                </a:cubicBezTo>
                <a:cubicBezTo>
                  <a:pt x="2579928" y="4667"/>
                  <a:pt x="2802378" y="11635"/>
                  <a:pt x="3062747" y="0"/>
                </a:cubicBezTo>
                <a:cubicBezTo>
                  <a:pt x="3323116" y="-11635"/>
                  <a:pt x="3417988" y="6024"/>
                  <a:pt x="3553383" y="0"/>
                </a:cubicBezTo>
                <a:cubicBezTo>
                  <a:pt x="3688778" y="-6024"/>
                  <a:pt x="3980192" y="-4230"/>
                  <a:pt x="4330223" y="0"/>
                </a:cubicBezTo>
                <a:cubicBezTo>
                  <a:pt x="4680254" y="4230"/>
                  <a:pt x="4758366" y="-27738"/>
                  <a:pt x="5107064" y="0"/>
                </a:cubicBezTo>
                <a:cubicBezTo>
                  <a:pt x="5455762" y="27738"/>
                  <a:pt x="5504695" y="18849"/>
                  <a:pt x="5883905" y="0"/>
                </a:cubicBezTo>
                <a:cubicBezTo>
                  <a:pt x="6263115" y="-18849"/>
                  <a:pt x="6199374" y="7207"/>
                  <a:pt x="6279139" y="0"/>
                </a:cubicBezTo>
                <a:cubicBezTo>
                  <a:pt x="6358904" y="-7207"/>
                  <a:pt x="6541738" y="-15336"/>
                  <a:pt x="6674374" y="0"/>
                </a:cubicBezTo>
                <a:cubicBezTo>
                  <a:pt x="6807011" y="15336"/>
                  <a:pt x="7041430" y="-30523"/>
                  <a:pt x="7355813" y="0"/>
                </a:cubicBezTo>
                <a:cubicBezTo>
                  <a:pt x="7670196" y="30523"/>
                  <a:pt x="7926015" y="-23768"/>
                  <a:pt x="8132654" y="0"/>
                </a:cubicBezTo>
                <a:cubicBezTo>
                  <a:pt x="8339293" y="23768"/>
                  <a:pt x="8398251" y="13480"/>
                  <a:pt x="8527889" y="0"/>
                </a:cubicBezTo>
                <a:cubicBezTo>
                  <a:pt x="8657527" y="-13480"/>
                  <a:pt x="9158555" y="22811"/>
                  <a:pt x="9400131" y="0"/>
                </a:cubicBezTo>
                <a:cubicBezTo>
                  <a:pt x="9641707" y="-22811"/>
                  <a:pt x="9810399" y="18142"/>
                  <a:pt x="10067941" y="0"/>
                </a:cubicBezTo>
                <a:cubicBezTo>
                  <a:pt x="10348497" y="21621"/>
                  <a:pt x="10619323" y="219636"/>
                  <a:pt x="10595734" y="527793"/>
                </a:cubicBezTo>
                <a:cubicBezTo>
                  <a:pt x="10612356" y="728776"/>
                  <a:pt x="10579311" y="813266"/>
                  <a:pt x="10595734" y="992237"/>
                </a:cubicBezTo>
                <a:cubicBezTo>
                  <a:pt x="10612157" y="1171208"/>
                  <a:pt x="10602817" y="1380332"/>
                  <a:pt x="10595734" y="1562236"/>
                </a:cubicBezTo>
                <a:cubicBezTo>
                  <a:pt x="10588651" y="1744140"/>
                  <a:pt x="10620284" y="1897308"/>
                  <a:pt x="10595734" y="2132235"/>
                </a:cubicBezTo>
                <a:cubicBezTo>
                  <a:pt x="10571184" y="2367162"/>
                  <a:pt x="10611237" y="2415755"/>
                  <a:pt x="10595734" y="2638901"/>
                </a:cubicBezTo>
                <a:cubicBezTo>
                  <a:pt x="10598220" y="2947585"/>
                  <a:pt x="10368246" y="3168103"/>
                  <a:pt x="10067941" y="3166694"/>
                </a:cubicBezTo>
                <a:cubicBezTo>
                  <a:pt x="9908779" y="3168066"/>
                  <a:pt x="9814854" y="3169701"/>
                  <a:pt x="9672706" y="3166694"/>
                </a:cubicBezTo>
                <a:cubicBezTo>
                  <a:pt x="9530559" y="3163687"/>
                  <a:pt x="9372337" y="3154639"/>
                  <a:pt x="9277472" y="3166694"/>
                </a:cubicBezTo>
                <a:cubicBezTo>
                  <a:pt x="9182607" y="3178749"/>
                  <a:pt x="9031466" y="3153559"/>
                  <a:pt x="8882237" y="3166694"/>
                </a:cubicBezTo>
                <a:cubicBezTo>
                  <a:pt x="8733009" y="3179829"/>
                  <a:pt x="8389306" y="3192882"/>
                  <a:pt x="8105396" y="3166694"/>
                </a:cubicBezTo>
                <a:cubicBezTo>
                  <a:pt x="7821486" y="3140506"/>
                  <a:pt x="7765711" y="3142304"/>
                  <a:pt x="7614760" y="3166694"/>
                </a:cubicBezTo>
                <a:cubicBezTo>
                  <a:pt x="7463809" y="3191084"/>
                  <a:pt x="7210294" y="3171505"/>
                  <a:pt x="7028722" y="3166694"/>
                </a:cubicBezTo>
                <a:cubicBezTo>
                  <a:pt x="6847150" y="3161883"/>
                  <a:pt x="6554762" y="3154552"/>
                  <a:pt x="6347283" y="3166694"/>
                </a:cubicBezTo>
                <a:cubicBezTo>
                  <a:pt x="6139804" y="3178836"/>
                  <a:pt x="6041303" y="3190499"/>
                  <a:pt x="5856647" y="3166694"/>
                </a:cubicBezTo>
                <a:cubicBezTo>
                  <a:pt x="5671991" y="3142889"/>
                  <a:pt x="5541670" y="3184009"/>
                  <a:pt x="5366011" y="3166694"/>
                </a:cubicBezTo>
                <a:cubicBezTo>
                  <a:pt x="5190352" y="3149379"/>
                  <a:pt x="5099897" y="3149948"/>
                  <a:pt x="4970776" y="3166694"/>
                </a:cubicBezTo>
                <a:cubicBezTo>
                  <a:pt x="4841655" y="3183440"/>
                  <a:pt x="4591637" y="3143768"/>
                  <a:pt x="4384739" y="3166694"/>
                </a:cubicBezTo>
                <a:cubicBezTo>
                  <a:pt x="4177841" y="3189620"/>
                  <a:pt x="3785679" y="3202685"/>
                  <a:pt x="3607898" y="3166694"/>
                </a:cubicBezTo>
                <a:cubicBezTo>
                  <a:pt x="3430117" y="3130703"/>
                  <a:pt x="3180289" y="3200322"/>
                  <a:pt x="2926459" y="3166694"/>
                </a:cubicBezTo>
                <a:cubicBezTo>
                  <a:pt x="2672629" y="3133066"/>
                  <a:pt x="2654420" y="3177728"/>
                  <a:pt x="2435823" y="3166694"/>
                </a:cubicBezTo>
                <a:cubicBezTo>
                  <a:pt x="2217226" y="3155660"/>
                  <a:pt x="2221831" y="3179588"/>
                  <a:pt x="2040588" y="3166694"/>
                </a:cubicBezTo>
                <a:cubicBezTo>
                  <a:pt x="1859346" y="3153800"/>
                  <a:pt x="1546099" y="3173891"/>
                  <a:pt x="1168346" y="3166694"/>
                </a:cubicBezTo>
                <a:cubicBezTo>
                  <a:pt x="790593" y="3159497"/>
                  <a:pt x="828882" y="3161980"/>
                  <a:pt x="527793" y="3166694"/>
                </a:cubicBezTo>
                <a:cubicBezTo>
                  <a:pt x="247114" y="3166438"/>
                  <a:pt x="36237" y="2886987"/>
                  <a:pt x="0" y="2638901"/>
                </a:cubicBezTo>
                <a:cubicBezTo>
                  <a:pt x="19625" y="2459396"/>
                  <a:pt x="-9259" y="2339378"/>
                  <a:pt x="0" y="2132235"/>
                </a:cubicBezTo>
                <a:cubicBezTo>
                  <a:pt x="9259" y="1925092"/>
                  <a:pt x="9762" y="1806563"/>
                  <a:pt x="0" y="1583347"/>
                </a:cubicBezTo>
                <a:cubicBezTo>
                  <a:pt x="-9762" y="1360131"/>
                  <a:pt x="21003" y="1282979"/>
                  <a:pt x="0" y="1097792"/>
                </a:cubicBezTo>
                <a:cubicBezTo>
                  <a:pt x="-21003" y="912606"/>
                  <a:pt x="108" y="728989"/>
                  <a:pt x="0" y="527793"/>
                </a:cubicBezTo>
                <a:close/>
              </a:path>
              <a:path w="10595734" h="3166694" stroke="0" extrusionOk="0">
                <a:moveTo>
                  <a:pt x="0" y="527793"/>
                </a:moveTo>
                <a:cubicBezTo>
                  <a:pt x="-8893" y="232446"/>
                  <a:pt x="236824" y="13390"/>
                  <a:pt x="527793" y="0"/>
                </a:cubicBezTo>
                <a:cubicBezTo>
                  <a:pt x="785888" y="-18000"/>
                  <a:pt x="926404" y="12542"/>
                  <a:pt x="1113831" y="0"/>
                </a:cubicBezTo>
                <a:cubicBezTo>
                  <a:pt x="1301258" y="-12542"/>
                  <a:pt x="1644295" y="35432"/>
                  <a:pt x="1890671" y="0"/>
                </a:cubicBezTo>
                <a:cubicBezTo>
                  <a:pt x="2137047" y="-35432"/>
                  <a:pt x="2112704" y="17839"/>
                  <a:pt x="2285906" y="0"/>
                </a:cubicBezTo>
                <a:cubicBezTo>
                  <a:pt x="2459108" y="-17839"/>
                  <a:pt x="2847125" y="21263"/>
                  <a:pt x="3062747" y="0"/>
                </a:cubicBezTo>
                <a:cubicBezTo>
                  <a:pt x="3278369" y="-21263"/>
                  <a:pt x="3343708" y="4770"/>
                  <a:pt x="3457981" y="0"/>
                </a:cubicBezTo>
                <a:cubicBezTo>
                  <a:pt x="3572254" y="-4770"/>
                  <a:pt x="3952635" y="-15728"/>
                  <a:pt x="4234822" y="0"/>
                </a:cubicBezTo>
                <a:cubicBezTo>
                  <a:pt x="4517009" y="15728"/>
                  <a:pt x="4671669" y="32442"/>
                  <a:pt x="4916261" y="0"/>
                </a:cubicBezTo>
                <a:cubicBezTo>
                  <a:pt x="5160853" y="-32442"/>
                  <a:pt x="5268257" y="-1901"/>
                  <a:pt x="5502299" y="0"/>
                </a:cubicBezTo>
                <a:cubicBezTo>
                  <a:pt x="5736341" y="1901"/>
                  <a:pt x="6002626" y="-4606"/>
                  <a:pt x="6183738" y="0"/>
                </a:cubicBezTo>
                <a:cubicBezTo>
                  <a:pt x="6364850" y="4606"/>
                  <a:pt x="6794788" y="28921"/>
                  <a:pt x="6960579" y="0"/>
                </a:cubicBezTo>
                <a:cubicBezTo>
                  <a:pt x="7126370" y="-28921"/>
                  <a:pt x="7379494" y="-19429"/>
                  <a:pt x="7642018" y="0"/>
                </a:cubicBezTo>
                <a:cubicBezTo>
                  <a:pt x="7904542" y="19429"/>
                  <a:pt x="8025122" y="-5951"/>
                  <a:pt x="8132654" y="0"/>
                </a:cubicBezTo>
                <a:cubicBezTo>
                  <a:pt x="8240186" y="5951"/>
                  <a:pt x="8447744" y="7940"/>
                  <a:pt x="8623290" y="0"/>
                </a:cubicBezTo>
                <a:cubicBezTo>
                  <a:pt x="8798836" y="-7940"/>
                  <a:pt x="8991781" y="12253"/>
                  <a:pt x="9113926" y="0"/>
                </a:cubicBezTo>
                <a:cubicBezTo>
                  <a:pt x="9236071" y="-12253"/>
                  <a:pt x="9798336" y="2742"/>
                  <a:pt x="10067941" y="0"/>
                </a:cubicBezTo>
                <a:cubicBezTo>
                  <a:pt x="10388587" y="54338"/>
                  <a:pt x="10575485" y="273472"/>
                  <a:pt x="10595734" y="527793"/>
                </a:cubicBezTo>
                <a:cubicBezTo>
                  <a:pt x="10593351" y="741650"/>
                  <a:pt x="10620758" y="854739"/>
                  <a:pt x="10595734" y="1076681"/>
                </a:cubicBezTo>
                <a:cubicBezTo>
                  <a:pt x="10570710" y="1298623"/>
                  <a:pt x="10577651" y="1453439"/>
                  <a:pt x="10595734" y="1583347"/>
                </a:cubicBezTo>
                <a:cubicBezTo>
                  <a:pt x="10613817" y="1713255"/>
                  <a:pt x="10582075" y="1893218"/>
                  <a:pt x="10595734" y="2111124"/>
                </a:cubicBezTo>
                <a:cubicBezTo>
                  <a:pt x="10609393" y="2329030"/>
                  <a:pt x="10573121" y="2476548"/>
                  <a:pt x="10595734" y="2638901"/>
                </a:cubicBezTo>
                <a:cubicBezTo>
                  <a:pt x="10554926" y="2964936"/>
                  <a:pt x="10396576" y="3212271"/>
                  <a:pt x="10067941" y="3166694"/>
                </a:cubicBezTo>
                <a:cubicBezTo>
                  <a:pt x="9786831" y="3172057"/>
                  <a:pt x="9593255" y="3180588"/>
                  <a:pt x="9386502" y="3166694"/>
                </a:cubicBezTo>
                <a:cubicBezTo>
                  <a:pt x="9179749" y="3152800"/>
                  <a:pt x="9079402" y="3165542"/>
                  <a:pt x="8895866" y="3166694"/>
                </a:cubicBezTo>
                <a:cubicBezTo>
                  <a:pt x="8712330" y="3167846"/>
                  <a:pt x="8484947" y="3141482"/>
                  <a:pt x="8309828" y="3166694"/>
                </a:cubicBezTo>
                <a:cubicBezTo>
                  <a:pt x="8134709" y="3191906"/>
                  <a:pt x="7967737" y="3168006"/>
                  <a:pt x="7723790" y="3166694"/>
                </a:cubicBezTo>
                <a:cubicBezTo>
                  <a:pt x="7479843" y="3165382"/>
                  <a:pt x="7471382" y="3148879"/>
                  <a:pt x="7328556" y="3166694"/>
                </a:cubicBezTo>
                <a:cubicBezTo>
                  <a:pt x="7185730" y="3184509"/>
                  <a:pt x="7014804" y="3149717"/>
                  <a:pt x="6933321" y="3166694"/>
                </a:cubicBezTo>
                <a:cubicBezTo>
                  <a:pt x="6851839" y="3183671"/>
                  <a:pt x="6715425" y="3164421"/>
                  <a:pt x="6538086" y="3166694"/>
                </a:cubicBezTo>
                <a:cubicBezTo>
                  <a:pt x="6360748" y="3168967"/>
                  <a:pt x="6214366" y="3191175"/>
                  <a:pt x="5952049" y="3166694"/>
                </a:cubicBezTo>
                <a:cubicBezTo>
                  <a:pt x="5689732" y="3142213"/>
                  <a:pt x="5452383" y="3161366"/>
                  <a:pt x="5270609" y="3166694"/>
                </a:cubicBezTo>
                <a:cubicBezTo>
                  <a:pt x="5088835" y="3172022"/>
                  <a:pt x="4594743" y="3166505"/>
                  <a:pt x="4398367" y="3166694"/>
                </a:cubicBezTo>
                <a:cubicBezTo>
                  <a:pt x="4201991" y="3166883"/>
                  <a:pt x="3956014" y="3185052"/>
                  <a:pt x="3716928" y="3166694"/>
                </a:cubicBezTo>
                <a:cubicBezTo>
                  <a:pt x="3477842" y="3148336"/>
                  <a:pt x="3474624" y="3163243"/>
                  <a:pt x="3321693" y="3166694"/>
                </a:cubicBezTo>
                <a:cubicBezTo>
                  <a:pt x="3168763" y="3170145"/>
                  <a:pt x="2806217" y="3204135"/>
                  <a:pt x="2544853" y="3166694"/>
                </a:cubicBezTo>
                <a:cubicBezTo>
                  <a:pt x="2283489" y="3129253"/>
                  <a:pt x="2170169" y="3170339"/>
                  <a:pt x="2054217" y="3166694"/>
                </a:cubicBezTo>
                <a:cubicBezTo>
                  <a:pt x="1938265" y="3163049"/>
                  <a:pt x="1437718" y="3178619"/>
                  <a:pt x="1277376" y="3166694"/>
                </a:cubicBezTo>
                <a:cubicBezTo>
                  <a:pt x="1117034" y="3154769"/>
                  <a:pt x="782414" y="3188957"/>
                  <a:pt x="527793" y="3166694"/>
                </a:cubicBezTo>
                <a:cubicBezTo>
                  <a:pt x="215676" y="3166559"/>
                  <a:pt x="-10223" y="2920832"/>
                  <a:pt x="0" y="2638901"/>
                </a:cubicBezTo>
                <a:cubicBezTo>
                  <a:pt x="13565" y="2412073"/>
                  <a:pt x="6122" y="2387899"/>
                  <a:pt x="0" y="2174457"/>
                </a:cubicBezTo>
                <a:cubicBezTo>
                  <a:pt x="-6122" y="1961015"/>
                  <a:pt x="-17964" y="1738376"/>
                  <a:pt x="0" y="1625569"/>
                </a:cubicBezTo>
                <a:cubicBezTo>
                  <a:pt x="17964" y="1512762"/>
                  <a:pt x="-23322" y="1285918"/>
                  <a:pt x="0" y="1118903"/>
                </a:cubicBezTo>
                <a:cubicBezTo>
                  <a:pt x="23322" y="951888"/>
                  <a:pt x="-4070" y="704364"/>
                  <a:pt x="0" y="527793"/>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4800" dirty="0">
                <a:solidFill>
                  <a:prstClr val="black"/>
                </a:solidFill>
                <a:latin typeface="Calibri" panose="020F0502020204030204"/>
              </a:rPr>
              <a:t> Cô bé Mi-lô sống trên một hòn đảo ngập tràn không khí âm nhạc ở Cu-ba. Cô luôn mơ ước được chơi trống trong một ban nhạc.</a:t>
            </a:r>
            <a:endParaRPr lang="en-US" sz="4800" dirty="0">
              <a:solidFill>
                <a:prstClr val="black"/>
              </a:solidFill>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srgbClr val="FF0000"/>
                </a:solidFill>
                <a:latin typeface="Calibri" panose="020F0502020204030204" pitchFamily="34" charset="0"/>
                <a:cs typeface="Calibri" panose="020F0502020204030204" pitchFamily="34" charset="0"/>
              </a:rPr>
              <a:t>Đoạn</a:t>
            </a:r>
            <a:r>
              <a:rPr lang="en-US" sz="5400" dirty="0">
                <a:solidFill>
                  <a:srgbClr val="FF0000"/>
                </a:solidFill>
                <a:latin typeface="Calibri" panose="020F0502020204030204" pitchFamily="34" charset="0"/>
                <a:cs typeface="Calibri" panose="020F0502020204030204" pitchFamily="34" charset="0"/>
              </a:rPr>
              <a:t> 1</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5"/>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1026" name="TextBox1" r:id="rId3" imgW="5286240" imgH="1790640"/>
        </mc:Choice>
        <mc:Fallback>
          <p:control name="TextBox1" r:id="rId3"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6"/>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9">
              <a:extLst>
                <a:ext uri="{96DAC541-7B7A-43D3-8B79-37D633B846F1}">
                  <asvg:svgBlip xmlns:asvg="http://schemas.microsoft.com/office/drawing/2016/SVG/main" xmlns="" r:embed="rId10"/>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3">
              <a:extLst>
                <a:ext uri="{96DAC541-7B7A-43D3-8B79-37D633B846F1}">
                  <asvg:svgBlip xmlns:asvg="http://schemas.microsoft.com/office/drawing/2016/SVG/main" xmlns="" r:embed="rId14"/>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8" y="2535462"/>
            <a:ext cx="10934781" cy="4132465"/>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dirty="0">
                <a:solidFill>
                  <a:prstClr val="black"/>
                </a:solidFill>
                <a:latin typeface="Calibri" panose="020F0502020204030204"/>
              </a:rPr>
              <a:t> 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Đoạn</a:t>
            </a:r>
            <a:r>
              <a:rPr kumimoji="0" lang="en-US" sz="5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5"/>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F113E994-06F5-BA53-4369-7CE37D1706FF}"/>
              </a:ext>
            </a:extLst>
          </p:cNvPr>
          <p:cNvCxnSpPr>
            <a:cxnSpLocks/>
          </p:cNvCxnSpPr>
          <p:nvPr/>
        </p:nvCxnSpPr>
        <p:spPr>
          <a:xfrm flipV="1">
            <a:off x="4495880" y="392472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id="{953CC088-D1E6-45EF-A796-903C3044B7AC}"/>
              </a:ext>
            </a:extLst>
          </p:cNvPr>
          <p:cNvCxnSpPr>
            <a:cxnSpLocks/>
          </p:cNvCxnSpPr>
          <p:nvPr/>
        </p:nvCxnSpPr>
        <p:spPr>
          <a:xfrm flipV="1">
            <a:off x="3047224" y="4335695"/>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a:extLst>
              <a:ext uri="{FF2B5EF4-FFF2-40B4-BE49-F238E27FC236}">
                <a16:creationId xmlns:a16="http://schemas.microsoft.com/office/drawing/2014/main" id="{0D20A3DB-9357-67BD-0D83-C3AE4DDFAB18}"/>
              </a:ext>
            </a:extLst>
          </p:cNvPr>
          <p:cNvCxnSpPr>
            <a:cxnSpLocks/>
          </p:cNvCxnSpPr>
          <p:nvPr/>
        </p:nvCxnSpPr>
        <p:spPr>
          <a:xfrm flipV="1">
            <a:off x="8913767" y="437679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F0C641EA-F11E-AF9E-F5BE-3B5E674AC059}"/>
              </a:ext>
            </a:extLst>
          </p:cNvPr>
          <p:cNvCxnSpPr>
            <a:cxnSpLocks/>
          </p:cNvCxnSpPr>
          <p:nvPr/>
        </p:nvCxnSpPr>
        <p:spPr>
          <a:xfrm flipV="1">
            <a:off x="4393138" y="476720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Nhóm 28">
            <a:extLst>
              <a:ext uri="{FF2B5EF4-FFF2-40B4-BE49-F238E27FC236}">
                <a16:creationId xmlns:a16="http://schemas.microsoft.com/office/drawing/2014/main" id="{5744D7AE-020C-7243-33CD-6D8B11141A71}"/>
              </a:ext>
            </a:extLst>
          </p:cNvPr>
          <p:cNvGrpSpPr/>
          <p:nvPr/>
        </p:nvGrpSpPr>
        <p:grpSpPr>
          <a:xfrm>
            <a:off x="3563073" y="5137079"/>
            <a:ext cx="269188" cy="492657"/>
            <a:chOff x="6953545" y="4636051"/>
            <a:chExt cx="118472" cy="274494"/>
          </a:xfrm>
        </p:grpSpPr>
        <p:cxnSp>
          <p:nvCxnSpPr>
            <p:cNvPr id="12" name="Đường nối Thẳng 26">
              <a:extLst>
                <a:ext uri="{FF2B5EF4-FFF2-40B4-BE49-F238E27FC236}">
                  <a16:creationId xmlns:a16="http://schemas.microsoft.com/office/drawing/2014/main" id="{C397C2C6-B6ED-5DC5-937F-E710E27F216E}"/>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27">
              <a:extLst>
                <a:ext uri="{FF2B5EF4-FFF2-40B4-BE49-F238E27FC236}">
                  <a16:creationId xmlns:a16="http://schemas.microsoft.com/office/drawing/2014/main" id="{E58DC49C-12D1-1275-80F0-31D527E8A3FE}"/>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ontrols>
      <mc:AlternateContent xmlns:mc="http://schemas.openxmlformats.org/markup-compatibility/2006">
        <mc:Choice xmlns:v="urn:schemas-microsoft-com:vml" Requires="v">
          <p:control spid="2050" name="TextBox1" r:id="rId3" imgW="5286240" imgH="1790640"/>
        </mc:Choice>
        <mc:Fallback>
          <p:control name="TextBox1" r:id="rId3"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6"/>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59728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9">
              <a:extLst>
                <a:ext uri="{96DAC541-7B7A-43D3-8B79-37D633B846F1}">
                  <asvg:svgBlip xmlns:asvg="http://schemas.microsoft.com/office/drawing/2016/SVG/main" xmlns="" r:embed="rId10"/>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3">
              <a:extLst>
                <a:ext uri="{96DAC541-7B7A-43D3-8B79-37D633B846F1}">
                  <asvg:svgBlip xmlns:asvg="http://schemas.microsoft.com/office/drawing/2016/SVG/main" xmlns="" r:embed="rId14"/>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600" dirty="0">
                <a:solidFill>
                  <a:prstClr val="black"/>
                </a:solidFill>
                <a:latin typeface="Calibri" panose="020F0502020204030204"/>
              </a:rPr>
              <a:t>  </a:t>
            </a:r>
            <a:r>
              <a:rPr lang="vi-VN" sz="3600" dirty="0">
                <a:solidFill>
                  <a:prstClr val="black"/>
                </a:solidFill>
                <a:latin typeface="Calibri" panose="020F0502020204030204"/>
              </a:rPr>
              <a:t>Thế rồi, Mi-lô thuyết phục cha cho cô tham gia một lớp nhạc cụ. Trống tim-pan-ni, trống công-ga, trống bông-gô,… loại nào cô cũng chơi được. Thầy cô nhận ra tài năng của Mi-lô và bắt đầu dạy cô mỗi ngày.</a:t>
            </a:r>
          </a:p>
          <a:p>
            <a:pPr lvl="0" algn="just" defTabSz="914377"/>
            <a:r>
              <a:rPr lang="vi-VN" sz="3600" dirty="0">
                <a:solidFill>
                  <a:prstClr val="black"/>
                </a:solidFill>
                <a:latin typeface="Calibri" panose="020F0502020204030204"/>
              </a:rPr>
              <a:t>   - Sẽ đến ngày mình được chơi trong một ban nhạc thứ thiệt.– Mi-lô thầm nghĩ.</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Đoạn</a:t>
            </a:r>
            <a:r>
              <a:rPr kumimoji="0" lang="en-US" sz="5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3</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5"/>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3074" name="TextBox1" r:id="rId3" imgW="5286240" imgH="1790640"/>
        </mc:Choice>
        <mc:Fallback>
          <p:control name="TextBox1" r:id="rId3"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6"/>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3373368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9">
              <a:extLst>
                <a:ext uri="{96DAC541-7B7A-43D3-8B79-37D633B846F1}">
                  <asvg:svgBlip xmlns:asvg="http://schemas.microsoft.com/office/drawing/2016/SVG/main" xmlns="" r:embed="rId10"/>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3">
              <a:extLst>
                <a:ext uri="{96DAC541-7B7A-43D3-8B79-37D633B846F1}">
                  <asvg:svgBlip xmlns:asvg="http://schemas.microsoft.com/office/drawing/2016/SVG/main" xmlns="" r:embed="rId14"/>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400" dirty="0">
                <a:solidFill>
                  <a:prstClr val="black"/>
                </a:solidFill>
                <a:latin typeface="Calibri" panose="020F0502020204030204"/>
              </a:rPr>
              <a:t>Khi chị gái Ku-chi-tô thành lập A-na-ca-ô-na, nhóm nhảy nữ đầu tiên của Cu-ba, cô bé Mi-lô 10 tuổi đã gia nhập ban nhạc với vai trò một tay trống. Nghe tiếng trống của Mi-lô, ai cũng muốn nhún nhảy.</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4</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5"/>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46D35E31-1D4E-E92B-1127-7E8FD99D5ECD}"/>
              </a:ext>
            </a:extLst>
          </p:cNvPr>
          <p:cNvCxnSpPr>
            <a:cxnSpLocks/>
          </p:cNvCxnSpPr>
          <p:nvPr/>
        </p:nvCxnSpPr>
        <p:spPr>
          <a:xfrm flipV="1">
            <a:off x="11163808" y="283566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Nhóm 28">
            <a:extLst>
              <a:ext uri="{FF2B5EF4-FFF2-40B4-BE49-F238E27FC236}">
                <a16:creationId xmlns:a16="http://schemas.microsoft.com/office/drawing/2014/main" id="{DCA6AB15-ED28-3FD3-E72C-D7BDBD005A6B}"/>
              </a:ext>
            </a:extLst>
          </p:cNvPr>
          <p:cNvGrpSpPr/>
          <p:nvPr/>
        </p:nvGrpSpPr>
        <p:grpSpPr>
          <a:xfrm>
            <a:off x="5268583" y="4859677"/>
            <a:ext cx="269188" cy="492657"/>
            <a:chOff x="6953545" y="4636051"/>
            <a:chExt cx="118472" cy="274494"/>
          </a:xfrm>
        </p:grpSpPr>
        <p:cxnSp>
          <p:nvCxnSpPr>
            <p:cNvPr id="6" name="Đường nối Thẳng 26">
              <a:extLst>
                <a:ext uri="{FF2B5EF4-FFF2-40B4-BE49-F238E27FC236}">
                  <a16:creationId xmlns:a16="http://schemas.microsoft.com/office/drawing/2014/main" id="{BDD4D2D9-5811-CE09-4647-1D7E749AD990}"/>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27">
              <a:extLst>
                <a:ext uri="{FF2B5EF4-FFF2-40B4-BE49-F238E27FC236}">
                  <a16:creationId xmlns:a16="http://schemas.microsoft.com/office/drawing/2014/main" id="{F5F1C97A-FFC4-B85D-78AD-CF01CA76D645}"/>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Đường nối Thẳng 18">
            <a:extLst>
              <a:ext uri="{FF2B5EF4-FFF2-40B4-BE49-F238E27FC236}">
                <a16:creationId xmlns:a16="http://schemas.microsoft.com/office/drawing/2014/main" id="{58EA546A-CE44-B35A-9C3D-BEB3F781A266}"/>
              </a:ext>
            </a:extLst>
          </p:cNvPr>
          <p:cNvCxnSpPr>
            <a:cxnSpLocks/>
          </p:cNvCxnSpPr>
          <p:nvPr/>
        </p:nvCxnSpPr>
        <p:spPr>
          <a:xfrm flipV="1">
            <a:off x="9694603" y="358568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944727D9-1ED1-A7B8-ABB9-3F86C08992E4}"/>
              </a:ext>
            </a:extLst>
          </p:cNvPr>
          <p:cNvCxnSpPr>
            <a:cxnSpLocks/>
          </p:cNvCxnSpPr>
          <p:nvPr/>
        </p:nvCxnSpPr>
        <p:spPr>
          <a:xfrm flipV="1">
            <a:off x="4300671" y="4232953"/>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4098" name="TextBox1" r:id="rId3" imgW="5286240" imgH="1790640"/>
        </mc:Choice>
        <mc:Fallback>
          <p:control name="TextBox1" r:id="rId3"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6"/>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52685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9">
              <a:extLst>
                <a:ext uri="{96DAC541-7B7A-43D3-8B79-37D633B846F1}">
                  <asvg:svgBlip xmlns:asvg="http://schemas.microsoft.com/office/drawing/2016/SVG/main" xmlns="" r:embed="rId10"/>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3">
              <a:extLst>
                <a:ext uri="{96DAC541-7B7A-43D3-8B79-37D633B846F1}">
                  <asvg:svgBlip xmlns:asvg="http://schemas.microsoft.com/office/drawing/2016/SVG/main" xmlns="" r:embed="rId14"/>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2755728"/>
          </a:xfrm>
          <a:custGeom>
            <a:avLst/>
            <a:gdLst>
              <a:gd name="connsiteX0" fmla="*/ 0 w 10595734"/>
              <a:gd name="connsiteY0" fmla="*/ 459297 h 2755728"/>
              <a:gd name="connsiteX1" fmla="*/ 459297 w 10595734"/>
              <a:gd name="connsiteY1" fmla="*/ 0 h 2755728"/>
              <a:gd name="connsiteX2" fmla="*/ 860207 w 10595734"/>
              <a:gd name="connsiteY2" fmla="*/ 0 h 2755728"/>
              <a:gd name="connsiteX3" fmla="*/ 1648203 w 10595734"/>
              <a:gd name="connsiteY3" fmla="*/ 0 h 2755728"/>
              <a:gd name="connsiteX4" fmla="*/ 2242656 w 10595734"/>
              <a:gd name="connsiteY4" fmla="*/ 0 h 2755728"/>
              <a:gd name="connsiteX5" fmla="*/ 3127423 w 10595734"/>
              <a:gd name="connsiteY5" fmla="*/ 0 h 2755728"/>
              <a:gd name="connsiteX6" fmla="*/ 3625104 w 10595734"/>
              <a:gd name="connsiteY6" fmla="*/ 0 h 2755728"/>
              <a:gd name="connsiteX7" fmla="*/ 4219557 w 10595734"/>
              <a:gd name="connsiteY7" fmla="*/ 0 h 2755728"/>
              <a:gd name="connsiteX8" fmla="*/ 4717239 w 10595734"/>
              <a:gd name="connsiteY8" fmla="*/ 0 h 2755728"/>
              <a:gd name="connsiteX9" fmla="*/ 5505234 w 10595734"/>
              <a:gd name="connsiteY9" fmla="*/ 0 h 2755728"/>
              <a:gd name="connsiteX10" fmla="*/ 6293230 w 10595734"/>
              <a:gd name="connsiteY10" fmla="*/ 0 h 2755728"/>
              <a:gd name="connsiteX11" fmla="*/ 7081226 w 10595734"/>
              <a:gd name="connsiteY11" fmla="*/ 0 h 2755728"/>
              <a:gd name="connsiteX12" fmla="*/ 7482136 w 10595734"/>
              <a:gd name="connsiteY12" fmla="*/ 0 h 2755728"/>
              <a:gd name="connsiteX13" fmla="*/ 7883046 w 10595734"/>
              <a:gd name="connsiteY13" fmla="*/ 0 h 2755728"/>
              <a:gd name="connsiteX14" fmla="*/ 8574270 w 10595734"/>
              <a:gd name="connsiteY14" fmla="*/ 0 h 2755728"/>
              <a:gd name="connsiteX15" fmla="*/ 9362266 w 10595734"/>
              <a:gd name="connsiteY15" fmla="*/ 0 h 2755728"/>
              <a:gd name="connsiteX16" fmla="*/ 10136437 w 10595734"/>
              <a:gd name="connsiteY16" fmla="*/ 0 h 2755728"/>
              <a:gd name="connsiteX17" fmla="*/ 10595734 w 10595734"/>
              <a:gd name="connsiteY17" fmla="*/ 459297 h 2755728"/>
              <a:gd name="connsiteX18" fmla="*/ 10595734 w 10595734"/>
              <a:gd name="connsiteY18" fmla="*/ 1034932 h 2755728"/>
              <a:gd name="connsiteX19" fmla="*/ 10595734 w 10595734"/>
              <a:gd name="connsiteY19" fmla="*/ 1592196 h 2755728"/>
              <a:gd name="connsiteX20" fmla="*/ 10595734 w 10595734"/>
              <a:gd name="connsiteY20" fmla="*/ 2296431 h 2755728"/>
              <a:gd name="connsiteX21" fmla="*/ 10136437 w 10595734"/>
              <a:gd name="connsiteY21" fmla="*/ 2755728 h 2755728"/>
              <a:gd name="connsiteX22" fmla="*/ 9541984 w 10595734"/>
              <a:gd name="connsiteY22" fmla="*/ 2755728 h 2755728"/>
              <a:gd name="connsiteX23" fmla="*/ 8657217 w 10595734"/>
              <a:gd name="connsiteY23" fmla="*/ 2755728 h 2755728"/>
              <a:gd name="connsiteX24" fmla="*/ 7965993 w 10595734"/>
              <a:gd name="connsiteY24" fmla="*/ 2755728 h 2755728"/>
              <a:gd name="connsiteX25" fmla="*/ 7565083 w 10595734"/>
              <a:gd name="connsiteY25" fmla="*/ 2755728 h 2755728"/>
              <a:gd name="connsiteX26" fmla="*/ 7164173 w 10595734"/>
              <a:gd name="connsiteY26" fmla="*/ 2755728 h 2755728"/>
              <a:gd name="connsiteX27" fmla="*/ 6763262 w 10595734"/>
              <a:gd name="connsiteY27" fmla="*/ 2755728 h 2755728"/>
              <a:gd name="connsiteX28" fmla="*/ 5975267 w 10595734"/>
              <a:gd name="connsiteY28" fmla="*/ 2755728 h 2755728"/>
              <a:gd name="connsiteX29" fmla="*/ 5477585 w 10595734"/>
              <a:gd name="connsiteY29" fmla="*/ 2755728 h 2755728"/>
              <a:gd name="connsiteX30" fmla="*/ 4883132 w 10595734"/>
              <a:gd name="connsiteY30" fmla="*/ 2755728 h 2755728"/>
              <a:gd name="connsiteX31" fmla="*/ 4191908 w 10595734"/>
              <a:gd name="connsiteY31" fmla="*/ 2755728 h 2755728"/>
              <a:gd name="connsiteX32" fmla="*/ 3694227 w 10595734"/>
              <a:gd name="connsiteY32" fmla="*/ 2755728 h 2755728"/>
              <a:gd name="connsiteX33" fmla="*/ 3196545 w 10595734"/>
              <a:gd name="connsiteY33" fmla="*/ 2755728 h 2755728"/>
              <a:gd name="connsiteX34" fmla="*/ 2795635 w 10595734"/>
              <a:gd name="connsiteY34" fmla="*/ 2755728 h 2755728"/>
              <a:gd name="connsiteX35" fmla="*/ 2201182 w 10595734"/>
              <a:gd name="connsiteY35" fmla="*/ 2755728 h 2755728"/>
              <a:gd name="connsiteX36" fmla="*/ 1413187 w 10595734"/>
              <a:gd name="connsiteY36" fmla="*/ 2755728 h 2755728"/>
              <a:gd name="connsiteX37" fmla="*/ 459297 w 10595734"/>
              <a:gd name="connsiteY37" fmla="*/ 2755728 h 2755728"/>
              <a:gd name="connsiteX38" fmla="*/ 0 w 10595734"/>
              <a:gd name="connsiteY38" fmla="*/ 2296431 h 2755728"/>
              <a:gd name="connsiteX39" fmla="*/ 0 w 10595734"/>
              <a:gd name="connsiteY39" fmla="*/ 1702424 h 2755728"/>
              <a:gd name="connsiteX40" fmla="*/ 0 w 10595734"/>
              <a:gd name="connsiteY40" fmla="*/ 1108418 h 2755728"/>
              <a:gd name="connsiteX41" fmla="*/ 0 w 10595734"/>
              <a:gd name="connsiteY41" fmla="*/ 459297 h 27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95734" h="2755728" fill="none" extrusionOk="0">
                <a:moveTo>
                  <a:pt x="0" y="459297"/>
                </a:moveTo>
                <a:cubicBezTo>
                  <a:pt x="-7740" y="231311"/>
                  <a:pt x="204502" y="12171"/>
                  <a:pt x="459297" y="0"/>
                </a:cubicBezTo>
                <a:cubicBezTo>
                  <a:pt x="589890" y="9711"/>
                  <a:pt x="668172" y="3116"/>
                  <a:pt x="860207" y="0"/>
                </a:cubicBezTo>
                <a:cubicBezTo>
                  <a:pt x="1052242" y="-3116"/>
                  <a:pt x="1312489" y="23144"/>
                  <a:pt x="1648203" y="0"/>
                </a:cubicBezTo>
                <a:cubicBezTo>
                  <a:pt x="1983917" y="-23144"/>
                  <a:pt x="2003168" y="-11391"/>
                  <a:pt x="2242656" y="0"/>
                </a:cubicBezTo>
                <a:cubicBezTo>
                  <a:pt x="2482144" y="11391"/>
                  <a:pt x="2778432" y="-13828"/>
                  <a:pt x="3127423" y="0"/>
                </a:cubicBezTo>
                <a:cubicBezTo>
                  <a:pt x="3476414" y="13828"/>
                  <a:pt x="3517862" y="-963"/>
                  <a:pt x="3625104" y="0"/>
                </a:cubicBezTo>
                <a:cubicBezTo>
                  <a:pt x="3732346" y="963"/>
                  <a:pt x="3960369" y="27660"/>
                  <a:pt x="4219557" y="0"/>
                </a:cubicBezTo>
                <a:cubicBezTo>
                  <a:pt x="4478745" y="-27660"/>
                  <a:pt x="4524828" y="-1929"/>
                  <a:pt x="4717239" y="0"/>
                </a:cubicBezTo>
                <a:cubicBezTo>
                  <a:pt x="4909650" y="1929"/>
                  <a:pt x="5273392" y="5098"/>
                  <a:pt x="5505234" y="0"/>
                </a:cubicBezTo>
                <a:cubicBezTo>
                  <a:pt x="5737076" y="-5098"/>
                  <a:pt x="5979279" y="-814"/>
                  <a:pt x="6293230" y="0"/>
                </a:cubicBezTo>
                <a:cubicBezTo>
                  <a:pt x="6607181" y="814"/>
                  <a:pt x="6770761" y="-31771"/>
                  <a:pt x="7081226" y="0"/>
                </a:cubicBezTo>
                <a:cubicBezTo>
                  <a:pt x="7391691" y="31771"/>
                  <a:pt x="7336318" y="-469"/>
                  <a:pt x="7482136" y="0"/>
                </a:cubicBezTo>
                <a:cubicBezTo>
                  <a:pt x="7627954" y="469"/>
                  <a:pt x="7778591" y="13977"/>
                  <a:pt x="7883046" y="0"/>
                </a:cubicBezTo>
                <a:cubicBezTo>
                  <a:pt x="7987501" y="-13977"/>
                  <a:pt x="8248962" y="17689"/>
                  <a:pt x="8574270" y="0"/>
                </a:cubicBezTo>
                <a:cubicBezTo>
                  <a:pt x="8899578" y="-17689"/>
                  <a:pt x="9089736" y="-29738"/>
                  <a:pt x="9362266" y="0"/>
                </a:cubicBezTo>
                <a:cubicBezTo>
                  <a:pt x="9634796" y="29738"/>
                  <a:pt x="9881414" y="32673"/>
                  <a:pt x="10136437" y="0"/>
                </a:cubicBezTo>
                <a:cubicBezTo>
                  <a:pt x="10394185" y="-13521"/>
                  <a:pt x="10595446" y="185830"/>
                  <a:pt x="10595734" y="459297"/>
                </a:cubicBezTo>
                <a:cubicBezTo>
                  <a:pt x="10608846" y="616909"/>
                  <a:pt x="10599731" y="770184"/>
                  <a:pt x="10595734" y="1034932"/>
                </a:cubicBezTo>
                <a:cubicBezTo>
                  <a:pt x="10591737" y="1299680"/>
                  <a:pt x="10609518" y="1451417"/>
                  <a:pt x="10595734" y="1592196"/>
                </a:cubicBezTo>
                <a:cubicBezTo>
                  <a:pt x="10581950" y="1732975"/>
                  <a:pt x="10623473" y="2036058"/>
                  <a:pt x="10595734" y="2296431"/>
                </a:cubicBezTo>
                <a:cubicBezTo>
                  <a:pt x="10614100" y="2538593"/>
                  <a:pt x="10401645" y="2765132"/>
                  <a:pt x="10136437" y="2755728"/>
                </a:cubicBezTo>
                <a:cubicBezTo>
                  <a:pt x="9854551" y="2782361"/>
                  <a:pt x="9795810" y="2783979"/>
                  <a:pt x="9541984" y="2755728"/>
                </a:cubicBezTo>
                <a:cubicBezTo>
                  <a:pt x="9288158" y="2727477"/>
                  <a:pt x="9097313" y="2784933"/>
                  <a:pt x="8657217" y="2755728"/>
                </a:cubicBezTo>
                <a:cubicBezTo>
                  <a:pt x="8217121" y="2726523"/>
                  <a:pt x="8304989" y="2769202"/>
                  <a:pt x="7965993" y="2755728"/>
                </a:cubicBezTo>
                <a:cubicBezTo>
                  <a:pt x="7626997" y="2742254"/>
                  <a:pt x="7762929" y="2751206"/>
                  <a:pt x="7565083" y="2755728"/>
                </a:cubicBezTo>
                <a:cubicBezTo>
                  <a:pt x="7367237" y="2760251"/>
                  <a:pt x="7271120" y="2741344"/>
                  <a:pt x="7164173" y="2755728"/>
                </a:cubicBezTo>
                <a:cubicBezTo>
                  <a:pt x="7057226" y="2770113"/>
                  <a:pt x="6928427" y="2751926"/>
                  <a:pt x="6763262" y="2755728"/>
                </a:cubicBezTo>
                <a:cubicBezTo>
                  <a:pt x="6598097" y="2759530"/>
                  <a:pt x="6263929" y="2784350"/>
                  <a:pt x="5975267" y="2755728"/>
                </a:cubicBezTo>
                <a:cubicBezTo>
                  <a:pt x="5686606" y="2727106"/>
                  <a:pt x="5599147" y="2768151"/>
                  <a:pt x="5477585" y="2755728"/>
                </a:cubicBezTo>
                <a:cubicBezTo>
                  <a:pt x="5356023" y="2743305"/>
                  <a:pt x="5144291" y="2731708"/>
                  <a:pt x="4883132" y="2755728"/>
                </a:cubicBezTo>
                <a:cubicBezTo>
                  <a:pt x="4621973" y="2779748"/>
                  <a:pt x="4530118" y="2784883"/>
                  <a:pt x="4191908" y="2755728"/>
                </a:cubicBezTo>
                <a:cubicBezTo>
                  <a:pt x="3853698" y="2726573"/>
                  <a:pt x="3907661" y="2768713"/>
                  <a:pt x="3694227" y="2755728"/>
                </a:cubicBezTo>
                <a:cubicBezTo>
                  <a:pt x="3480793" y="2742743"/>
                  <a:pt x="3320517" y="2760296"/>
                  <a:pt x="3196545" y="2755728"/>
                </a:cubicBezTo>
                <a:cubicBezTo>
                  <a:pt x="3072573" y="2751160"/>
                  <a:pt x="2938552" y="2747128"/>
                  <a:pt x="2795635" y="2755728"/>
                </a:cubicBezTo>
                <a:cubicBezTo>
                  <a:pt x="2652718" y="2764329"/>
                  <a:pt x="2371071" y="2769536"/>
                  <a:pt x="2201182" y="2755728"/>
                </a:cubicBezTo>
                <a:cubicBezTo>
                  <a:pt x="2031293" y="2741920"/>
                  <a:pt x="1783927" y="2757878"/>
                  <a:pt x="1413187" y="2755728"/>
                </a:cubicBezTo>
                <a:cubicBezTo>
                  <a:pt x="1042448" y="2753578"/>
                  <a:pt x="790009" y="2781917"/>
                  <a:pt x="459297" y="2755728"/>
                </a:cubicBezTo>
                <a:cubicBezTo>
                  <a:pt x="205164" y="2802961"/>
                  <a:pt x="-6541" y="2542047"/>
                  <a:pt x="0" y="2296431"/>
                </a:cubicBezTo>
                <a:cubicBezTo>
                  <a:pt x="19602" y="2087372"/>
                  <a:pt x="-11493" y="1932544"/>
                  <a:pt x="0" y="1702424"/>
                </a:cubicBezTo>
                <a:cubicBezTo>
                  <a:pt x="11493" y="1472304"/>
                  <a:pt x="9976" y="1249456"/>
                  <a:pt x="0" y="1108418"/>
                </a:cubicBezTo>
                <a:cubicBezTo>
                  <a:pt x="-9976" y="967380"/>
                  <a:pt x="-4076" y="630140"/>
                  <a:pt x="0" y="459297"/>
                </a:cubicBezTo>
                <a:close/>
              </a:path>
              <a:path w="10595734" h="2755728" stroke="0" extrusionOk="0">
                <a:moveTo>
                  <a:pt x="0" y="459297"/>
                </a:moveTo>
                <a:cubicBezTo>
                  <a:pt x="-19964" y="196980"/>
                  <a:pt x="205896" y="6715"/>
                  <a:pt x="459297" y="0"/>
                </a:cubicBezTo>
                <a:cubicBezTo>
                  <a:pt x="700670" y="-4733"/>
                  <a:pt x="845802" y="-17492"/>
                  <a:pt x="1053750" y="0"/>
                </a:cubicBezTo>
                <a:cubicBezTo>
                  <a:pt x="1261698" y="17492"/>
                  <a:pt x="1488539" y="-980"/>
                  <a:pt x="1841746" y="0"/>
                </a:cubicBezTo>
                <a:cubicBezTo>
                  <a:pt x="2194953" y="980"/>
                  <a:pt x="2154117" y="7206"/>
                  <a:pt x="2242656" y="0"/>
                </a:cubicBezTo>
                <a:cubicBezTo>
                  <a:pt x="2331195" y="-7206"/>
                  <a:pt x="2854943" y="2177"/>
                  <a:pt x="3030651" y="0"/>
                </a:cubicBezTo>
                <a:cubicBezTo>
                  <a:pt x="3206359" y="-2177"/>
                  <a:pt x="3351260" y="12086"/>
                  <a:pt x="3431561" y="0"/>
                </a:cubicBezTo>
                <a:cubicBezTo>
                  <a:pt x="3511862" y="-12086"/>
                  <a:pt x="3982918" y="6474"/>
                  <a:pt x="4219557" y="0"/>
                </a:cubicBezTo>
                <a:cubicBezTo>
                  <a:pt x="4456196" y="-6474"/>
                  <a:pt x="4740180" y="-20808"/>
                  <a:pt x="4910781" y="0"/>
                </a:cubicBezTo>
                <a:cubicBezTo>
                  <a:pt x="5081382" y="20808"/>
                  <a:pt x="5316406" y="-19436"/>
                  <a:pt x="5505234" y="0"/>
                </a:cubicBezTo>
                <a:cubicBezTo>
                  <a:pt x="5694062" y="19436"/>
                  <a:pt x="6037098" y="-14940"/>
                  <a:pt x="6196459" y="0"/>
                </a:cubicBezTo>
                <a:cubicBezTo>
                  <a:pt x="6355821" y="14940"/>
                  <a:pt x="6609428" y="-2950"/>
                  <a:pt x="6984454" y="0"/>
                </a:cubicBezTo>
                <a:cubicBezTo>
                  <a:pt x="7359480" y="2950"/>
                  <a:pt x="7485289" y="-671"/>
                  <a:pt x="7675679" y="0"/>
                </a:cubicBezTo>
                <a:cubicBezTo>
                  <a:pt x="7866070" y="671"/>
                  <a:pt x="8040645" y="-17475"/>
                  <a:pt x="8173360" y="0"/>
                </a:cubicBezTo>
                <a:cubicBezTo>
                  <a:pt x="8306075" y="17475"/>
                  <a:pt x="8498042" y="22798"/>
                  <a:pt x="8671042" y="0"/>
                </a:cubicBezTo>
                <a:cubicBezTo>
                  <a:pt x="8844042" y="-22798"/>
                  <a:pt x="9059710" y="-19194"/>
                  <a:pt x="9168723" y="0"/>
                </a:cubicBezTo>
                <a:cubicBezTo>
                  <a:pt x="9277736" y="19194"/>
                  <a:pt x="9785536" y="35076"/>
                  <a:pt x="10136437" y="0"/>
                </a:cubicBezTo>
                <a:cubicBezTo>
                  <a:pt x="10413578" y="43758"/>
                  <a:pt x="10574339" y="244908"/>
                  <a:pt x="10595734" y="459297"/>
                </a:cubicBezTo>
                <a:cubicBezTo>
                  <a:pt x="10603126" y="628217"/>
                  <a:pt x="10584545" y="884349"/>
                  <a:pt x="10595734" y="1090046"/>
                </a:cubicBezTo>
                <a:cubicBezTo>
                  <a:pt x="10606923" y="1295743"/>
                  <a:pt x="10580609" y="1392803"/>
                  <a:pt x="10595734" y="1684053"/>
                </a:cubicBezTo>
                <a:cubicBezTo>
                  <a:pt x="10610859" y="1975303"/>
                  <a:pt x="10566730" y="2003973"/>
                  <a:pt x="10595734" y="2296431"/>
                </a:cubicBezTo>
                <a:cubicBezTo>
                  <a:pt x="10596922" y="2556926"/>
                  <a:pt x="10437567" y="2751349"/>
                  <a:pt x="10136437" y="2755728"/>
                </a:cubicBezTo>
                <a:cubicBezTo>
                  <a:pt x="9825065" y="2752845"/>
                  <a:pt x="9769895" y="2740202"/>
                  <a:pt x="9445213" y="2755728"/>
                </a:cubicBezTo>
                <a:cubicBezTo>
                  <a:pt x="9120531" y="2771254"/>
                  <a:pt x="9147416" y="2756358"/>
                  <a:pt x="9044303" y="2755728"/>
                </a:cubicBezTo>
                <a:cubicBezTo>
                  <a:pt x="8941190" y="2755099"/>
                  <a:pt x="8743998" y="2735562"/>
                  <a:pt x="8546621" y="2755728"/>
                </a:cubicBezTo>
                <a:cubicBezTo>
                  <a:pt x="8349244" y="2775894"/>
                  <a:pt x="8238551" y="2769338"/>
                  <a:pt x="7952168" y="2755728"/>
                </a:cubicBezTo>
                <a:cubicBezTo>
                  <a:pt x="7665785" y="2742118"/>
                  <a:pt x="7494916" y="2739127"/>
                  <a:pt x="7357715" y="2755728"/>
                </a:cubicBezTo>
                <a:cubicBezTo>
                  <a:pt x="7220514" y="2772329"/>
                  <a:pt x="7057677" y="2752075"/>
                  <a:pt x="6956805" y="2755728"/>
                </a:cubicBezTo>
                <a:cubicBezTo>
                  <a:pt x="6855933" y="2759382"/>
                  <a:pt x="6721815" y="2740844"/>
                  <a:pt x="6555895" y="2755728"/>
                </a:cubicBezTo>
                <a:cubicBezTo>
                  <a:pt x="6389975" y="2770613"/>
                  <a:pt x="6286373" y="2769806"/>
                  <a:pt x="6154985" y="2755728"/>
                </a:cubicBezTo>
                <a:cubicBezTo>
                  <a:pt x="6023597" y="2741651"/>
                  <a:pt x="5706002" y="2737116"/>
                  <a:pt x="5560532" y="2755728"/>
                </a:cubicBezTo>
                <a:cubicBezTo>
                  <a:pt x="5415062" y="2774340"/>
                  <a:pt x="5140242" y="2727552"/>
                  <a:pt x="4869308" y="2755728"/>
                </a:cubicBezTo>
                <a:cubicBezTo>
                  <a:pt x="4598374" y="2783904"/>
                  <a:pt x="4222021" y="2790382"/>
                  <a:pt x="3984541" y="2755728"/>
                </a:cubicBezTo>
                <a:cubicBezTo>
                  <a:pt x="3747061" y="2721074"/>
                  <a:pt x="3446675" y="2734026"/>
                  <a:pt x="3293317" y="2755728"/>
                </a:cubicBezTo>
                <a:cubicBezTo>
                  <a:pt x="3139959" y="2777430"/>
                  <a:pt x="3007645" y="2775180"/>
                  <a:pt x="2892406" y="2755728"/>
                </a:cubicBezTo>
                <a:cubicBezTo>
                  <a:pt x="2777167" y="2736276"/>
                  <a:pt x="2454208" y="2792787"/>
                  <a:pt x="2104411" y="2755728"/>
                </a:cubicBezTo>
                <a:cubicBezTo>
                  <a:pt x="1754615" y="2718669"/>
                  <a:pt x="1763169" y="2768840"/>
                  <a:pt x="1606729" y="2755728"/>
                </a:cubicBezTo>
                <a:cubicBezTo>
                  <a:pt x="1450289" y="2742616"/>
                  <a:pt x="988767" y="2757981"/>
                  <a:pt x="459297" y="2755728"/>
                </a:cubicBezTo>
                <a:cubicBezTo>
                  <a:pt x="165030" y="2718476"/>
                  <a:pt x="-13129" y="2533292"/>
                  <a:pt x="0" y="2296431"/>
                </a:cubicBezTo>
                <a:cubicBezTo>
                  <a:pt x="-9928" y="2150541"/>
                  <a:pt x="20107" y="1793920"/>
                  <a:pt x="0" y="1665682"/>
                </a:cubicBezTo>
                <a:cubicBezTo>
                  <a:pt x="-20107" y="1537444"/>
                  <a:pt x="-15532" y="1230388"/>
                  <a:pt x="0" y="1071675"/>
                </a:cubicBezTo>
                <a:cubicBezTo>
                  <a:pt x="15532" y="912962"/>
                  <a:pt x="-27793" y="675938"/>
                  <a:pt x="0" y="459297"/>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800" dirty="0">
                <a:solidFill>
                  <a:prstClr val="black"/>
                </a:solidFill>
                <a:latin typeface="Calibri" panose="020F0502020204030204"/>
              </a:rPr>
              <a:t>Cứ cố gắng như vậy, cuối cùng Mi-lô đã trở thành một nghệ sĩ trống nổi tiếng thế giới.</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Đoạn</a:t>
            </a:r>
            <a:r>
              <a:rPr kumimoji="0" lang="en-US" sz="5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5</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5"/>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5122" name="TextBox1" r:id="rId3" imgW="5286240" imgH="1790640"/>
        </mc:Choice>
        <mc:Fallback>
          <p:control name="TextBox1" r:id="rId3"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6"/>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1665886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6" y="395673"/>
            <a:ext cx="5798127" cy="3135379"/>
            <a:chOff x="457200" y="1176848"/>
            <a:chExt cx="5798127"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0" y="1922318"/>
              <a:ext cx="5798127"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Giải</a:t>
                </a:r>
                <a:r>
                  <a:rPr lang="en-US" sz="3200" dirty="0">
                    <a:solidFill>
                      <a:prstClr val="black"/>
                    </a:solidFill>
                    <a:latin typeface="Calibri" panose="020F0502020204030204"/>
                  </a:rPr>
                  <a:t> </a:t>
                </a:r>
                <a:r>
                  <a:rPr lang="en-US" sz="3200" dirty="0" err="1">
                    <a:solidFill>
                      <a:prstClr val="black"/>
                    </a:solidFill>
                    <a:latin typeface="Calibri" panose="020F0502020204030204"/>
                  </a:rPr>
                  <a:t>nghĩa</a:t>
                </a:r>
                <a:r>
                  <a:rPr lang="en-US" sz="3200" dirty="0">
                    <a:solidFill>
                      <a:prstClr val="black"/>
                    </a:solidFill>
                    <a:latin typeface="Calibri" panose="020F0502020204030204"/>
                  </a:rPr>
                  <a:t> </a:t>
                </a:r>
                <a:r>
                  <a:rPr lang="en-US" sz="3200" dirty="0" err="1">
                    <a:solidFill>
                      <a:prstClr val="black"/>
                    </a:solidFill>
                    <a:latin typeface="Calibri" panose="020F0502020204030204"/>
                  </a:rPr>
                  <a:t>từ</a:t>
                </a:r>
                <a:r>
                  <a:rPr lang="en-US" sz="3200" dirty="0">
                    <a:solidFill>
                      <a:prstClr val="black"/>
                    </a:solidFill>
                    <a:latin typeface="Calibri" panose="020F0502020204030204"/>
                  </a:rPr>
                  <a:t> </a:t>
                </a:r>
                <a:r>
                  <a:rPr lang="en-US" sz="3200" dirty="0" err="1">
                    <a:solidFill>
                      <a:prstClr val="black"/>
                    </a:solidFill>
                    <a:latin typeface="Calibri" panose="020F0502020204030204"/>
                  </a:rPr>
                  <a:t>cùng</a:t>
                </a:r>
                <a:r>
                  <a:rPr lang="en-US" sz="3200" dirty="0">
                    <a:solidFill>
                      <a:prstClr val="black"/>
                    </a:solidFill>
                    <a:latin typeface="Calibri" panose="020F0502020204030204"/>
                  </a:rPr>
                  <a:t> </a:t>
                </a:r>
                <a:r>
                  <a:rPr lang="en-US" sz="3200" dirty="0" err="1">
                    <a:solidFill>
                      <a:prstClr val="black"/>
                    </a:solidFill>
                    <a:latin typeface="Calibri" panose="020F0502020204030204"/>
                  </a:rPr>
                  <a:t>nhau</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2770898"/>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268339"/>
                <a:ext cx="609091" cy="609091"/>
              </a:xfrm>
              <a:prstGeom prst="rect">
                <a:avLst/>
              </a:prstGeom>
              <a:grpFill/>
              <a:ln>
                <a:noFill/>
              </a:ln>
            </p:spPr>
          </p:pic>
          <p:pic>
            <p:nvPicPr>
              <p:cNvPr id="10" name="Picture 9">
                <a:extLst>
                  <a:ext uri="{FF2B5EF4-FFF2-40B4-BE49-F238E27FC236}">
                    <a16:creationId xmlns:a16="http://schemas.microsoft.com/office/drawing/2014/main" id="{3C83DD59-7515-B279-49ED-62669EEC67A1}"/>
                  </a:ext>
                </a:extLst>
              </p:cNvPr>
              <p:cNvPicPr>
                <a:picLocks noChangeAspect="1"/>
              </p:cNvPicPr>
              <p:nvPr/>
            </p:nvPicPr>
            <p:blipFill>
              <a:blip r:embed="rId3"/>
              <a:stretch>
                <a:fillRect/>
              </a:stretch>
            </p:blipFill>
            <p:spPr>
              <a:xfrm flipH="1">
                <a:off x="907221" y="3782556"/>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latin typeface="#9Slide05 SVNClementine" panose="020F0502020204030203" pitchFamily="34" charset="0"/>
                </a:rPr>
                <a:t>Yêu</a:t>
              </a:r>
              <a:r>
                <a:rPr lang="en-US" sz="6600" dirty="0">
                  <a:solidFill>
                    <a:prstClr val="black"/>
                  </a:solidFill>
                  <a:latin typeface="#9Slide05 SVNClementine" panose="020F0502020204030203" pitchFamily="34" charset="0"/>
                </a:rPr>
                <a:t> </a:t>
              </a:r>
              <a:r>
                <a:rPr lang="en-US" sz="6600" dirty="0" err="1">
                  <a:solidFill>
                    <a:prstClr val="black"/>
                  </a:solidFill>
                  <a:latin typeface="#9Slide05 SVNClementine" panose="020F0502020204030203" pitchFamily="34" charset="0"/>
                </a:rPr>
                <a:t>cầu</a:t>
              </a:r>
              <a:endParaRPr lang="en-US" sz="6600" dirty="0">
                <a:solidFill>
                  <a:prstClr val="black"/>
                </a:solidFill>
                <a:latin typeface="#9Slide05 SVNClementine" panose="020F0502020204030203" pitchFamily="34" charset="0"/>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462652"/>
            <a:ext cx="6840681" cy="3152792"/>
            <a:chOff x="535741" y="1748982"/>
            <a:chExt cx="6840681" cy="3152791"/>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5673734" y="323603"/>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trong</a:t>
            </a:r>
            <a:r>
              <a:rPr lang="en-US" sz="4800" dirty="0">
                <a:solidFill>
                  <a:srgbClr val="7030A0"/>
                </a:solidFill>
                <a:latin typeface="UVN Banh Mi" pitchFamily="2" charset="0"/>
              </a:rPr>
              <a:t> </a:t>
            </a:r>
            <a:r>
              <a:rPr lang="en-US" sz="4800" dirty="0" err="1">
                <a:solidFill>
                  <a:srgbClr val="7030A0"/>
                </a:solidFill>
                <a:latin typeface="UVN Banh Mi" pitchFamily="2" charset="0"/>
              </a:rPr>
              <a:t>nhóm</a:t>
            </a:r>
            <a:endParaRPr lang="en-US" sz="4800" dirty="0">
              <a:solidFill>
                <a:srgbClr val="7030A0"/>
              </a:solidFill>
              <a:latin typeface="UVN Banh Mi" pitchFamily="2" charset="0"/>
            </a:endParaRPr>
          </a:p>
        </p:txBody>
      </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4431" y="3049363"/>
            <a:ext cx="2977476" cy="3097952"/>
          </a:xfrm>
          <a:prstGeom prst="rect">
            <a:avLst/>
          </a:prstGeom>
        </p:spPr>
      </p:pic>
    </p:spTree>
    <p:extLst>
      <p:ext uri="{BB962C8B-B14F-4D97-AF65-F5344CB8AC3E}">
        <p14:creationId xmlns:p14="http://schemas.microsoft.com/office/powerpoint/2010/main" val="3492289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04EF09E-19B3-93DF-4838-38F6576CA29C}"/>
              </a:ext>
            </a:extLst>
          </p:cNvPr>
          <p:cNvGrpSpPr/>
          <p:nvPr/>
        </p:nvGrpSpPr>
        <p:grpSpPr>
          <a:xfrm>
            <a:off x="4949848" y="1570682"/>
            <a:ext cx="6840681" cy="3194191"/>
            <a:chOff x="535741" y="1707583"/>
            <a:chExt cx="6840681" cy="3194190"/>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4949846" y="315124"/>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trước</a:t>
            </a:r>
            <a:r>
              <a:rPr lang="en-US" sz="4800" dirty="0">
                <a:solidFill>
                  <a:srgbClr val="7030A0"/>
                </a:solidFill>
                <a:latin typeface="UVN Banh Mi" pitchFamily="2" charset="0"/>
              </a:rPr>
              <a:t> </a:t>
            </a:r>
            <a:r>
              <a:rPr lang="en-US" sz="4800" dirty="0" err="1">
                <a:solidFill>
                  <a:srgbClr val="7030A0"/>
                </a:solidFill>
                <a:latin typeface="UVN Banh Mi" pitchFamily="2" charset="0"/>
              </a:rPr>
              <a:t>lớp</a:t>
            </a:r>
            <a:endParaRPr lang="en-US" sz="4800" dirty="0">
              <a:solidFill>
                <a:srgbClr val="7030A0"/>
              </a:solidFill>
              <a:latin typeface="UVN Banh Mi" pitchFamily="2" charset="0"/>
            </a:endParaRPr>
          </a:p>
        </p:txBody>
      </p:sp>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spTree>
    <p:extLst>
      <p:ext uri="{BB962C8B-B14F-4D97-AF65-F5344CB8AC3E}">
        <p14:creationId xmlns:p14="http://schemas.microsoft.com/office/powerpoint/2010/main" val="2453701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7"/>
                                        </p:tgtEl>
                                        <p:attrNameLst>
                                          <p:attrName>r</p:attrName>
                                        </p:attrNameLst>
                                      </p:cBhvr>
                                    </p:animRot>
                                    <p:animRot by="-240000">
                                      <p:cBhvr>
                                        <p:cTn id="7" dur="200" fill="hold">
                                          <p:stCondLst>
                                            <p:cond delay="200"/>
                                          </p:stCondLst>
                                        </p:cTn>
                                        <p:tgtEl>
                                          <p:spTgt spid="27"/>
                                        </p:tgtEl>
                                        <p:attrNameLst>
                                          <p:attrName>r</p:attrName>
                                        </p:attrNameLst>
                                      </p:cBhvr>
                                    </p:animRot>
                                    <p:animRot by="240000">
                                      <p:cBhvr>
                                        <p:cTn id="8" dur="200" fill="hold">
                                          <p:stCondLst>
                                            <p:cond delay="400"/>
                                          </p:stCondLst>
                                        </p:cTn>
                                        <p:tgtEl>
                                          <p:spTgt spid="27"/>
                                        </p:tgtEl>
                                        <p:attrNameLst>
                                          <p:attrName>r</p:attrName>
                                        </p:attrNameLst>
                                      </p:cBhvr>
                                    </p:animRot>
                                    <p:animRot by="-240000">
                                      <p:cBhvr>
                                        <p:cTn id="9" dur="200" fill="hold">
                                          <p:stCondLst>
                                            <p:cond delay="600"/>
                                          </p:stCondLst>
                                        </p:cTn>
                                        <p:tgtEl>
                                          <p:spTgt spid="27"/>
                                        </p:tgtEl>
                                        <p:attrNameLst>
                                          <p:attrName>r</p:attrName>
                                        </p:attrNameLst>
                                      </p:cBhvr>
                                    </p:animRot>
                                    <p:animRot by="120000">
                                      <p:cBhvr>
                                        <p:cTn id="10" dur="200" fill="hold">
                                          <p:stCondLst>
                                            <p:cond delay="800"/>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3329628" y="2231860"/>
            <a:ext cx="1511999" cy="3298904"/>
          </a:xfrm>
          <a:prstGeom prst="rect">
            <a:avLst/>
          </a:prstGeom>
        </p:spPr>
      </p:pic>
      <p:pic>
        <p:nvPicPr>
          <p:cNvPr id="20" name="Picture 19">
            <a:extLst>
              <a:ext uri="{FF2B5EF4-FFF2-40B4-BE49-F238E27FC236}">
                <a16:creationId xmlns:a16="http://schemas.microsoft.com/office/drawing/2014/main" id="{C568B005-BF34-3787-F28B-12F4465258F6}"/>
              </a:ext>
            </a:extLst>
          </p:cNvPr>
          <p:cNvPicPr>
            <a:picLocks noChangeAspect="1"/>
          </p:cNvPicPr>
          <p:nvPr/>
        </p:nvPicPr>
        <p:blipFill>
          <a:blip r:embed="rId18"/>
          <a:stretch>
            <a:fillRect/>
          </a:stretch>
        </p:blipFill>
        <p:spPr>
          <a:xfrm>
            <a:off x="2428609" y="630501"/>
            <a:ext cx="7827942" cy="1322947"/>
          </a:xfrm>
          <a:prstGeom prst="rect">
            <a:avLst/>
          </a:prstGeom>
        </p:spPr>
      </p:pic>
    </p:spTree>
    <p:extLst>
      <p:ext uri="{BB962C8B-B14F-4D97-AF65-F5344CB8AC3E}">
        <p14:creationId xmlns:p14="http://schemas.microsoft.com/office/powerpoint/2010/main" val="617011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descr="A picture containing text&#10;&#10;Description automatically generated">
            <a:extLst>
              <a:ext uri="{FF2B5EF4-FFF2-40B4-BE49-F238E27FC236}">
                <a16:creationId xmlns:a16="http://schemas.microsoft.com/office/drawing/2014/main" id="{B5225671-0415-8FD4-E408-E4659620783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0668" y="2344312"/>
            <a:ext cx="2719340" cy="3353382"/>
          </a:xfrm>
          <a:prstGeom prst="rect">
            <a:avLst/>
          </a:prstGeom>
        </p:spPr>
      </p:pic>
      <p:sp>
        <p:nvSpPr>
          <p:cNvPr id="7" name="Speech Bubble: Rectangle with Corners Rounded 6">
            <a:extLst>
              <a:ext uri="{FF2B5EF4-FFF2-40B4-BE49-F238E27FC236}">
                <a16:creationId xmlns:a16="http://schemas.microsoft.com/office/drawing/2014/main" id="{CB5C3468-789D-7157-5AAE-BA02781175BF}"/>
              </a:ext>
            </a:extLst>
          </p:cNvPr>
          <p:cNvSpPr/>
          <p:nvPr/>
        </p:nvSpPr>
        <p:spPr>
          <a:xfrm>
            <a:off x="4584957" y="1664414"/>
            <a:ext cx="6644697" cy="2356590"/>
          </a:xfrm>
          <a:custGeom>
            <a:avLst/>
            <a:gdLst>
              <a:gd name="connsiteX0" fmla="*/ 0 w 6644697"/>
              <a:gd name="connsiteY0" fmla="*/ 392773 h 2356590"/>
              <a:gd name="connsiteX1" fmla="*/ 392773 w 6644697"/>
              <a:gd name="connsiteY1" fmla="*/ 0 h 2356590"/>
              <a:gd name="connsiteX2" fmla="*/ 1107450 w 6644697"/>
              <a:gd name="connsiteY2" fmla="*/ 0 h 2356590"/>
              <a:gd name="connsiteX3" fmla="*/ 1107450 w 6644697"/>
              <a:gd name="connsiteY3" fmla="*/ 0 h 2356590"/>
              <a:gd name="connsiteX4" fmla="*/ 2768624 w 6644697"/>
              <a:gd name="connsiteY4" fmla="*/ 0 h 2356590"/>
              <a:gd name="connsiteX5" fmla="*/ 6251924 w 6644697"/>
              <a:gd name="connsiteY5" fmla="*/ 0 h 2356590"/>
              <a:gd name="connsiteX6" fmla="*/ 6644697 w 6644697"/>
              <a:gd name="connsiteY6" fmla="*/ 392773 h 2356590"/>
              <a:gd name="connsiteX7" fmla="*/ 6644697 w 6644697"/>
              <a:gd name="connsiteY7" fmla="*/ 1374678 h 2356590"/>
              <a:gd name="connsiteX8" fmla="*/ 6644697 w 6644697"/>
              <a:gd name="connsiteY8" fmla="*/ 1374678 h 2356590"/>
              <a:gd name="connsiteX9" fmla="*/ 6644697 w 6644697"/>
              <a:gd name="connsiteY9" fmla="*/ 1963825 h 2356590"/>
              <a:gd name="connsiteX10" fmla="*/ 6644697 w 6644697"/>
              <a:gd name="connsiteY10" fmla="*/ 1963817 h 2356590"/>
              <a:gd name="connsiteX11" fmla="*/ 6251924 w 6644697"/>
              <a:gd name="connsiteY11" fmla="*/ 2356590 h 2356590"/>
              <a:gd name="connsiteX12" fmla="*/ 2768624 w 6644697"/>
              <a:gd name="connsiteY12" fmla="*/ 2356590 h 2356590"/>
              <a:gd name="connsiteX13" fmla="*/ 1107450 w 6644697"/>
              <a:gd name="connsiteY13" fmla="*/ 2356590 h 2356590"/>
              <a:gd name="connsiteX14" fmla="*/ 1107450 w 6644697"/>
              <a:gd name="connsiteY14" fmla="*/ 2356590 h 2356590"/>
              <a:gd name="connsiteX15" fmla="*/ 392773 w 6644697"/>
              <a:gd name="connsiteY15" fmla="*/ 2356590 h 2356590"/>
              <a:gd name="connsiteX16" fmla="*/ 0 w 6644697"/>
              <a:gd name="connsiteY16" fmla="*/ 1963817 h 2356590"/>
              <a:gd name="connsiteX17" fmla="*/ 0 w 6644697"/>
              <a:gd name="connsiteY17" fmla="*/ 1963825 h 2356590"/>
              <a:gd name="connsiteX18" fmla="*/ -863279 w 6644697"/>
              <a:gd name="connsiteY18" fmla="*/ 2248635 h 2356590"/>
              <a:gd name="connsiteX19" fmla="*/ 0 w 6644697"/>
              <a:gd name="connsiteY19" fmla="*/ 1374678 h 2356590"/>
              <a:gd name="connsiteX20" fmla="*/ 0 w 6644697"/>
              <a:gd name="connsiteY20" fmla="*/ 392773 h 23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44697" h="2356590" fill="none" extrusionOk="0">
                <a:moveTo>
                  <a:pt x="0" y="392773"/>
                </a:moveTo>
                <a:cubicBezTo>
                  <a:pt x="-2009" y="173528"/>
                  <a:pt x="189742" y="-9283"/>
                  <a:pt x="392773" y="0"/>
                </a:cubicBezTo>
                <a:cubicBezTo>
                  <a:pt x="593699" y="-15989"/>
                  <a:pt x="904229" y="-55316"/>
                  <a:pt x="1107450" y="0"/>
                </a:cubicBezTo>
                <a:lnTo>
                  <a:pt x="1107450" y="0"/>
                </a:lnTo>
                <a:cubicBezTo>
                  <a:pt x="1531251" y="121052"/>
                  <a:pt x="2390963" y="-148064"/>
                  <a:pt x="2768624" y="0"/>
                </a:cubicBezTo>
                <a:cubicBezTo>
                  <a:pt x="4166316" y="80205"/>
                  <a:pt x="4781377" y="108693"/>
                  <a:pt x="6251924" y="0"/>
                </a:cubicBezTo>
                <a:cubicBezTo>
                  <a:pt x="6454364" y="27210"/>
                  <a:pt x="6652386" y="208142"/>
                  <a:pt x="6644697" y="392773"/>
                </a:cubicBezTo>
                <a:cubicBezTo>
                  <a:pt x="6663225" y="618347"/>
                  <a:pt x="6704887" y="1013461"/>
                  <a:pt x="6644697" y="1374678"/>
                </a:cubicBezTo>
                <a:lnTo>
                  <a:pt x="6644697" y="1374678"/>
                </a:lnTo>
                <a:cubicBezTo>
                  <a:pt x="6688284" y="1596644"/>
                  <a:pt x="6695374" y="1684859"/>
                  <a:pt x="6644697" y="1963825"/>
                </a:cubicBezTo>
                <a:lnTo>
                  <a:pt x="6644697" y="1963817"/>
                </a:lnTo>
                <a:cubicBezTo>
                  <a:pt x="6625588" y="2153777"/>
                  <a:pt x="6494460" y="2376820"/>
                  <a:pt x="6251924" y="2356590"/>
                </a:cubicBezTo>
                <a:cubicBezTo>
                  <a:pt x="4551553" y="2433558"/>
                  <a:pt x="3656958" y="2367231"/>
                  <a:pt x="2768624" y="2356590"/>
                </a:cubicBezTo>
                <a:cubicBezTo>
                  <a:pt x="1991113" y="2480071"/>
                  <a:pt x="1408754" y="2424766"/>
                  <a:pt x="1107450" y="2356590"/>
                </a:cubicBezTo>
                <a:lnTo>
                  <a:pt x="1107450" y="2356590"/>
                </a:lnTo>
                <a:cubicBezTo>
                  <a:pt x="883122" y="2364540"/>
                  <a:pt x="707952" y="2394551"/>
                  <a:pt x="392773" y="2356590"/>
                </a:cubicBezTo>
                <a:cubicBezTo>
                  <a:pt x="197806" y="2352215"/>
                  <a:pt x="4395" y="2174670"/>
                  <a:pt x="0" y="1963817"/>
                </a:cubicBezTo>
                <a:lnTo>
                  <a:pt x="0" y="1963825"/>
                </a:lnTo>
                <a:cubicBezTo>
                  <a:pt x="-138244" y="1973279"/>
                  <a:pt x="-615896" y="2094687"/>
                  <a:pt x="-863279" y="2248635"/>
                </a:cubicBezTo>
                <a:cubicBezTo>
                  <a:pt x="-574941" y="1995512"/>
                  <a:pt x="-171625" y="1508807"/>
                  <a:pt x="0" y="1374678"/>
                </a:cubicBezTo>
                <a:cubicBezTo>
                  <a:pt x="9680" y="1228859"/>
                  <a:pt x="-2831" y="779967"/>
                  <a:pt x="0" y="392773"/>
                </a:cubicBezTo>
                <a:close/>
              </a:path>
              <a:path w="6644697" h="2356590" stroke="0" extrusionOk="0">
                <a:moveTo>
                  <a:pt x="0" y="392773"/>
                </a:moveTo>
                <a:cubicBezTo>
                  <a:pt x="-13279" y="153733"/>
                  <a:pt x="177836" y="-3276"/>
                  <a:pt x="392773" y="0"/>
                </a:cubicBezTo>
                <a:cubicBezTo>
                  <a:pt x="485304" y="-3410"/>
                  <a:pt x="790177" y="-48591"/>
                  <a:pt x="1107450" y="0"/>
                </a:cubicBezTo>
                <a:lnTo>
                  <a:pt x="1107450" y="0"/>
                </a:lnTo>
                <a:cubicBezTo>
                  <a:pt x="1573933" y="42570"/>
                  <a:pt x="2078891" y="79022"/>
                  <a:pt x="2768624" y="0"/>
                </a:cubicBezTo>
                <a:cubicBezTo>
                  <a:pt x="4218415" y="3200"/>
                  <a:pt x="5227504" y="-87910"/>
                  <a:pt x="6251924" y="0"/>
                </a:cubicBezTo>
                <a:cubicBezTo>
                  <a:pt x="6461313" y="25960"/>
                  <a:pt x="6639911" y="198160"/>
                  <a:pt x="6644697" y="392773"/>
                </a:cubicBezTo>
                <a:cubicBezTo>
                  <a:pt x="6617532" y="877221"/>
                  <a:pt x="6606350" y="1095577"/>
                  <a:pt x="6644697" y="1374678"/>
                </a:cubicBezTo>
                <a:lnTo>
                  <a:pt x="6644697" y="1374678"/>
                </a:lnTo>
                <a:cubicBezTo>
                  <a:pt x="6600684" y="1630151"/>
                  <a:pt x="6665322" y="1797117"/>
                  <a:pt x="6644697" y="1963825"/>
                </a:cubicBezTo>
                <a:lnTo>
                  <a:pt x="6644697" y="1963817"/>
                </a:lnTo>
                <a:cubicBezTo>
                  <a:pt x="6643248" y="2183086"/>
                  <a:pt x="6472150" y="2368921"/>
                  <a:pt x="6251924" y="2356590"/>
                </a:cubicBezTo>
                <a:cubicBezTo>
                  <a:pt x="4758983" y="2211675"/>
                  <a:pt x="4114144" y="2300652"/>
                  <a:pt x="2768624" y="2356590"/>
                </a:cubicBezTo>
                <a:cubicBezTo>
                  <a:pt x="2246710" y="2295335"/>
                  <a:pt x="1314672" y="2422485"/>
                  <a:pt x="1107450" y="2356590"/>
                </a:cubicBezTo>
                <a:lnTo>
                  <a:pt x="1107450" y="2356590"/>
                </a:lnTo>
                <a:cubicBezTo>
                  <a:pt x="764723" y="2376700"/>
                  <a:pt x="483355" y="2357405"/>
                  <a:pt x="392773" y="2356590"/>
                </a:cubicBezTo>
                <a:cubicBezTo>
                  <a:pt x="181898" y="2375994"/>
                  <a:pt x="2190" y="2176971"/>
                  <a:pt x="0" y="1963817"/>
                </a:cubicBezTo>
                <a:lnTo>
                  <a:pt x="0" y="1963825"/>
                </a:lnTo>
                <a:cubicBezTo>
                  <a:pt x="-319383" y="2146864"/>
                  <a:pt x="-739443" y="2261987"/>
                  <a:pt x="-863279" y="2248635"/>
                </a:cubicBezTo>
                <a:cubicBezTo>
                  <a:pt x="-568409" y="1985090"/>
                  <a:pt x="-319680" y="1654432"/>
                  <a:pt x="0" y="1374678"/>
                </a:cubicBezTo>
                <a:cubicBezTo>
                  <a:pt x="-71459" y="1152028"/>
                  <a:pt x="-58871" y="505093"/>
                  <a:pt x="0" y="392773"/>
                </a:cubicBezTo>
                <a:close/>
              </a:path>
            </a:pathLst>
          </a:custGeom>
          <a:solidFill>
            <a:srgbClr val="CCFFFF"/>
          </a:solidFill>
          <a:ln w="38100">
            <a:solidFill>
              <a:srgbClr val="FF6600"/>
            </a:solidFill>
            <a:extLst>
              <a:ext uri="{C807C97D-BFC1-408E-A445-0C87EB9F89A2}">
                <ask:lineSketchStyleProps xmlns:ask="http://schemas.microsoft.com/office/drawing/2018/sketchyshapes" xmlns="" sd="1910907648">
                  <a:prstGeom prst="wedgeRoundRectCallout">
                    <a:avLst>
                      <a:gd name="adj1" fmla="val -62992"/>
                      <a:gd name="adj2" fmla="val 45419"/>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prstClr val="black"/>
                </a:solidFill>
                <a:latin typeface="Calibri" panose="020F0502020204030204"/>
              </a:rPr>
              <a:t>Trong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bài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Nghệ</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sĩ</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trống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em</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có</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từ</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nào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chưa</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hiểu</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nghĩa</a:t>
            </a:r>
            <a:r>
              <a:rPr lang="en-US" sz="4000" b="1" dirty="0">
                <a:solidFill>
                  <a:prstClr val="black"/>
                </a:solidFill>
                <a:latin typeface="Calibri" panose="020F0502020204030204"/>
              </a:rPr>
              <a:t>?</a:t>
            </a:r>
          </a:p>
        </p:txBody>
      </p:sp>
    </p:spTree>
    <p:extLst>
      <p:ext uri="{BB962C8B-B14F-4D97-AF65-F5344CB8AC3E}">
        <p14:creationId xmlns:p14="http://schemas.microsoft.com/office/powerpoint/2010/main" val="807138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defTabSz="914377">
              <a:defRPr/>
            </a:pP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Giải</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thích</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nghĩa</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từ</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khó</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hiểu</a:t>
            </a:r>
            <a:endPar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760184" y="1938167"/>
            <a:ext cx="5369683" cy="2078200"/>
          </a:xfrm>
          <a:custGeom>
            <a:avLst/>
            <a:gdLst>
              <a:gd name="connsiteX0" fmla="*/ 0 w 5369683"/>
              <a:gd name="connsiteY0" fmla="*/ 346374 h 2078200"/>
              <a:gd name="connsiteX1" fmla="*/ 346374 w 5369683"/>
              <a:gd name="connsiteY1" fmla="*/ 0 h 2078200"/>
              <a:gd name="connsiteX2" fmla="*/ 1108046 w 5369683"/>
              <a:gd name="connsiteY2" fmla="*/ 0 h 2078200"/>
              <a:gd name="connsiteX3" fmla="*/ 1822949 w 5369683"/>
              <a:gd name="connsiteY3" fmla="*/ 0 h 2078200"/>
              <a:gd name="connsiteX4" fmla="*/ 2537852 w 5369683"/>
              <a:gd name="connsiteY4" fmla="*/ 0 h 2078200"/>
              <a:gd name="connsiteX5" fmla="*/ 3065678 w 5369683"/>
              <a:gd name="connsiteY5" fmla="*/ 0 h 2078200"/>
              <a:gd name="connsiteX6" fmla="*/ 3593503 w 5369683"/>
              <a:gd name="connsiteY6" fmla="*/ 0 h 2078200"/>
              <a:gd name="connsiteX7" fmla="*/ 4261637 w 5369683"/>
              <a:gd name="connsiteY7" fmla="*/ 0 h 2078200"/>
              <a:gd name="connsiteX8" fmla="*/ 5023309 w 5369683"/>
              <a:gd name="connsiteY8" fmla="*/ 0 h 2078200"/>
              <a:gd name="connsiteX9" fmla="*/ 5369683 w 5369683"/>
              <a:gd name="connsiteY9" fmla="*/ 346374 h 2078200"/>
              <a:gd name="connsiteX10" fmla="*/ 5369683 w 5369683"/>
              <a:gd name="connsiteY10" fmla="*/ 997536 h 2078200"/>
              <a:gd name="connsiteX11" fmla="*/ 5369683 w 5369683"/>
              <a:gd name="connsiteY11" fmla="*/ 1731826 h 2078200"/>
              <a:gd name="connsiteX12" fmla="*/ 5023309 w 5369683"/>
              <a:gd name="connsiteY12" fmla="*/ 2078200 h 2078200"/>
              <a:gd name="connsiteX13" fmla="*/ 4308406 w 5369683"/>
              <a:gd name="connsiteY13" fmla="*/ 2078200 h 2078200"/>
              <a:gd name="connsiteX14" fmla="*/ 3546734 w 5369683"/>
              <a:gd name="connsiteY14" fmla="*/ 2078200 h 2078200"/>
              <a:gd name="connsiteX15" fmla="*/ 3018908 w 5369683"/>
              <a:gd name="connsiteY15" fmla="*/ 2078200 h 2078200"/>
              <a:gd name="connsiteX16" fmla="*/ 2397544 w 5369683"/>
              <a:gd name="connsiteY16" fmla="*/ 2078200 h 2078200"/>
              <a:gd name="connsiteX17" fmla="*/ 1776180 w 5369683"/>
              <a:gd name="connsiteY17" fmla="*/ 2078200 h 2078200"/>
              <a:gd name="connsiteX18" fmla="*/ 1061277 w 5369683"/>
              <a:gd name="connsiteY18" fmla="*/ 2078200 h 2078200"/>
              <a:gd name="connsiteX19" fmla="*/ 346374 w 5369683"/>
              <a:gd name="connsiteY19" fmla="*/ 2078200 h 2078200"/>
              <a:gd name="connsiteX20" fmla="*/ 0 w 5369683"/>
              <a:gd name="connsiteY20" fmla="*/ 1731826 h 2078200"/>
              <a:gd name="connsiteX21" fmla="*/ 0 w 5369683"/>
              <a:gd name="connsiteY21" fmla="*/ 1052955 h 2078200"/>
              <a:gd name="connsiteX22" fmla="*/ 0 w 5369683"/>
              <a:gd name="connsiteY22" fmla="*/ 346374 h 20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69683" h="2078200" fill="none" extrusionOk="0">
                <a:moveTo>
                  <a:pt x="0" y="346374"/>
                </a:moveTo>
                <a:cubicBezTo>
                  <a:pt x="33382" y="161433"/>
                  <a:pt x="137378" y="1358"/>
                  <a:pt x="346374" y="0"/>
                </a:cubicBezTo>
                <a:cubicBezTo>
                  <a:pt x="529759" y="9497"/>
                  <a:pt x="766439" y="-23148"/>
                  <a:pt x="1108046" y="0"/>
                </a:cubicBezTo>
                <a:cubicBezTo>
                  <a:pt x="1449653" y="23148"/>
                  <a:pt x="1639442" y="31200"/>
                  <a:pt x="1822949" y="0"/>
                </a:cubicBezTo>
                <a:cubicBezTo>
                  <a:pt x="2006456" y="-31200"/>
                  <a:pt x="2331586" y="9558"/>
                  <a:pt x="2537852" y="0"/>
                </a:cubicBezTo>
                <a:cubicBezTo>
                  <a:pt x="2744118" y="-9558"/>
                  <a:pt x="2918441" y="-4830"/>
                  <a:pt x="3065678" y="0"/>
                </a:cubicBezTo>
                <a:cubicBezTo>
                  <a:pt x="3212915" y="4830"/>
                  <a:pt x="3428904" y="-20896"/>
                  <a:pt x="3593503" y="0"/>
                </a:cubicBezTo>
                <a:cubicBezTo>
                  <a:pt x="3758103" y="20896"/>
                  <a:pt x="4052727" y="-8142"/>
                  <a:pt x="4261637" y="0"/>
                </a:cubicBezTo>
                <a:cubicBezTo>
                  <a:pt x="4470547" y="8142"/>
                  <a:pt x="4642701" y="17986"/>
                  <a:pt x="5023309" y="0"/>
                </a:cubicBezTo>
                <a:cubicBezTo>
                  <a:pt x="5218166" y="6065"/>
                  <a:pt x="5360561" y="151725"/>
                  <a:pt x="5369683" y="346374"/>
                </a:cubicBezTo>
                <a:cubicBezTo>
                  <a:pt x="5338744" y="556631"/>
                  <a:pt x="5338474" y="801563"/>
                  <a:pt x="5369683" y="997536"/>
                </a:cubicBezTo>
                <a:cubicBezTo>
                  <a:pt x="5400892" y="1193509"/>
                  <a:pt x="5377084" y="1522869"/>
                  <a:pt x="5369683" y="1731826"/>
                </a:cubicBezTo>
                <a:cubicBezTo>
                  <a:pt x="5335075" y="1929905"/>
                  <a:pt x="5247092" y="2079498"/>
                  <a:pt x="5023309" y="2078200"/>
                </a:cubicBezTo>
                <a:cubicBezTo>
                  <a:pt x="4828210" y="2094183"/>
                  <a:pt x="4547636" y="2079943"/>
                  <a:pt x="4308406" y="2078200"/>
                </a:cubicBezTo>
                <a:cubicBezTo>
                  <a:pt x="4069176" y="2076457"/>
                  <a:pt x="3876105" y="2052350"/>
                  <a:pt x="3546734" y="2078200"/>
                </a:cubicBezTo>
                <a:cubicBezTo>
                  <a:pt x="3217363" y="2104050"/>
                  <a:pt x="3239101" y="2096427"/>
                  <a:pt x="3018908" y="2078200"/>
                </a:cubicBezTo>
                <a:cubicBezTo>
                  <a:pt x="2798715" y="2059973"/>
                  <a:pt x="2597893" y="2075341"/>
                  <a:pt x="2397544" y="2078200"/>
                </a:cubicBezTo>
                <a:cubicBezTo>
                  <a:pt x="2197195" y="2081059"/>
                  <a:pt x="1949803" y="2101113"/>
                  <a:pt x="1776180" y="2078200"/>
                </a:cubicBezTo>
                <a:cubicBezTo>
                  <a:pt x="1602557" y="2055287"/>
                  <a:pt x="1260525" y="2053548"/>
                  <a:pt x="1061277" y="2078200"/>
                </a:cubicBezTo>
                <a:cubicBezTo>
                  <a:pt x="862029" y="2102852"/>
                  <a:pt x="669205" y="2071927"/>
                  <a:pt x="346374" y="2078200"/>
                </a:cubicBezTo>
                <a:cubicBezTo>
                  <a:pt x="167814" y="2059425"/>
                  <a:pt x="-19433" y="1881881"/>
                  <a:pt x="0" y="1731826"/>
                </a:cubicBezTo>
                <a:cubicBezTo>
                  <a:pt x="26400" y="1435919"/>
                  <a:pt x="-22295" y="1247475"/>
                  <a:pt x="0" y="1052955"/>
                </a:cubicBezTo>
                <a:cubicBezTo>
                  <a:pt x="22295" y="858435"/>
                  <a:pt x="32237" y="696560"/>
                  <a:pt x="0" y="346374"/>
                </a:cubicBezTo>
                <a:close/>
              </a:path>
              <a:path w="5369683" h="2078200" stroke="0" extrusionOk="0">
                <a:moveTo>
                  <a:pt x="0" y="346374"/>
                </a:moveTo>
                <a:cubicBezTo>
                  <a:pt x="8490" y="176338"/>
                  <a:pt x="170714" y="-11043"/>
                  <a:pt x="346374" y="0"/>
                </a:cubicBezTo>
                <a:cubicBezTo>
                  <a:pt x="536358" y="2626"/>
                  <a:pt x="778977" y="27355"/>
                  <a:pt x="1014508" y="0"/>
                </a:cubicBezTo>
                <a:cubicBezTo>
                  <a:pt x="1250039" y="-27355"/>
                  <a:pt x="1534586" y="-16420"/>
                  <a:pt x="1776180" y="0"/>
                </a:cubicBezTo>
                <a:cubicBezTo>
                  <a:pt x="2017774" y="16420"/>
                  <a:pt x="2251319" y="28286"/>
                  <a:pt x="2537852" y="0"/>
                </a:cubicBezTo>
                <a:cubicBezTo>
                  <a:pt x="2824385" y="-28286"/>
                  <a:pt x="2920211" y="-5726"/>
                  <a:pt x="3065678" y="0"/>
                </a:cubicBezTo>
                <a:cubicBezTo>
                  <a:pt x="3211145" y="5726"/>
                  <a:pt x="3664682" y="-10819"/>
                  <a:pt x="3827350" y="0"/>
                </a:cubicBezTo>
                <a:cubicBezTo>
                  <a:pt x="3990018" y="10819"/>
                  <a:pt x="4214175" y="-12752"/>
                  <a:pt x="4355175" y="0"/>
                </a:cubicBezTo>
                <a:cubicBezTo>
                  <a:pt x="4496175" y="12752"/>
                  <a:pt x="4863165" y="26607"/>
                  <a:pt x="5023309" y="0"/>
                </a:cubicBezTo>
                <a:cubicBezTo>
                  <a:pt x="5225986" y="2903"/>
                  <a:pt x="5365380" y="144866"/>
                  <a:pt x="5369683" y="346374"/>
                </a:cubicBezTo>
                <a:cubicBezTo>
                  <a:pt x="5385156" y="627005"/>
                  <a:pt x="5341553" y="842148"/>
                  <a:pt x="5369683" y="997536"/>
                </a:cubicBezTo>
                <a:cubicBezTo>
                  <a:pt x="5397813" y="1152924"/>
                  <a:pt x="5382253" y="1561934"/>
                  <a:pt x="5369683" y="1731826"/>
                </a:cubicBezTo>
                <a:cubicBezTo>
                  <a:pt x="5410871" y="1926095"/>
                  <a:pt x="5199414" y="2089530"/>
                  <a:pt x="5023309" y="2078200"/>
                </a:cubicBezTo>
                <a:cubicBezTo>
                  <a:pt x="4752089" y="2069429"/>
                  <a:pt x="4541243" y="2081262"/>
                  <a:pt x="4401945" y="2078200"/>
                </a:cubicBezTo>
                <a:cubicBezTo>
                  <a:pt x="4262647" y="2075138"/>
                  <a:pt x="3978899" y="2040672"/>
                  <a:pt x="3640273" y="2078200"/>
                </a:cubicBezTo>
                <a:cubicBezTo>
                  <a:pt x="3301647" y="2115728"/>
                  <a:pt x="3349274" y="2072102"/>
                  <a:pt x="3065678" y="2078200"/>
                </a:cubicBezTo>
                <a:cubicBezTo>
                  <a:pt x="2782082" y="2084298"/>
                  <a:pt x="2569854" y="2090871"/>
                  <a:pt x="2350775" y="2078200"/>
                </a:cubicBezTo>
                <a:cubicBezTo>
                  <a:pt x="2131696" y="2065529"/>
                  <a:pt x="1920623" y="2095655"/>
                  <a:pt x="1729410" y="2078200"/>
                </a:cubicBezTo>
                <a:cubicBezTo>
                  <a:pt x="1538197" y="2060745"/>
                  <a:pt x="1342535" y="2110384"/>
                  <a:pt x="1061277" y="2078200"/>
                </a:cubicBezTo>
                <a:cubicBezTo>
                  <a:pt x="780019" y="2046016"/>
                  <a:pt x="604365" y="2096051"/>
                  <a:pt x="346374" y="2078200"/>
                </a:cubicBezTo>
                <a:cubicBezTo>
                  <a:pt x="164907" y="2090901"/>
                  <a:pt x="21293" y="1930797"/>
                  <a:pt x="0" y="1731826"/>
                </a:cubicBezTo>
                <a:cubicBezTo>
                  <a:pt x="-24155" y="1489733"/>
                  <a:pt x="15931" y="1295509"/>
                  <a:pt x="0" y="1025245"/>
                </a:cubicBezTo>
                <a:cubicBezTo>
                  <a:pt x="-15931" y="754981"/>
                  <a:pt x="16330" y="621920"/>
                  <a:pt x="0" y="346374"/>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r>
              <a:rPr lang="en-US" sz="3600" b="1" dirty="0">
                <a:solidFill>
                  <a:prstClr val="black"/>
                </a:solidFill>
                <a:latin typeface="Calibri" panose="020F0502020204030204"/>
              </a:rPr>
              <a:t>Cu-</a:t>
            </a:r>
            <a:r>
              <a:rPr lang="en-US" sz="3600" b="1" dirty="0" err="1">
                <a:solidFill>
                  <a:prstClr val="black"/>
                </a:solidFill>
                <a:latin typeface="Calibri" panose="020F0502020204030204"/>
              </a:rPr>
              <a:t>ba</a:t>
            </a:r>
            <a:r>
              <a:rPr lang="vi-VN" sz="3600" b="1" dirty="0">
                <a:solidFill>
                  <a:prstClr val="black"/>
                </a:solidFill>
                <a:latin typeface="Calibri" panose="020F0502020204030204"/>
              </a:rPr>
              <a:t>: </a:t>
            </a:r>
            <a:r>
              <a:rPr lang="vi-VN" sz="3600" dirty="0">
                <a:solidFill>
                  <a:prstClr val="black"/>
                </a:solidFill>
                <a:latin typeface="Calibri" panose="020F0502020204030204"/>
              </a:rPr>
              <a:t> </a:t>
            </a:r>
            <a:r>
              <a:rPr lang="en-US" sz="3600" dirty="0" err="1">
                <a:solidFill>
                  <a:prstClr val="black"/>
                </a:solidFill>
                <a:latin typeface="Calibri" panose="020F0502020204030204"/>
              </a:rPr>
              <a:t>một</a:t>
            </a:r>
            <a:r>
              <a:rPr lang="en-US" sz="3600" dirty="0">
                <a:solidFill>
                  <a:prstClr val="black"/>
                </a:solidFill>
                <a:latin typeface="Calibri" panose="020F0502020204030204"/>
              </a:rPr>
              <a:t> </a:t>
            </a:r>
            <a:r>
              <a:rPr lang="en-US" sz="3600" dirty="0" err="1">
                <a:solidFill>
                  <a:prstClr val="black"/>
                </a:solidFill>
                <a:latin typeface="Calibri" panose="020F0502020204030204"/>
              </a:rPr>
              <a:t>nước</a:t>
            </a:r>
            <a:r>
              <a:rPr lang="en-US" sz="3600" dirty="0">
                <a:solidFill>
                  <a:prstClr val="black"/>
                </a:solidFill>
                <a:latin typeface="Calibri" panose="020F0502020204030204"/>
              </a:rPr>
              <a:t> ở </a:t>
            </a:r>
            <a:r>
              <a:rPr lang="en-US" sz="3600" dirty="0" err="1">
                <a:solidFill>
                  <a:prstClr val="black"/>
                </a:solidFill>
                <a:latin typeface="Calibri" panose="020F0502020204030204"/>
              </a:rPr>
              <a:t>Châu</a:t>
            </a:r>
            <a:r>
              <a:rPr lang="en-US" sz="3600" dirty="0">
                <a:solidFill>
                  <a:prstClr val="black"/>
                </a:solidFill>
                <a:latin typeface="Calibri" panose="020F0502020204030204"/>
              </a:rPr>
              <a:t> </a:t>
            </a:r>
            <a:r>
              <a:rPr lang="en-US" sz="3600" dirty="0" err="1">
                <a:solidFill>
                  <a:prstClr val="black"/>
                </a:solidFill>
                <a:latin typeface="Calibri" panose="020F0502020204030204"/>
              </a:rPr>
              <a:t>Mỹ</a:t>
            </a:r>
            <a:r>
              <a:rPr lang="en-US" sz="3600" dirty="0">
                <a:solidFill>
                  <a:prstClr val="black"/>
                </a:solidFill>
                <a:latin typeface="Calibri" panose="020F0502020204030204"/>
              </a:rPr>
              <a:t>, </a:t>
            </a:r>
            <a:r>
              <a:rPr lang="en-US" sz="3600" dirty="0" err="1">
                <a:solidFill>
                  <a:prstClr val="black"/>
                </a:solidFill>
                <a:latin typeface="Calibri" panose="020F0502020204030204"/>
              </a:rPr>
              <a:t>thủ</a:t>
            </a:r>
            <a:r>
              <a:rPr lang="en-US" sz="3600" dirty="0">
                <a:solidFill>
                  <a:prstClr val="black"/>
                </a:solidFill>
                <a:latin typeface="Calibri" panose="020F0502020204030204"/>
              </a:rPr>
              <a:t> </a:t>
            </a:r>
            <a:r>
              <a:rPr lang="en-US" sz="3600" dirty="0" err="1">
                <a:solidFill>
                  <a:prstClr val="black"/>
                </a:solidFill>
                <a:latin typeface="Calibri" panose="020F0502020204030204"/>
              </a:rPr>
              <a:t>đô</a:t>
            </a:r>
            <a:r>
              <a:rPr lang="en-US" sz="3600" dirty="0">
                <a:solidFill>
                  <a:prstClr val="black"/>
                </a:solidFill>
                <a:latin typeface="Calibri" panose="020F0502020204030204"/>
              </a:rPr>
              <a:t> </a:t>
            </a:r>
            <a:r>
              <a:rPr lang="en-US" sz="3600" dirty="0" err="1">
                <a:solidFill>
                  <a:prstClr val="black"/>
                </a:solidFill>
                <a:latin typeface="Calibri" panose="020F0502020204030204"/>
              </a:rPr>
              <a:t>là</a:t>
            </a:r>
            <a:r>
              <a:rPr lang="en-US" sz="3600" dirty="0">
                <a:solidFill>
                  <a:prstClr val="black"/>
                </a:solidFill>
                <a:latin typeface="Calibri" panose="020F0502020204030204"/>
              </a:rPr>
              <a:t> Ha-</a:t>
            </a:r>
            <a:r>
              <a:rPr lang="en-US" sz="3600" dirty="0" err="1">
                <a:solidFill>
                  <a:prstClr val="black"/>
                </a:solidFill>
                <a:latin typeface="Calibri" panose="020F0502020204030204"/>
              </a:rPr>
              <a:t>na</a:t>
            </a:r>
            <a:r>
              <a:rPr lang="en-US" sz="3600" dirty="0">
                <a:solidFill>
                  <a:prstClr val="black"/>
                </a:solidFill>
                <a:latin typeface="Calibri" panose="020F0502020204030204"/>
              </a:rPr>
              <a:t>-</a:t>
            </a:r>
            <a:r>
              <a:rPr lang="en-US" sz="3600" dirty="0" err="1">
                <a:solidFill>
                  <a:prstClr val="black"/>
                </a:solidFill>
                <a:latin typeface="Calibri" panose="020F0502020204030204"/>
              </a:rPr>
              <a:t>va</a:t>
            </a:r>
            <a:endParaRPr lang="vi-VN" sz="3600" dirty="0">
              <a:solidFill>
                <a:prstClr val="black"/>
              </a:solidFill>
              <a:latin typeface="Calibri" panose="020F0502020204030204"/>
            </a:endParaRPr>
          </a:p>
        </p:txBody>
      </p:sp>
      <p:pic>
        <p:nvPicPr>
          <p:cNvPr id="1026" name="Picture 2" descr="Khái quát về lịch sử đất nước Cuba - Redsvn.net">
            <a:extLst>
              <a:ext uri="{FF2B5EF4-FFF2-40B4-BE49-F238E27FC236}">
                <a16:creationId xmlns:a16="http://schemas.microsoft.com/office/drawing/2014/main" id="{EDE85329-64E0-219D-08CE-64FBDD575841}"/>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5599416" y="4083236"/>
            <a:ext cx="4052620" cy="26671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80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342900" y="238126"/>
            <a:ext cx="11487149" cy="6334124"/>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 name="Rectangle: Rounded Corners 5">
            <a:extLst>
              <a:ext uri="{FF2B5EF4-FFF2-40B4-BE49-F238E27FC236}">
                <a16:creationId xmlns:a16="http://schemas.microsoft.com/office/drawing/2014/main" id="{0B5DDDEB-9D67-B40D-F77B-EC72171FD7D2}"/>
              </a:ext>
            </a:extLst>
          </p:cNvPr>
          <p:cNvSpPr/>
          <p:nvPr/>
        </p:nvSpPr>
        <p:spPr>
          <a:xfrm>
            <a:off x="335666" y="570463"/>
            <a:ext cx="11586258" cy="6135839"/>
          </a:xfrm>
          <a:custGeom>
            <a:avLst/>
            <a:gdLst>
              <a:gd name="connsiteX0" fmla="*/ 0 w 11586258"/>
              <a:gd name="connsiteY0" fmla="*/ 1022660 h 6135839"/>
              <a:gd name="connsiteX1" fmla="*/ 1022660 w 11586258"/>
              <a:gd name="connsiteY1" fmla="*/ 0 h 6135839"/>
              <a:gd name="connsiteX2" fmla="*/ 1809787 w 11586258"/>
              <a:gd name="connsiteY2" fmla="*/ 0 h 6135839"/>
              <a:gd name="connsiteX3" fmla="*/ 2215277 w 11586258"/>
              <a:gd name="connsiteY3" fmla="*/ 0 h 6135839"/>
              <a:gd name="connsiteX4" fmla="*/ 2620767 w 11586258"/>
              <a:gd name="connsiteY4" fmla="*/ 0 h 6135839"/>
              <a:gd name="connsiteX5" fmla="*/ 3312485 w 11586258"/>
              <a:gd name="connsiteY5" fmla="*/ 0 h 6135839"/>
              <a:gd name="connsiteX6" fmla="*/ 3813384 w 11586258"/>
              <a:gd name="connsiteY6" fmla="*/ 0 h 6135839"/>
              <a:gd name="connsiteX7" fmla="*/ 4218874 w 11586258"/>
              <a:gd name="connsiteY7" fmla="*/ 0 h 6135839"/>
              <a:gd name="connsiteX8" fmla="*/ 5006002 w 11586258"/>
              <a:gd name="connsiteY8" fmla="*/ 0 h 6135839"/>
              <a:gd name="connsiteX9" fmla="*/ 5793129 w 11586258"/>
              <a:gd name="connsiteY9" fmla="*/ 0 h 6135839"/>
              <a:gd name="connsiteX10" fmla="*/ 6580256 w 11586258"/>
              <a:gd name="connsiteY10" fmla="*/ 0 h 6135839"/>
              <a:gd name="connsiteX11" fmla="*/ 6890337 w 11586258"/>
              <a:gd name="connsiteY11" fmla="*/ 0 h 6135839"/>
              <a:gd name="connsiteX12" fmla="*/ 7391236 w 11586258"/>
              <a:gd name="connsiteY12" fmla="*/ 0 h 6135839"/>
              <a:gd name="connsiteX13" fmla="*/ 7987545 w 11586258"/>
              <a:gd name="connsiteY13" fmla="*/ 0 h 6135839"/>
              <a:gd name="connsiteX14" fmla="*/ 8393035 w 11586258"/>
              <a:gd name="connsiteY14" fmla="*/ 0 h 6135839"/>
              <a:gd name="connsiteX15" fmla="*/ 9084753 w 11586258"/>
              <a:gd name="connsiteY15" fmla="*/ 0 h 6135839"/>
              <a:gd name="connsiteX16" fmla="*/ 9585652 w 11586258"/>
              <a:gd name="connsiteY16" fmla="*/ 0 h 6135839"/>
              <a:gd name="connsiteX17" fmla="*/ 10563598 w 11586258"/>
              <a:gd name="connsiteY17" fmla="*/ 0 h 6135839"/>
              <a:gd name="connsiteX18" fmla="*/ 11586258 w 11586258"/>
              <a:gd name="connsiteY18" fmla="*/ 1022660 h 6135839"/>
              <a:gd name="connsiteX19" fmla="*/ 11586258 w 11586258"/>
              <a:gd name="connsiteY19" fmla="*/ 1525209 h 6135839"/>
              <a:gd name="connsiteX20" fmla="*/ 11586258 w 11586258"/>
              <a:gd name="connsiteY20" fmla="*/ 2068664 h 6135839"/>
              <a:gd name="connsiteX21" fmla="*/ 11586258 w 11586258"/>
              <a:gd name="connsiteY21" fmla="*/ 2612119 h 6135839"/>
              <a:gd name="connsiteX22" fmla="*/ 11586258 w 11586258"/>
              <a:gd name="connsiteY22" fmla="*/ 3278289 h 6135839"/>
              <a:gd name="connsiteX23" fmla="*/ 11586258 w 11586258"/>
              <a:gd name="connsiteY23" fmla="*/ 3780839 h 6135839"/>
              <a:gd name="connsiteX24" fmla="*/ 11586258 w 11586258"/>
              <a:gd name="connsiteY24" fmla="*/ 4365198 h 6135839"/>
              <a:gd name="connsiteX25" fmla="*/ 11586258 w 11586258"/>
              <a:gd name="connsiteY25" fmla="*/ 5113179 h 6135839"/>
              <a:gd name="connsiteX26" fmla="*/ 10563598 w 11586258"/>
              <a:gd name="connsiteY26" fmla="*/ 6135839 h 6135839"/>
              <a:gd name="connsiteX27" fmla="*/ 10062699 w 11586258"/>
              <a:gd name="connsiteY27" fmla="*/ 6135839 h 6135839"/>
              <a:gd name="connsiteX28" fmla="*/ 9752618 w 11586258"/>
              <a:gd name="connsiteY28" fmla="*/ 6135839 h 6135839"/>
              <a:gd name="connsiteX29" fmla="*/ 9347128 w 11586258"/>
              <a:gd name="connsiteY29" fmla="*/ 6135839 h 6135839"/>
              <a:gd name="connsiteX30" fmla="*/ 8941639 w 11586258"/>
              <a:gd name="connsiteY30" fmla="*/ 6135839 h 6135839"/>
              <a:gd name="connsiteX31" fmla="*/ 8440739 w 11586258"/>
              <a:gd name="connsiteY31" fmla="*/ 6135839 h 6135839"/>
              <a:gd name="connsiteX32" fmla="*/ 8130659 w 11586258"/>
              <a:gd name="connsiteY32" fmla="*/ 6135839 h 6135839"/>
              <a:gd name="connsiteX33" fmla="*/ 7438941 w 11586258"/>
              <a:gd name="connsiteY33" fmla="*/ 6135839 h 6135839"/>
              <a:gd name="connsiteX34" fmla="*/ 6747223 w 11586258"/>
              <a:gd name="connsiteY34" fmla="*/ 6135839 h 6135839"/>
              <a:gd name="connsiteX35" fmla="*/ 6341733 w 11586258"/>
              <a:gd name="connsiteY35" fmla="*/ 6135839 h 6135839"/>
              <a:gd name="connsiteX36" fmla="*/ 5840834 w 11586258"/>
              <a:gd name="connsiteY36" fmla="*/ 6135839 h 6135839"/>
              <a:gd name="connsiteX37" fmla="*/ 5435344 w 11586258"/>
              <a:gd name="connsiteY37" fmla="*/ 6135839 h 6135839"/>
              <a:gd name="connsiteX38" fmla="*/ 4839035 w 11586258"/>
              <a:gd name="connsiteY38" fmla="*/ 6135839 h 6135839"/>
              <a:gd name="connsiteX39" fmla="*/ 4147317 w 11586258"/>
              <a:gd name="connsiteY39" fmla="*/ 6135839 h 6135839"/>
              <a:gd name="connsiteX40" fmla="*/ 3455599 w 11586258"/>
              <a:gd name="connsiteY40" fmla="*/ 6135839 h 6135839"/>
              <a:gd name="connsiteX41" fmla="*/ 2954700 w 11586258"/>
              <a:gd name="connsiteY41" fmla="*/ 6135839 h 6135839"/>
              <a:gd name="connsiteX42" fmla="*/ 2644619 w 11586258"/>
              <a:gd name="connsiteY42" fmla="*/ 6135839 h 6135839"/>
              <a:gd name="connsiteX43" fmla="*/ 1952901 w 11586258"/>
              <a:gd name="connsiteY43" fmla="*/ 6135839 h 6135839"/>
              <a:gd name="connsiteX44" fmla="*/ 1022660 w 11586258"/>
              <a:gd name="connsiteY44" fmla="*/ 6135839 h 6135839"/>
              <a:gd name="connsiteX45" fmla="*/ 0 w 11586258"/>
              <a:gd name="connsiteY45" fmla="*/ 5113179 h 6135839"/>
              <a:gd name="connsiteX46" fmla="*/ 0 w 11586258"/>
              <a:gd name="connsiteY46" fmla="*/ 4569724 h 6135839"/>
              <a:gd name="connsiteX47" fmla="*/ 0 w 11586258"/>
              <a:gd name="connsiteY47" fmla="*/ 4067175 h 6135839"/>
              <a:gd name="connsiteX48" fmla="*/ 0 w 11586258"/>
              <a:gd name="connsiteY48" fmla="*/ 3605531 h 6135839"/>
              <a:gd name="connsiteX49" fmla="*/ 0 w 11586258"/>
              <a:gd name="connsiteY49" fmla="*/ 3143886 h 6135839"/>
              <a:gd name="connsiteX50" fmla="*/ 0 w 11586258"/>
              <a:gd name="connsiteY50" fmla="*/ 2641337 h 6135839"/>
              <a:gd name="connsiteX51" fmla="*/ 0 w 11586258"/>
              <a:gd name="connsiteY51" fmla="*/ 2056977 h 6135839"/>
              <a:gd name="connsiteX52" fmla="*/ 0 w 11586258"/>
              <a:gd name="connsiteY52" fmla="*/ 1595333 h 6135839"/>
              <a:gd name="connsiteX53" fmla="*/ 0 w 11586258"/>
              <a:gd name="connsiteY53" fmla="*/ 1022660 h 61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86258" h="6135839" fill="none" extrusionOk="0">
                <a:moveTo>
                  <a:pt x="0" y="1022660"/>
                </a:moveTo>
                <a:cubicBezTo>
                  <a:pt x="-74971" y="351818"/>
                  <a:pt x="502133" y="-4223"/>
                  <a:pt x="1022660" y="0"/>
                </a:cubicBezTo>
                <a:cubicBezTo>
                  <a:pt x="1386305" y="-31821"/>
                  <a:pt x="1526362" y="40044"/>
                  <a:pt x="1809787" y="0"/>
                </a:cubicBezTo>
                <a:cubicBezTo>
                  <a:pt x="2093212" y="-40044"/>
                  <a:pt x="2127643" y="5709"/>
                  <a:pt x="2215277" y="0"/>
                </a:cubicBezTo>
                <a:cubicBezTo>
                  <a:pt x="2302911" y="-5709"/>
                  <a:pt x="2535937" y="18160"/>
                  <a:pt x="2620767" y="0"/>
                </a:cubicBezTo>
                <a:cubicBezTo>
                  <a:pt x="2705597" y="-18160"/>
                  <a:pt x="3028031" y="58010"/>
                  <a:pt x="3312485" y="0"/>
                </a:cubicBezTo>
                <a:cubicBezTo>
                  <a:pt x="3596939" y="-58010"/>
                  <a:pt x="3625163" y="47795"/>
                  <a:pt x="3813384" y="0"/>
                </a:cubicBezTo>
                <a:cubicBezTo>
                  <a:pt x="4001605" y="-47795"/>
                  <a:pt x="4103720" y="2134"/>
                  <a:pt x="4218874" y="0"/>
                </a:cubicBezTo>
                <a:cubicBezTo>
                  <a:pt x="4334028" y="-2134"/>
                  <a:pt x="4709673" y="91422"/>
                  <a:pt x="5006002" y="0"/>
                </a:cubicBezTo>
                <a:cubicBezTo>
                  <a:pt x="5302331" y="-91422"/>
                  <a:pt x="5590431" y="94419"/>
                  <a:pt x="5793129" y="0"/>
                </a:cubicBezTo>
                <a:cubicBezTo>
                  <a:pt x="5995827" y="-94419"/>
                  <a:pt x="6355357" y="14319"/>
                  <a:pt x="6580256" y="0"/>
                </a:cubicBezTo>
                <a:cubicBezTo>
                  <a:pt x="6805155" y="-14319"/>
                  <a:pt x="6767450" y="32792"/>
                  <a:pt x="6890337" y="0"/>
                </a:cubicBezTo>
                <a:cubicBezTo>
                  <a:pt x="7013224" y="-32792"/>
                  <a:pt x="7202521" y="50627"/>
                  <a:pt x="7391236" y="0"/>
                </a:cubicBezTo>
                <a:cubicBezTo>
                  <a:pt x="7579951" y="-50627"/>
                  <a:pt x="7706272" y="18940"/>
                  <a:pt x="7987545" y="0"/>
                </a:cubicBezTo>
                <a:cubicBezTo>
                  <a:pt x="8268818" y="-18940"/>
                  <a:pt x="8254056" y="30249"/>
                  <a:pt x="8393035" y="0"/>
                </a:cubicBezTo>
                <a:cubicBezTo>
                  <a:pt x="8532014" y="-30249"/>
                  <a:pt x="8828683" y="62780"/>
                  <a:pt x="9084753" y="0"/>
                </a:cubicBezTo>
                <a:cubicBezTo>
                  <a:pt x="9340823" y="-62780"/>
                  <a:pt x="9485468" y="41491"/>
                  <a:pt x="9585652" y="0"/>
                </a:cubicBezTo>
                <a:cubicBezTo>
                  <a:pt x="9685836" y="-41491"/>
                  <a:pt x="10337362" y="66853"/>
                  <a:pt x="10563598" y="0"/>
                </a:cubicBezTo>
                <a:cubicBezTo>
                  <a:pt x="11120515" y="-73661"/>
                  <a:pt x="11672286" y="375423"/>
                  <a:pt x="11586258" y="1022660"/>
                </a:cubicBezTo>
                <a:cubicBezTo>
                  <a:pt x="11635085" y="1231401"/>
                  <a:pt x="11569626" y="1391083"/>
                  <a:pt x="11586258" y="1525209"/>
                </a:cubicBezTo>
                <a:cubicBezTo>
                  <a:pt x="11602890" y="1659335"/>
                  <a:pt x="11548831" y="1894333"/>
                  <a:pt x="11586258" y="2068664"/>
                </a:cubicBezTo>
                <a:cubicBezTo>
                  <a:pt x="11623685" y="2242995"/>
                  <a:pt x="11543990" y="2434457"/>
                  <a:pt x="11586258" y="2612119"/>
                </a:cubicBezTo>
                <a:cubicBezTo>
                  <a:pt x="11628526" y="2789782"/>
                  <a:pt x="11525526" y="3037090"/>
                  <a:pt x="11586258" y="3278289"/>
                </a:cubicBezTo>
                <a:cubicBezTo>
                  <a:pt x="11646990" y="3519488"/>
                  <a:pt x="11568891" y="3592740"/>
                  <a:pt x="11586258" y="3780839"/>
                </a:cubicBezTo>
                <a:cubicBezTo>
                  <a:pt x="11603625" y="3968938"/>
                  <a:pt x="11526866" y="4189249"/>
                  <a:pt x="11586258" y="4365198"/>
                </a:cubicBezTo>
                <a:cubicBezTo>
                  <a:pt x="11645650" y="4541147"/>
                  <a:pt x="11554963" y="4953273"/>
                  <a:pt x="11586258" y="5113179"/>
                </a:cubicBezTo>
                <a:cubicBezTo>
                  <a:pt x="11593776" y="5688868"/>
                  <a:pt x="11238129" y="6064213"/>
                  <a:pt x="10563598" y="6135839"/>
                </a:cubicBezTo>
                <a:cubicBezTo>
                  <a:pt x="10428328" y="6142398"/>
                  <a:pt x="10208009" y="6113505"/>
                  <a:pt x="10062699" y="6135839"/>
                </a:cubicBezTo>
                <a:cubicBezTo>
                  <a:pt x="9917389" y="6158173"/>
                  <a:pt x="9839238" y="6102471"/>
                  <a:pt x="9752618" y="6135839"/>
                </a:cubicBezTo>
                <a:cubicBezTo>
                  <a:pt x="9665998" y="6169207"/>
                  <a:pt x="9534159" y="6103360"/>
                  <a:pt x="9347128" y="6135839"/>
                </a:cubicBezTo>
                <a:cubicBezTo>
                  <a:pt x="9160097" y="6168318"/>
                  <a:pt x="9114042" y="6129745"/>
                  <a:pt x="8941639" y="6135839"/>
                </a:cubicBezTo>
                <a:cubicBezTo>
                  <a:pt x="8769236" y="6141933"/>
                  <a:pt x="8677187" y="6122744"/>
                  <a:pt x="8440739" y="6135839"/>
                </a:cubicBezTo>
                <a:cubicBezTo>
                  <a:pt x="8204291" y="6148934"/>
                  <a:pt x="8201202" y="6133188"/>
                  <a:pt x="8130659" y="6135839"/>
                </a:cubicBezTo>
                <a:cubicBezTo>
                  <a:pt x="8060116" y="6138490"/>
                  <a:pt x="7581317" y="6085341"/>
                  <a:pt x="7438941" y="6135839"/>
                </a:cubicBezTo>
                <a:cubicBezTo>
                  <a:pt x="7296565" y="6186337"/>
                  <a:pt x="6964940" y="6132175"/>
                  <a:pt x="6747223" y="6135839"/>
                </a:cubicBezTo>
                <a:cubicBezTo>
                  <a:pt x="6529506" y="6139503"/>
                  <a:pt x="6530227" y="6104394"/>
                  <a:pt x="6341733" y="6135839"/>
                </a:cubicBezTo>
                <a:cubicBezTo>
                  <a:pt x="6153239" y="6167284"/>
                  <a:pt x="6007253" y="6112502"/>
                  <a:pt x="5840834" y="6135839"/>
                </a:cubicBezTo>
                <a:cubicBezTo>
                  <a:pt x="5674415" y="6159176"/>
                  <a:pt x="5576424" y="6131077"/>
                  <a:pt x="5435344" y="6135839"/>
                </a:cubicBezTo>
                <a:cubicBezTo>
                  <a:pt x="5294264" y="6140601"/>
                  <a:pt x="5074604" y="6107134"/>
                  <a:pt x="4839035" y="6135839"/>
                </a:cubicBezTo>
                <a:cubicBezTo>
                  <a:pt x="4603466" y="6164544"/>
                  <a:pt x="4474773" y="6067602"/>
                  <a:pt x="4147317" y="6135839"/>
                </a:cubicBezTo>
                <a:cubicBezTo>
                  <a:pt x="3819861" y="6204076"/>
                  <a:pt x="3686452" y="6064449"/>
                  <a:pt x="3455599" y="6135839"/>
                </a:cubicBezTo>
                <a:cubicBezTo>
                  <a:pt x="3224746" y="6207229"/>
                  <a:pt x="3201828" y="6076233"/>
                  <a:pt x="2954700" y="6135839"/>
                </a:cubicBezTo>
                <a:cubicBezTo>
                  <a:pt x="2707572" y="6195445"/>
                  <a:pt x="2741395" y="6104139"/>
                  <a:pt x="2644619" y="6135839"/>
                </a:cubicBezTo>
                <a:cubicBezTo>
                  <a:pt x="2547843" y="6167539"/>
                  <a:pt x="2143219" y="6129131"/>
                  <a:pt x="1952901" y="6135839"/>
                </a:cubicBezTo>
                <a:cubicBezTo>
                  <a:pt x="1762583" y="6142547"/>
                  <a:pt x="1387435" y="6050530"/>
                  <a:pt x="1022660" y="6135839"/>
                </a:cubicBezTo>
                <a:cubicBezTo>
                  <a:pt x="437908" y="6196872"/>
                  <a:pt x="118654" y="5697683"/>
                  <a:pt x="0" y="5113179"/>
                </a:cubicBezTo>
                <a:cubicBezTo>
                  <a:pt x="-52138" y="4941245"/>
                  <a:pt x="5308" y="4679908"/>
                  <a:pt x="0" y="4569724"/>
                </a:cubicBezTo>
                <a:cubicBezTo>
                  <a:pt x="-5308" y="4459540"/>
                  <a:pt x="44477" y="4297904"/>
                  <a:pt x="0" y="4067175"/>
                </a:cubicBezTo>
                <a:cubicBezTo>
                  <a:pt x="-44477" y="3836446"/>
                  <a:pt x="9659" y="3741100"/>
                  <a:pt x="0" y="3605531"/>
                </a:cubicBezTo>
                <a:cubicBezTo>
                  <a:pt x="-9659" y="3469962"/>
                  <a:pt x="20820" y="3270564"/>
                  <a:pt x="0" y="3143886"/>
                </a:cubicBezTo>
                <a:cubicBezTo>
                  <a:pt x="-20820" y="3017208"/>
                  <a:pt x="2485" y="2745531"/>
                  <a:pt x="0" y="2641337"/>
                </a:cubicBezTo>
                <a:cubicBezTo>
                  <a:pt x="-2485" y="2537143"/>
                  <a:pt x="19247" y="2295401"/>
                  <a:pt x="0" y="2056977"/>
                </a:cubicBezTo>
                <a:cubicBezTo>
                  <a:pt x="-19247" y="1818553"/>
                  <a:pt x="19406" y="1729923"/>
                  <a:pt x="0" y="1595333"/>
                </a:cubicBezTo>
                <a:cubicBezTo>
                  <a:pt x="-19406" y="1460743"/>
                  <a:pt x="29696" y="1199333"/>
                  <a:pt x="0" y="1022660"/>
                </a:cubicBezTo>
                <a:close/>
              </a:path>
              <a:path w="11586258" h="6135839" stroke="0" extrusionOk="0">
                <a:moveTo>
                  <a:pt x="0" y="1022660"/>
                </a:moveTo>
                <a:cubicBezTo>
                  <a:pt x="48074" y="361924"/>
                  <a:pt x="493615" y="96900"/>
                  <a:pt x="1022660" y="0"/>
                </a:cubicBezTo>
                <a:cubicBezTo>
                  <a:pt x="1259871" y="-31400"/>
                  <a:pt x="1487586" y="20152"/>
                  <a:pt x="1809787" y="0"/>
                </a:cubicBezTo>
                <a:cubicBezTo>
                  <a:pt x="2131988" y="-20152"/>
                  <a:pt x="2146981" y="9196"/>
                  <a:pt x="2310687" y="0"/>
                </a:cubicBezTo>
                <a:cubicBezTo>
                  <a:pt x="2474393" y="-9196"/>
                  <a:pt x="2706702" y="34962"/>
                  <a:pt x="3002405" y="0"/>
                </a:cubicBezTo>
                <a:cubicBezTo>
                  <a:pt x="3298108" y="-34962"/>
                  <a:pt x="3464710" y="10262"/>
                  <a:pt x="3694123" y="0"/>
                </a:cubicBezTo>
                <a:cubicBezTo>
                  <a:pt x="3923536" y="-10262"/>
                  <a:pt x="4025382" y="14626"/>
                  <a:pt x="4290431" y="0"/>
                </a:cubicBezTo>
                <a:cubicBezTo>
                  <a:pt x="4555480" y="-14626"/>
                  <a:pt x="4800694" y="65672"/>
                  <a:pt x="5077559" y="0"/>
                </a:cubicBezTo>
                <a:cubicBezTo>
                  <a:pt x="5354424" y="-65672"/>
                  <a:pt x="5303218" y="36422"/>
                  <a:pt x="5387639" y="0"/>
                </a:cubicBezTo>
                <a:cubicBezTo>
                  <a:pt x="5472060" y="-36422"/>
                  <a:pt x="5784046" y="55429"/>
                  <a:pt x="6079357" y="0"/>
                </a:cubicBezTo>
                <a:cubicBezTo>
                  <a:pt x="6374668" y="-55429"/>
                  <a:pt x="6506398" y="36725"/>
                  <a:pt x="6866485" y="0"/>
                </a:cubicBezTo>
                <a:cubicBezTo>
                  <a:pt x="7226572" y="-36725"/>
                  <a:pt x="7316045" y="64818"/>
                  <a:pt x="7653612" y="0"/>
                </a:cubicBezTo>
                <a:cubicBezTo>
                  <a:pt x="7991179" y="-64818"/>
                  <a:pt x="8163542" y="5558"/>
                  <a:pt x="8440739" y="0"/>
                </a:cubicBezTo>
                <a:cubicBezTo>
                  <a:pt x="8717936" y="-5558"/>
                  <a:pt x="8831256" y="28820"/>
                  <a:pt x="8941639" y="0"/>
                </a:cubicBezTo>
                <a:cubicBezTo>
                  <a:pt x="9052022" y="-28820"/>
                  <a:pt x="9206913" y="50560"/>
                  <a:pt x="9442538" y="0"/>
                </a:cubicBezTo>
                <a:cubicBezTo>
                  <a:pt x="9678163" y="-50560"/>
                  <a:pt x="9732463" y="30951"/>
                  <a:pt x="9943437" y="0"/>
                </a:cubicBezTo>
                <a:cubicBezTo>
                  <a:pt x="10154411" y="-30951"/>
                  <a:pt x="10302306" y="10760"/>
                  <a:pt x="10563598" y="0"/>
                </a:cubicBezTo>
                <a:cubicBezTo>
                  <a:pt x="11037314" y="48103"/>
                  <a:pt x="11515358" y="378194"/>
                  <a:pt x="11586258" y="1022660"/>
                </a:cubicBezTo>
                <a:cubicBezTo>
                  <a:pt x="11612983" y="1228651"/>
                  <a:pt x="11527188" y="1508491"/>
                  <a:pt x="11586258" y="1647925"/>
                </a:cubicBezTo>
                <a:cubicBezTo>
                  <a:pt x="11645328" y="1787360"/>
                  <a:pt x="11568621" y="1925956"/>
                  <a:pt x="11586258" y="2191380"/>
                </a:cubicBezTo>
                <a:cubicBezTo>
                  <a:pt x="11603895" y="2456805"/>
                  <a:pt x="11554654" y="2446006"/>
                  <a:pt x="11586258" y="2653024"/>
                </a:cubicBezTo>
                <a:cubicBezTo>
                  <a:pt x="11617862" y="2860042"/>
                  <a:pt x="11530490" y="3067501"/>
                  <a:pt x="11586258" y="3278289"/>
                </a:cubicBezTo>
                <a:cubicBezTo>
                  <a:pt x="11642026" y="3489078"/>
                  <a:pt x="11525800" y="3713314"/>
                  <a:pt x="11586258" y="3944459"/>
                </a:cubicBezTo>
                <a:cubicBezTo>
                  <a:pt x="11646716" y="4175604"/>
                  <a:pt x="11536153" y="4351312"/>
                  <a:pt x="11586258" y="4487914"/>
                </a:cubicBezTo>
                <a:cubicBezTo>
                  <a:pt x="11636363" y="4624517"/>
                  <a:pt x="11551355" y="4847812"/>
                  <a:pt x="11586258" y="5113179"/>
                </a:cubicBezTo>
                <a:cubicBezTo>
                  <a:pt x="11634303" y="5695185"/>
                  <a:pt x="11151061" y="6142468"/>
                  <a:pt x="10563598" y="6135839"/>
                </a:cubicBezTo>
                <a:cubicBezTo>
                  <a:pt x="10233371" y="6181376"/>
                  <a:pt x="10044957" y="6047538"/>
                  <a:pt x="9776471" y="6135839"/>
                </a:cubicBezTo>
                <a:cubicBezTo>
                  <a:pt x="9507985" y="6224140"/>
                  <a:pt x="9304521" y="6132865"/>
                  <a:pt x="8989343" y="6135839"/>
                </a:cubicBezTo>
                <a:cubicBezTo>
                  <a:pt x="8674165" y="6138813"/>
                  <a:pt x="8568689" y="6131222"/>
                  <a:pt x="8393035" y="6135839"/>
                </a:cubicBezTo>
                <a:cubicBezTo>
                  <a:pt x="8217381" y="6140456"/>
                  <a:pt x="7866113" y="6080253"/>
                  <a:pt x="7605907" y="6135839"/>
                </a:cubicBezTo>
                <a:cubicBezTo>
                  <a:pt x="7345701" y="6191425"/>
                  <a:pt x="7415650" y="6112948"/>
                  <a:pt x="7295827" y="6135839"/>
                </a:cubicBezTo>
                <a:cubicBezTo>
                  <a:pt x="7176004" y="6158730"/>
                  <a:pt x="6826875" y="6109411"/>
                  <a:pt x="6508699" y="6135839"/>
                </a:cubicBezTo>
                <a:cubicBezTo>
                  <a:pt x="6190523" y="6162267"/>
                  <a:pt x="5898227" y="6079949"/>
                  <a:pt x="5721572" y="6135839"/>
                </a:cubicBezTo>
                <a:cubicBezTo>
                  <a:pt x="5544917" y="6191729"/>
                  <a:pt x="5423963" y="6096327"/>
                  <a:pt x="5316082" y="6135839"/>
                </a:cubicBezTo>
                <a:cubicBezTo>
                  <a:pt x="5208201" y="6175351"/>
                  <a:pt x="5011268" y="6123557"/>
                  <a:pt x="4815183" y="6135839"/>
                </a:cubicBezTo>
                <a:cubicBezTo>
                  <a:pt x="4619098" y="6148121"/>
                  <a:pt x="4580140" y="6132518"/>
                  <a:pt x="4409693" y="6135839"/>
                </a:cubicBezTo>
                <a:cubicBezTo>
                  <a:pt x="4239246" y="6139160"/>
                  <a:pt x="4145779" y="6093183"/>
                  <a:pt x="4004203" y="6135839"/>
                </a:cubicBezTo>
                <a:cubicBezTo>
                  <a:pt x="3862627" y="6178495"/>
                  <a:pt x="3522391" y="6120670"/>
                  <a:pt x="3312485" y="6135839"/>
                </a:cubicBezTo>
                <a:cubicBezTo>
                  <a:pt x="3102579" y="6151008"/>
                  <a:pt x="3018348" y="6103615"/>
                  <a:pt x="2906995" y="6135839"/>
                </a:cubicBezTo>
                <a:cubicBezTo>
                  <a:pt x="2795642" y="6168063"/>
                  <a:pt x="2563770" y="6129680"/>
                  <a:pt x="2406096" y="6135839"/>
                </a:cubicBezTo>
                <a:cubicBezTo>
                  <a:pt x="2248422" y="6141998"/>
                  <a:pt x="2027668" y="6066454"/>
                  <a:pt x="1714378" y="6135839"/>
                </a:cubicBezTo>
                <a:cubicBezTo>
                  <a:pt x="1401088" y="6205224"/>
                  <a:pt x="1366602" y="6113412"/>
                  <a:pt x="1022660" y="6135839"/>
                </a:cubicBezTo>
                <a:cubicBezTo>
                  <a:pt x="549573" y="6093995"/>
                  <a:pt x="-68715" y="5582524"/>
                  <a:pt x="0" y="5113179"/>
                </a:cubicBezTo>
                <a:cubicBezTo>
                  <a:pt x="-32158" y="4937176"/>
                  <a:pt x="54919" y="4818625"/>
                  <a:pt x="0" y="4651535"/>
                </a:cubicBezTo>
                <a:cubicBezTo>
                  <a:pt x="-54919" y="4484445"/>
                  <a:pt x="13384" y="4287478"/>
                  <a:pt x="0" y="4108080"/>
                </a:cubicBezTo>
                <a:cubicBezTo>
                  <a:pt x="-13384" y="3928683"/>
                  <a:pt x="17236" y="3661698"/>
                  <a:pt x="0" y="3482815"/>
                </a:cubicBezTo>
                <a:cubicBezTo>
                  <a:pt x="-17236" y="3303933"/>
                  <a:pt x="732" y="3154162"/>
                  <a:pt x="0" y="3021171"/>
                </a:cubicBezTo>
                <a:cubicBezTo>
                  <a:pt x="-732" y="2888180"/>
                  <a:pt x="47482" y="2639848"/>
                  <a:pt x="0" y="2477716"/>
                </a:cubicBezTo>
                <a:cubicBezTo>
                  <a:pt x="-47482" y="2315584"/>
                  <a:pt x="6470" y="2176753"/>
                  <a:pt x="0" y="2016072"/>
                </a:cubicBezTo>
                <a:cubicBezTo>
                  <a:pt x="-6470" y="1855391"/>
                  <a:pt x="16750" y="1327564"/>
                  <a:pt x="0" y="1022660"/>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87E6614-A95B-C8DB-06E0-E6A76221DE44}"/>
              </a:ext>
            </a:extLst>
          </p:cNvPr>
          <p:cNvSpPr txBox="1"/>
          <p:nvPr/>
        </p:nvSpPr>
        <p:spPr>
          <a:xfrm>
            <a:off x="888230" y="2347359"/>
            <a:ext cx="10552282" cy="1015663"/>
          </a:xfrm>
          <a:prstGeom prst="rect">
            <a:avLst/>
          </a:prstGeom>
          <a:noFill/>
        </p:spPr>
        <p:txBody>
          <a:bodyPr wrap="square" rtlCol="0">
            <a:spAutoFit/>
          </a:bodyPr>
          <a:lstStyle/>
          <a:p>
            <a:pPr marL="457200" algn="just">
              <a:spcBef>
                <a:spcPts val="1200"/>
              </a:spcBef>
            </a:pPr>
            <a:r>
              <a:rPr lang="vi-VN" sz="3000">
                <a:solidFill>
                  <a:srgbClr val="003399"/>
                </a:solidFill>
                <a:latin typeface="Calibri" panose="020F0502020204030204" pitchFamily="34" charset="0"/>
                <a:cs typeface="Calibri" panose="020F0502020204030204" pitchFamily="34" charset="0"/>
              </a:rPr>
              <a:t>Biết đọc lời người dẫn chuyện, lời nói của người dân trên đảo, lời độc thoại của cô bé Mi-lô,... với giọng điệu phù hợp.</a:t>
            </a:r>
            <a:endParaRPr lang="en-US" sz="3000" b="1" i="1" dirty="0">
              <a:solidFill>
                <a:srgbClr val="003399"/>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93D8B9D-C6F5-C2DF-255B-089761539AE8}"/>
              </a:ext>
            </a:extLst>
          </p:cNvPr>
          <p:cNvPicPr>
            <a:picLocks noChangeAspect="1"/>
          </p:cNvPicPr>
          <p:nvPr/>
        </p:nvPicPr>
        <p:blipFill>
          <a:blip r:embed="rId12"/>
          <a:stretch>
            <a:fillRect/>
          </a:stretch>
        </p:blipFill>
        <p:spPr>
          <a:xfrm>
            <a:off x="750622" y="1345021"/>
            <a:ext cx="467048" cy="467048"/>
          </a:xfrm>
          <a:prstGeom prst="rect">
            <a:avLst/>
          </a:prstGeom>
        </p:spPr>
      </p:pic>
      <p:pic>
        <p:nvPicPr>
          <p:cNvPr id="9" name="Picture 8">
            <a:extLst>
              <a:ext uri="{FF2B5EF4-FFF2-40B4-BE49-F238E27FC236}">
                <a16:creationId xmlns:a16="http://schemas.microsoft.com/office/drawing/2014/main" id="{8914AA8C-E7C7-1513-97EE-ECAB9772C33D}"/>
              </a:ext>
            </a:extLst>
          </p:cNvPr>
          <p:cNvPicPr>
            <a:picLocks noChangeAspect="1"/>
          </p:cNvPicPr>
          <p:nvPr/>
        </p:nvPicPr>
        <p:blipFill>
          <a:blip r:embed="rId12"/>
          <a:stretch>
            <a:fillRect/>
          </a:stretch>
        </p:blipFill>
        <p:spPr>
          <a:xfrm>
            <a:off x="750622" y="2437271"/>
            <a:ext cx="467048" cy="467048"/>
          </a:xfrm>
          <a:prstGeom prst="rect">
            <a:avLst/>
          </a:prstGeom>
        </p:spPr>
      </p:pic>
      <p:sp>
        <p:nvSpPr>
          <p:cNvPr id="26" name="TextBox 25">
            <a:extLst>
              <a:ext uri="{FF2B5EF4-FFF2-40B4-BE49-F238E27FC236}">
                <a16:creationId xmlns:a16="http://schemas.microsoft.com/office/drawing/2014/main" id="{B1CB715E-D8C6-6530-2DD5-50921422C501}"/>
              </a:ext>
            </a:extLst>
          </p:cNvPr>
          <p:cNvSpPr txBox="1"/>
          <p:nvPr/>
        </p:nvSpPr>
        <p:spPr>
          <a:xfrm>
            <a:off x="906018" y="1325246"/>
            <a:ext cx="10533712" cy="1015663"/>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Đọc đúng từ ngữ, câu, đoạn và toàn bộ câu chuyện Nghệ sĩ trống. </a:t>
            </a:r>
            <a:endParaRPr lang="en-US" sz="3000" dirty="0">
              <a:solidFill>
                <a:srgbClr val="003399"/>
              </a:solidFill>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EF026835-498A-832D-084A-8AF1E992635C}"/>
              </a:ext>
            </a:extLst>
          </p:cNvPr>
          <p:cNvPicPr>
            <a:picLocks noChangeAspect="1"/>
          </p:cNvPicPr>
          <p:nvPr/>
        </p:nvPicPr>
        <p:blipFill>
          <a:blip r:embed="rId13"/>
          <a:stretch>
            <a:fillRect/>
          </a:stretch>
        </p:blipFill>
        <p:spPr>
          <a:xfrm>
            <a:off x="3142219" y="121864"/>
            <a:ext cx="6212362" cy="1280271"/>
          </a:xfrm>
          <a:prstGeom prst="rect">
            <a:avLst/>
          </a:prstGeom>
        </p:spPr>
      </p:pic>
      <p:sp>
        <p:nvSpPr>
          <p:cNvPr id="32" name="TextBox 31">
            <a:extLst>
              <a:ext uri="{FF2B5EF4-FFF2-40B4-BE49-F238E27FC236}">
                <a16:creationId xmlns:a16="http://schemas.microsoft.com/office/drawing/2014/main" id="{E141318F-B882-C661-C42C-3D00D256FE26}"/>
              </a:ext>
            </a:extLst>
          </p:cNvPr>
          <p:cNvSpPr txBox="1"/>
          <p:nvPr/>
        </p:nvSpPr>
        <p:spPr>
          <a:xfrm>
            <a:off x="831080" y="3395109"/>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Nhận biết được đặc điểm của cô bé Mi-lô thể hiện qua hình dáng, điệu bộ, hành động, suy nghĩ,...; nhận biết được cách liên tưởng, so sánh, nhân hoá,... trong việc xây dựng nhân vật. </a:t>
            </a:r>
          </a:p>
        </p:txBody>
      </p:sp>
      <p:pic>
        <p:nvPicPr>
          <p:cNvPr id="33" name="Picture 32">
            <a:extLst>
              <a:ext uri="{FF2B5EF4-FFF2-40B4-BE49-F238E27FC236}">
                <a16:creationId xmlns:a16="http://schemas.microsoft.com/office/drawing/2014/main" id="{A184199A-3F1E-B219-EAB4-5F097992116E}"/>
              </a:ext>
            </a:extLst>
          </p:cNvPr>
          <p:cNvPicPr>
            <a:picLocks noChangeAspect="1"/>
          </p:cNvPicPr>
          <p:nvPr/>
        </p:nvPicPr>
        <p:blipFill>
          <a:blip r:embed="rId12"/>
          <a:stretch>
            <a:fillRect/>
          </a:stretch>
        </p:blipFill>
        <p:spPr>
          <a:xfrm>
            <a:off x="693472" y="3485021"/>
            <a:ext cx="467048" cy="467048"/>
          </a:xfrm>
          <a:prstGeom prst="rect">
            <a:avLst/>
          </a:prstGeom>
        </p:spPr>
      </p:pic>
      <p:sp>
        <p:nvSpPr>
          <p:cNvPr id="34" name="TextBox 33">
            <a:extLst>
              <a:ext uri="{FF2B5EF4-FFF2-40B4-BE49-F238E27FC236}">
                <a16:creationId xmlns:a16="http://schemas.microsoft.com/office/drawing/2014/main" id="{0E49D45A-51FF-0FB1-4BB4-B7C38E4D4721}"/>
              </a:ext>
            </a:extLst>
          </p:cNvPr>
          <p:cNvSpPr txBox="1"/>
          <p:nvPr/>
        </p:nvSpPr>
        <p:spPr>
          <a:xfrm>
            <a:off x="745355" y="4795284"/>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Hiểu điều tác giả muốn nói qua câu chuyện: </a:t>
            </a:r>
            <a:r>
              <a:rPr lang="vi-VN" sz="3000" b="1" i="1" dirty="0">
                <a:solidFill>
                  <a:srgbClr val="003399"/>
                </a:solidFill>
                <a:latin typeface="Calibri" panose="020F0502020204030204" pitchFamily="34" charset="0"/>
                <a:cs typeface="Calibri" panose="020F0502020204030204" pitchFamily="34" charset="0"/>
              </a:rPr>
              <a:t>Để thực hiện ước mơ, mỗi người cần nỗ lực, cố gắng vượt lên hoàn cảnh, vượt lên khó khăn.</a:t>
            </a:r>
          </a:p>
        </p:txBody>
      </p:sp>
      <p:pic>
        <p:nvPicPr>
          <p:cNvPr id="35" name="Picture 34">
            <a:extLst>
              <a:ext uri="{FF2B5EF4-FFF2-40B4-BE49-F238E27FC236}">
                <a16:creationId xmlns:a16="http://schemas.microsoft.com/office/drawing/2014/main" id="{B83E4A75-3B79-2B66-43DD-F803545BFD08}"/>
              </a:ext>
            </a:extLst>
          </p:cNvPr>
          <p:cNvPicPr>
            <a:picLocks noChangeAspect="1"/>
          </p:cNvPicPr>
          <p:nvPr/>
        </p:nvPicPr>
        <p:blipFill>
          <a:blip r:embed="rId12"/>
          <a:stretch>
            <a:fillRect/>
          </a:stretch>
        </p:blipFill>
        <p:spPr>
          <a:xfrm>
            <a:off x="607747" y="4885196"/>
            <a:ext cx="467048" cy="467048"/>
          </a:xfrm>
          <a:prstGeom prst="rect">
            <a:avLst/>
          </a:prstGeom>
        </p:spPr>
      </p:pic>
    </p:spTree>
    <p:extLst>
      <p:ext uri="{BB962C8B-B14F-4D97-AF65-F5344CB8AC3E}">
        <p14:creationId xmlns:p14="http://schemas.microsoft.com/office/powerpoint/2010/main" val="2164765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42" presetClass="entr" presetSubtype="0" fill="hold" grpId="0" nodeType="withEffect">
                                  <p:stCondLst>
                                    <p:cond delay="6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8" presetID="42" presetClass="entr" presetSubtype="0" fill="hold" grpId="0" nodeType="withEffect">
                                  <p:stCondLst>
                                    <p:cond delay="4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800" decel="100000"/>
                                        <p:tgtEl>
                                          <p:spTgt spid="33"/>
                                        </p:tgtEl>
                                      </p:cBhvr>
                                    </p:animEffect>
                                    <p:anim calcmode="lin" valueType="num">
                                      <p:cBhvr>
                                        <p:cTn id="38" dur="800" decel="100000" fill="hold"/>
                                        <p:tgtEl>
                                          <p:spTgt spid="33"/>
                                        </p:tgtEl>
                                        <p:attrNameLst>
                                          <p:attrName>style.rotation</p:attrName>
                                        </p:attrNameLst>
                                      </p:cBhvr>
                                      <p:tavLst>
                                        <p:tav tm="0">
                                          <p:val>
                                            <p:fltVal val="-90"/>
                                          </p:val>
                                        </p:tav>
                                        <p:tav tm="100000">
                                          <p:val>
                                            <p:fltVal val="0"/>
                                          </p:val>
                                        </p:tav>
                                      </p:tavLst>
                                    </p:anim>
                                    <p:anim calcmode="lin" valueType="num">
                                      <p:cBhvr>
                                        <p:cTn id="39" dur="800" decel="100000" fill="hold"/>
                                        <p:tgtEl>
                                          <p:spTgt spid="33"/>
                                        </p:tgtEl>
                                        <p:attrNameLst>
                                          <p:attrName>ppt_x</p:attrName>
                                        </p:attrNameLst>
                                      </p:cBhvr>
                                      <p:tavLst>
                                        <p:tav tm="0">
                                          <p:val>
                                            <p:strVal val="#ppt_x+0.4"/>
                                          </p:val>
                                        </p:tav>
                                        <p:tav tm="100000">
                                          <p:val>
                                            <p:strVal val="#ppt_x-0.05"/>
                                          </p:val>
                                        </p:tav>
                                      </p:tavLst>
                                    </p:anim>
                                    <p:anim calcmode="lin" valueType="num">
                                      <p:cBhvr>
                                        <p:cTn id="40" dur="800" decel="100000" fill="hold"/>
                                        <p:tgtEl>
                                          <p:spTgt spid="33"/>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43" presetID="42" presetClass="entr" presetSubtype="0" fill="hold" grpId="0" nodeType="withEffect">
                                  <p:stCondLst>
                                    <p:cond delay="40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anim calcmode="lin" valueType="num">
                                      <p:cBhvr>
                                        <p:cTn id="46" dur="500" fill="hold"/>
                                        <p:tgtEl>
                                          <p:spTgt spid="32"/>
                                        </p:tgtEl>
                                        <p:attrNameLst>
                                          <p:attrName>ppt_x</p:attrName>
                                        </p:attrNameLst>
                                      </p:cBhvr>
                                      <p:tavLst>
                                        <p:tav tm="0">
                                          <p:val>
                                            <p:strVal val="#ppt_x"/>
                                          </p:val>
                                        </p:tav>
                                        <p:tav tm="100000">
                                          <p:val>
                                            <p:strVal val="#ppt_x"/>
                                          </p:val>
                                        </p:tav>
                                      </p:tavLst>
                                    </p:anim>
                                    <p:anim calcmode="lin" valueType="num">
                                      <p:cBhvr>
                                        <p:cTn id="4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800" decel="100000"/>
                                        <p:tgtEl>
                                          <p:spTgt spid="35"/>
                                        </p:tgtEl>
                                      </p:cBhvr>
                                    </p:animEffect>
                                    <p:anim calcmode="lin" valueType="num">
                                      <p:cBhvr>
                                        <p:cTn id="53" dur="800" decel="100000" fill="hold"/>
                                        <p:tgtEl>
                                          <p:spTgt spid="35"/>
                                        </p:tgtEl>
                                        <p:attrNameLst>
                                          <p:attrName>style.rotation</p:attrName>
                                        </p:attrNameLst>
                                      </p:cBhvr>
                                      <p:tavLst>
                                        <p:tav tm="0">
                                          <p:val>
                                            <p:fltVal val="-90"/>
                                          </p:val>
                                        </p:tav>
                                        <p:tav tm="100000">
                                          <p:val>
                                            <p:fltVal val="0"/>
                                          </p:val>
                                        </p:tav>
                                      </p:tavLst>
                                    </p:anim>
                                    <p:anim calcmode="lin" valueType="num">
                                      <p:cBhvr>
                                        <p:cTn id="54" dur="800" decel="100000" fill="hold"/>
                                        <p:tgtEl>
                                          <p:spTgt spid="35"/>
                                        </p:tgtEl>
                                        <p:attrNameLst>
                                          <p:attrName>ppt_x</p:attrName>
                                        </p:attrNameLst>
                                      </p:cBhvr>
                                      <p:tavLst>
                                        <p:tav tm="0">
                                          <p:val>
                                            <p:strVal val="#ppt_x+0.4"/>
                                          </p:val>
                                        </p:tav>
                                        <p:tav tm="100000">
                                          <p:val>
                                            <p:strVal val="#ppt_x-0.05"/>
                                          </p:val>
                                        </p:tav>
                                      </p:tavLst>
                                    </p:anim>
                                    <p:anim calcmode="lin" valueType="num">
                                      <p:cBhvr>
                                        <p:cTn id="55" dur="800" decel="100000" fill="hold"/>
                                        <p:tgtEl>
                                          <p:spTgt spid="35"/>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58" presetID="42" presetClass="entr" presetSubtype="0" fill="hold" grpId="0" nodeType="withEffect">
                                  <p:stCondLst>
                                    <p:cond delay="4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anim calcmode="lin" valueType="num">
                                      <p:cBhvr>
                                        <p:cTn id="61" dur="500" fill="hold"/>
                                        <p:tgtEl>
                                          <p:spTgt spid="34"/>
                                        </p:tgtEl>
                                        <p:attrNameLst>
                                          <p:attrName>ppt_x</p:attrName>
                                        </p:attrNameLst>
                                      </p:cBhvr>
                                      <p:tavLst>
                                        <p:tav tm="0">
                                          <p:val>
                                            <p:strVal val="#ppt_x"/>
                                          </p:val>
                                        </p:tav>
                                        <p:tav tm="100000">
                                          <p:val>
                                            <p:strVal val="#ppt_x"/>
                                          </p:val>
                                        </p:tav>
                                      </p:tavLst>
                                    </p:anim>
                                    <p:anim calcmode="lin" valueType="num">
                                      <p:cBhvr>
                                        <p:cTn id="62"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80145" y="1232899"/>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Tim-pan-</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ni</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Là một loại nhạc cụ thuộc bộ gõ, bao gồm một khung gỗ bằng nhựa, có gắn các viên kim loại nhỏ xung quanh, một mặt bằng da, được chơi bằng cách cầm trên tay lắc, vỗ hoặc chơi bằng dùi trống.</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8980B25-5A74-A8CD-0563-2A05C1D2DEF7}"/>
              </a:ext>
            </a:extLst>
          </p:cNvPr>
          <p:cNvPicPr>
            <a:picLocks noChangeAspect="1"/>
          </p:cNvPicPr>
          <p:nvPr/>
        </p:nvPicPr>
        <p:blipFill>
          <a:blip r:embed="rId13"/>
          <a:stretch>
            <a:fillRect/>
          </a:stretch>
        </p:blipFill>
        <p:spPr>
          <a:xfrm>
            <a:off x="6921892" y="3996968"/>
            <a:ext cx="2190750" cy="2686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5602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49323" y="2599362"/>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Công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-ga</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loại trống có thân cao nhưng hẹp, được sử dụng đầu tiên ở Cu-ba và hiện nay là nhạc cụ phổ biến trên toàn thế giới.</a:t>
            </a:r>
          </a:p>
        </p:txBody>
      </p:sp>
    </p:spTree>
    <p:extLst>
      <p:ext uri="{BB962C8B-B14F-4D97-AF65-F5344CB8AC3E}">
        <p14:creationId xmlns:p14="http://schemas.microsoft.com/office/powerpoint/2010/main" val="1142397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174662" y="1325366"/>
            <a:ext cx="8157680" cy="2198669"/>
          </a:xfrm>
          <a:custGeom>
            <a:avLst/>
            <a:gdLst>
              <a:gd name="connsiteX0" fmla="*/ 0 w 8157680"/>
              <a:gd name="connsiteY0" fmla="*/ 366452 h 2198669"/>
              <a:gd name="connsiteX1" fmla="*/ 366452 w 8157680"/>
              <a:gd name="connsiteY1" fmla="*/ 0 h 2198669"/>
              <a:gd name="connsiteX2" fmla="*/ 1115679 w 8157680"/>
              <a:gd name="connsiteY2" fmla="*/ 0 h 2198669"/>
              <a:gd name="connsiteX3" fmla="*/ 1939155 w 8157680"/>
              <a:gd name="connsiteY3" fmla="*/ 0 h 2198669"/>
              <a:gd name="connsiteX4" fmla="*/ 2391391 w 8157680"/>
              <a:gd name="connsiteY4" fmla="*/ 0 h 2198669"/>
              <a:gd name="connsiteX5" fmla="*/ 2992123 w 8157680"/>
              <a:gd name="connsiteY5" fmla="*/ 0 h 2198669"/>
              <a:gd name="connsiteX6" fmla="*/ 3592855 w 8157680"/>
              <a:gd name="connsiteY6" fmla="*/ 0 h 2198669"/>
              <a:gd name="connsiteX7" fmla="*/ 4342082 w 8157680"/>
              <a:gd name="connsiteY7" fmla="*/ 0 h 2198669"/>
              <a:gd name="connsiteX8" fmla="*/ 5165557 w 8157680"/>
              <a:gd name="connsiteY8" fmla="*/ 0 h 2198669"/>
              <a:gd name="connsiteX9" fmla="*/ 5989032 w 8157680"/>
              <a:gd name="connsiteY9" fmla="*/ 0 h 2198669"/>
              <a:gd name="connsiteX10" fmla="*/ 6738260 w 8157680"/>
              <a:gd name="connsiteY10" fmla="*/ 0 h 2198669"/>
              <a:gd name="connsiteX11" fmla="*/ 7791228 w 8157680"/>
              <a:gd name="connsiteY11" fmla="*/ 0 h 2198669"/>
              <a:gd name="connsiteX12" fmla="*/ 8157680 w 8157680"/>
              <a:gd name="connsiteY12" fmla="*/ 366452 h 2198669"/>
              <a:gd name="connsiteX13" fmla="*/ 8157680 w 8157680"/>
              <a:gd name="connsiteY13" fmla="*/ 840383 h 2198669"/>
              <a:gd name="connsiteX14" fmla="*/ 8157680 w 8157680"/>
              <a:gd name="connsiteY14" fmla="*/ 1314313 h 2198669"/>
              <a:gd name="connsiteX15" fmla="*/ 8157680 w 8157680"/>
              <a:gd name="connsiteY15" fmla="*/ 1832217 h 2198669"/>
              <a:gd name="connsiteX16" fmla="*/ 7791228 w 8157680"/>
              <a:gd name="connsiteY16" fmla="*/ 2198669 h 2198669"/>
              <a:gd name="connsiteX17" fmla="*/ 7190496 w 8157680"/>
              <a:gd name="connsiteY17" fmla="*/ 2198669 h 2198669"/>
              <a:gd name="connsiteX18" fmla="*/ 6589764 w 8157680"/>
              <a:gd name="connsiteY18" fmla="*/ 2198669 h 2198669"/>
              <a:gd name="connsiteX19" fmla="*/ 6063280 w 8157680"/>
              <a:gd name="connsiteY19" fmla="*/ 2198669 h 2198669"/>
              <a:gd name="connsiteX20" fmla="*/ 5239805 w 8157680"/>
              <a:gd name="connsiteY20" fmla="*/ 2198669 h 2198669"/>
              <a:gd name="connsiteX21" fmla="*/ 4639073 w 8157680"/>
              <a:gd name="connsiteY21" fmla="*/ 2198669 h 2198669"/>
              <a:gd name="connsiteX22" fmla="*/ 3889846 w 8157680"/>
              <a:gd name="connsiteY22" fmla="*/ 2198669 h 2198669"/>
              <a:gd name="connsiteX23" fmla="*/ 3140618 w 8157680"/>
              <a:gd name="connsiteY23" fmla="*/ 2198669 h 2198669"/>
              <a:gd name="connsiteX24" fmla="*/ 2614134 w 8157680"/>
              <a:gd name="connsiteY24" fmla="*/ 2198669 h 2198669"/>
              <a:gd name="connsiteX25" fmla="*/ 2161898 w 8157680"/>
              <a:gd name="connsiteY25" fmla="*/ 2198669 h 2198669"/>
              <a:gd name="connsiteX26" fmla="*/ 1412670 w 8157680"/>
              <a:gd name="connsiteY26" fmla="*/ 2198669 h 2198669"/>
              <a:gd name="connsiteX27" fmla="*/ 366452 w 8157680"/>
              <a:gd name="connsiteY27" fmla="*/ 2198669 h 2198669"/>
              <a:gd name="connsiteX28" fmla="*/ 0 w 8157680"/>
              <a:gd name="connsiteY28" fmla="*/ 1832217 h 2198669"/>
              <a:gd name="connsiteX29" fmla="*/ 0 w 8157680"/>
              <a:gd name="connsiteY29" fmla="*/ 1387602 h 2198669"/>
              <a:gd name="connsiteX30" fmla="*/ 0 w 8157680"/>
              <a:gd name="connsiteY30" fmla="*/ 899013 h 2198669"/>
              <a:gd name="connsiteX31" fmla="*/ 0 w 8157680"/>
              <a:gd name="connsiteY31" fmla="*/ 366452 h 21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198669" fill="none" extrusionOk="0">
                <a:moveTo>
                  <a:pt x="0" y="366452"/>
                </a:moveTo>
                <a:cubicBezTo>
                  <a:pt x="-20479" y="168079"/>
                  <a:pt x="207825" y="1748"/>
                  <a:pt x="366452" y="0"/>
                </a:cubicBezTo>
                <a:cubicBezTo>
                  <a:pt x="610941" y="-11044"/>
                  <a:pt x="825333" y="864"/>
                  <a:pt x="1115679" y="0"/>
                </a:cubicBezTo>
                <a:cubicBezTo>
                  <a:pt x="1406025" y="-864"/>
                  <a:pt x="1754656" y="-25984"/>
                  <a:pt x="1939155" y="0"/>
                </a:cubicBezTo>
                <a:cubicBezTo>
                  <a:pt x="2123654" y="25984"/>
                  <a:pt x="2274111" y="8953"/>
                  <a:pt x="2391391" y="0"/>
                </a:cubicBezTo>
                <a:cubicBezTo>
                  <a:pt x="2508671" y="-8953"/>
                  <a:pt x="2792260" y="28811"/>
                  <a:pt x="2992123" y="0"/>
                </a:cubicBezTo>
                <a:cubicBezTo>
                  <a:pt x="3191986" y="-28811"/>
                  <a:pt x="3392983" y="9169"/>
                  <a:pt x="3592855" y="0"/>
                </a:cubicBezTo>
                <a:cubicBezTo>
                  <a:pt x="3792727" y="-9169"/>
                  <a:pt x="3993098" y="8148"/>
                  <a:pt x="4342082" y="0"/>
                </a:cubicBezTo>
                <a:cubicBezTo>
                  <a:pt x="4691066" y="-8148"/>
                  <a:pt x="4855447" y="32758"/>
                  <a:pt x="5165557" y="0"/>
                </a:cubicBezTo>
                <a:cubicBezTo>
                  <a:pt x="5475667" y="-32758"/>
                  <a:pt x="5577391" y="25627"/>
                  <a:pt x="5989032" y="0"/>
                </a:cubicBezTo>
                <a:cubicBezTo>
                  <a:pt x="6400673" y="-25627"/>
                  <a:pt x="6443225" y="35620"/>
                  <a:pt x="6738260" y="0"/>
                </a:cubicBezTo>
                <a:cubicBezTo>
                  <a:pt x="7033295" y="-35620"/>
                  <a:pt x="7409134" y="-46643"/>
                  <a:pt x="7791228" y="0"/>
                </a:cubicBezTo>
                <a:cubicBezTo>
                  <a:pt x="7976794" y="-9592"/>
                  <a:pt x="8164688" y="171533"/>
                  <a:pt x="8157680" y="366452"/>
                </a:cubicBezTo>
                <a:cubicBezTo>
                  <a:pt x="8147944" y="494139"/>
                  <a:pt x="8152495" y="632880"/>
                  <a:pt x="8157680" y="840383"/>
                </a:cubicBezTo>
                <a:cubicBezTo>
                  <a:pt x="8162865" y="1047886"/>
                  <a:pt x="8175087" y="1159044"/>
                  <a:pt x="8157680" y="1314313"/>
                </a:cubicBezTo>
                <a:cubicBezTo>
                  <a:pt x="8140274" y="1469582"/>
                  <a:pt x="8155380" y="1725686"/>
                  <a:pt x="8157680" y="1832217"/>
                </a:cubicBezTo>
                <a:cubicBezTo>
                  <a:pt x="8188998" y="2031330"/>
                  <a:pt x="8015563" y="2195116"/>
                  <a:pt x="7791228" y="2198669"/>
                </a:cubicBezTo>
                <a:cubicBezTo>
                  <a:pt x="7654468" y="2181217"/>
                  <a:pt x="7436776" y="2220962"/>
                  <a:pt x="7190496" y="2198669"/>
                </a:cubicBezTo>
                <a:cubicBezTo>
                  <a:pt x="6944216" y="2176376"/>
                  <a:pt x="6812713" y="2194598"/>
                  <a:pt x="6589764" y="2198669"/>
                </a:cubicBezTo>
                <a:cubicBezTo>
                  <a:pt x="6366815" y="2202740"/>
                  <a:pt x="6197373" y="2203508"/>
                  <a:pt x="6063280" y="2198669"/>
                </a:cubicBezTo>
                <a:cubicBezTo>
                  <a:pt x="5929187" y="2193830"/>
                  <a:pt x="5479134" y="2218885"/>
                  <a:pt x="5239805" y="2198669"/>
                </a:cubicBezTo>
                <a:cubicBezTo>
                  <a:pt x="5000476" y="2178453"/>
                  <a:pt x="4803291" y="2181407"/>
                  <a:pt x="4639073" y="2198669"/>
                </a:cubicBezTo>
                <a:cubicBezTo>
                  <a:pt x="4474855" y="2215931"/>
                  <a:pt x="4089202" y="2225818"/>
                  <a:pt x="3889846" y="2198669"/>
                </a:cubicBezTo>
                <a:cubicBezTo>
                  <a:pt x="3690490" y="2171520"/>
                  <a:pt x="3399275" y="2212105"/>
                  <a:pt x="3140618" y="2198669"/>
                </a:cubicBezTo>
                <a:cubicBezTo>
                  <a:pt x="2881961" y="2185233"/>
                  <a:pt x="2724569" y="2207809"/>
                  <a:pt x="2614134" y="2198669"/>
                </a:cubicBezTo>
                <a:cubicBezTo>
                  <a:pt x="2503699" y="2189529"/>
                  <a:pt x="2325129" y="2188518"/>
                  <a:pt x="2161898" y="2198669"/>
                </a:cubicBezTo>
                <a:cubicBezTo>
                  <a:pt x="1998667" y="2208820"/>
                  <a:pt x="1635765" y="2220681"/>
                  <a:pt x="1412670" y="2198669"/>
                </a:cubicBezTo>
                <a:cubicBezTo>
                  <a:pt x="1189575" y="2176657"/>
                  <a:pt x="659576" y="2175188"/>
                  <a:pt x="366452" y="2198669"/>
                </a:cubicBezTo>
                <a:cubicBezTo>
                  <a:pt x="176682" y="2200528"/>
                  <a:pt x="-25951" y="2076650"/>
                  <a:pt x="0" y="1832217"/>
                </a:cubicBezTo>
                <a:cubicBezTo>
                  <a:pt x="12351" y="1742352"/>
                  <a:pt x="6295" y="1545054"/>
                  <a:pt x="0" y="1387602"/>
                </a:cubicBezTo>
                <a:cubicBezTo>
                  <a:pt x="-6295" y="1230150"/>
                  <a:pt x="15870" y="1010901"/>
                  <a:pt x="0" y="899013"/>
                </a:cubicBezTo>
                <a:cubicBezTo>
                  <a:pt x="-15870" y="787125"/>
                  <a:pt x="-24098" y="488723"/>
                  <a:pt x="0" y="366452"/>
                </a:cubicBezTo>
                <a:close/>
              </a:path>
              <a:path w="8157680" h="2198669" stroke="0" extrusionOk="0">
                <a:moveTo>
                  <a:pt x="0" y="366452"/>
                </a:moveTo>
                <a:cubicBezTo>
                  <a:pt x="6110" y="179367"/>
                  <a:pt x="197504" y="-23614"/>
                  <a:pt x="366452" y="0"/>
                </a:cubicBezTo>
                <a:cubicBezTo>
                  <a:pt x="616503" y="14429"/>
                  <a:pt x="752034" y="-21049"/>
                  <a:pt x="1041432" y="0"/>
                </a:cubicBezTo>
                <a:cubicBezTo>
                  <a:pt x="1330830" y="21049"/>
                  <a:pt x="1622092" y="9437"/>
                  <a:pt x="1864907" y="0"/>
                </a:cubicBezTo>
                <a:cubicBezTo>
                  <a:pt x="2107723" y="-9437"/>
                  <a:pt x="2511980" y="-36683"/>
                  <a:pt x="2688382" y="0"/>
                </a:cubicBezTo>
                <a:cubicBezTo>
                  <a:pt x="2864784" y="36683"/>
                  <a:pt x="3006558" y="11366"/>
                  <a:pt x="3140618" y="0"/>
                </a:cubicBezTo>
                <a:cubicBezTo>
                  <a:pt x="3274678" y="-11366"/>
                  <a:pt x="3590910" y="-1592"/>
                  <a:pt x="3964093" y="0"/>
                </a:cubicBezTo>
                <a:cubicBezTo>
                  <a:pt x="4337277" y="1592"/>
                  <a:pt x="4202324" y="6991"/>
                  <a:pt x="4416330" y="0"/>
                </a:cubicBezTo>
                <a:cubicBezTo>
                  <a:pt x="4630336" y="-6991"/>
                  <a:pt x="4722754" y="21643"/>
                  <a:pt x="4868566" y="0"/>
                </a:cubicBezTo>
                <a:cubicBezTo>
                  <a:pt x="5014378" y="-21643"/>
                  <a:pt x="5178702" y="21062"/>
                  <a:pt x="5395050" y="0"/>
                </a:cubicBezTo>
                <a:cubicBezTo>
                  <a:pt x="5611398" y="-21062"/>
                  <a:pt x="5932726" y="-4842"/>
                  <a:pt x="6070030" y="0"/>
                </a:cubicBezTo>
                <a:cubicBezTo>
                  <a:pt x="6207334" y="4842"/>
                  <a:pt x="6379305" y="203"/>
                  <a:pt x="6596514" y="0"/>
                </a:cubicBezTo>
                <a:cubicBezTo>
                  <a:pt x="6813723" y="-203"/>
                  <a:pt x="6861275" y="3326"/>
                  <a:pt x="7048750" y="0"/>
                </a:cubicBezTo>
                <a:cubicBezTo>
                  <a:pt x="7236225" y="-3326"/>
                  <a:pt x="7575664" y="16128"/>
                  <a:pt x="7791228" y="0"/>
                </a:cubicBezTo>
                <a:cubicBezTo>
                  <a:pt x="8016567" y="14424"/>
                  <a:pt x="8192078" y="192109"/>
                  <a:pt x="8157680" y="366452"/>
                </a:cubicBezTo>
                <a:cubicBezTo>
                  <a:pt x="8160464" y="586878"/>
                  <a:pt x="8140547" y="660042"/>
                  <a:pt x="8157680" y="811067"/>
                </a:cubicBezTo>
                <a:cubicBezTo>
                  <a:pt x="8174813" y="962092"/>
                  <a:pt x="8155784" y="1068728"/>
                  <a:pt x="8157680" y="1270340"/>
                </a:cubicBezTo>
                <a:cubicBezTo>
                  <a:pt x="8159576" y="1471952"/>
                  <a:pt x="8134187" y="1647487"/>
                  <a:pt x="8157680" y="1832217"/>
                </a:cubicBezTo>
                <a:cubicBezTo>
                  <a:pt x="8129155" y="2004724"/>
                  <a:pt x="8015685" y="2198297"/>
                  <a:pt x="7791228" y="2198669"/>
                </a:cubicBezTo>
                <a:cubicBezTo>
                  <a:pt x="7651989" y="2193316"/>
                  <a:pt x="7483232" y="2204412"/>
                  <a:pt x="7190496" y="2198669"/>
                </a:cubicBezTo>
                <a:cubicBezTo>
                  <a:pt x="6897760" y="2192926"/>
                  <a:pt x="6916072" y="2200070"/>
                  <a:pt x="6664012" y="2198669"/>
                </a:cubicBezTo>
                <a:cubicBezTo>
                  <a:pt x="6411952" y="2197268"/>
                  <a:pt x="6257807" y="2206035"/>
                  <a:pt x="6063280" y="2198669"/>
                </a:cubicBezTo>
                <a:cubicBezTo>
                  <a:pt x="5868753" y="2191303"/>
                  <a:pt x="5791324" y="2208171"/>
                  <a:pt x="5536796" y="2198669"/>
                </a:cubicBezTo>
                <a:cubicBezTo>
                  <a:pt x="5282268" y="2189167"/>
                  <a:pt x="5249412" y="2199353"/>
                  <a:pt x="5084560" y="2198669"/>
                </a:cubicBezTo>
                <a:cubicBezTo>
                  <a:pt x="4919708" y="2197985"/>
                  <a:pt x="4747264" y="2219508"/>
                  <a:pt x="4558076" y="2198669"/>
                </a:cubicBezTo>
                <a:cubicBezTo>
                  <a:pt x="4368888" y="2177830"/>
                  <a:pt x="4229652" y="2177743"/>
                  <a:pt x="4105839" y="2198669"/>
                </a:cubicBezTo>
                <a:cubicBezTo>
                  <a:pt x="3982026" y="2219595"/>
                  <a:pt x="3839599" y="2194453"/>
                  <a:pt x="3579355" y="2198669"/>
                </a:cubicBezTo>
                <a:cubicBezTo>
                  <a:pt x="3319111" y="2202885"/>
                  <a:pt x="3155298" y="2187081"/>
                  <a:pt x="2830128" y="2198669"/>
                </a:cubicBezTo>
                <a:cubicBezTo>
                  <a:pt x="2504958" y="2210257"/>
                  <a:pt x="2377158" y="2208880"/>
                  <a:pt x="2080900" y="2198669"/>
                </a:cubicBezTo>
                <a:cubicBezTo>
                  <a:pt x="1784642" y="2188458"/>
                  <a:pt x="1798562" y="2203068"/>
                  <a:pt x="1628664" y="2198669"/>
                </a:cubicBezTo>
                <a:cubicBezTo>
                  <a:pt x="1458766" y="2194270"/>
                  <a:pt x="1358811" y="2201770"/>
                  <a:pt x="1176428" y="2198669"/>
                </a:cubicBezTo>
                <a:cubicBezTo>
                  <a:pt x="994045" y="2195568"/>
                  <a:pt x="616603" y="2232528"/>
                  <a:pt x="366452" y="2198669"/>
                </a:cubicBezTo>
                <a:cubicBezTo>
                  <a:pt x="148449" y="2218822"/>
                  <a:pt x="-12750" y="2052933"/>
                  <a:pt x="0" y="1832217"/>
                </a:cubicBezTo>
                <a:cubicBezTo>
                  <a:pt x="-25411" y="1721301"/>
                  <a:pt x="11518" y="1514069"/>
                  <a:pt x="0" y="1314313"/>
                </a:cubicBezTo>
                <a:cubicBezTo>
                  <a:pt x="-11518" y="1114557"/>
                  <a:pt x="-6254" y="1039389"/>
                  <a:pt x="0" y="840383"/>
                </a:cubicBezTo>
                <a:cubicBezTo>
                  <a:pt x="6254" y="641377"/>
                  <a:pt x="21891" y="592599"/>
                  <a:pt x="0" y="366452"/>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Bông</a:t>
            </a: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gô</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bộ trống thường được sử dụng ở Tây Phi, có một đầu bịt da bò, hình dáng như chiếc li dài, thường được chơi theo bộ từ 3 – 4 chiếc.</a:t>
            </a:r>
          </a:p>
        </p:txBody>
      </p:sp>
      <p:pic>
        <p:nvPicPr>
          <p:cNvPr id="5" name="Picture 4">
            <a:extLst>
              <a:ext uri="{FF2B5EF4-FFF2-40B4-BE49-F238E27FC236}">
                <a16:creationId xmlns:a16="http://schemas.microsoft.com/office/drawing/2014/main" id="{424EB5BB-8FAC-D90F-174D-39B5A94786A8}"/>
              </a:ext>
            </a:extLst>
          </p:cNvPr>
          <p:cNvPicPr>
            <a:picLocks noChangeAspect="1"/>
          </p:cNvPicPr>
          <p:nvPr/>
        </p:nvPicPr>
        <p:blipFill>
          <a:blip r:embed="rId14"/>
          <a:stretch>
            <a:fillRect/>
          </a:stretch>
        </p:blipFill>
        <p:spPr>
          <a:xfrm>
            <a:off x="4107308" y="3756770"/>
            <a:ext cx="4872305" cy="2949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20768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7F35DC0D-AD81-1203-2FCB-CF23594F6B6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9" name="Rectangle: Rounded Corners 8">
            <a:extLst>
              <a:ext uri="{FF2B5EF4-FFF2-40B4-BE49-F238E27FC236}">
                <a16:creationId xmlns:a16="http://schemas.microsoft.com/office/drawing/2014/main" id="{9B28254E-0B34-5A28-18A6-D7015B4B829D}"/>
              </a:ext>
            </a:extLst>
          </p:cNvPr>
          <p:cNvSpPr/>
          <p:nvPr/>
        </p:nvSpPr>
        <p:spPr>
          <a:xfrm>
            <a:off x="1150707" y="999532"/>
            <a:ext cx="10856238" cy="993655"/>
          </a:xfrm>
          <a:custGeom>
            <a:avLst/>
            <a:gdLst>
              <a:gd name="connsiteX0" fmla="*/ 0 w 10856238"/>
              <a:gd name="connsiteY0" fmla="*/ 165612 h 993655"/>
              <a:gd name="connsiteX1" fmla="*/ 165612 w 10856238"/>
              <a:gd name="connsiteY1" fmla="*/ 0 h 993655"/>
              <a:gd name="connsiteX2" fmla="*/ 10690626 w 10856238"/>
              <a:gd name="connsiteY2" fmla="*/ 0 h 993655"/>
              <a:gd name="connsiteX3" fmla="*/ 10856238 w 10856238"/>
              <a:gd name="connsiteY3" fmla="*/ 165612 h 993655"/>
              <a:gd name="connsiteX4" fmla="*/ 10856238 w 10856238"/>
              <a:gd name="connsiteY4" fmla="*/ 828043 h 993655"/>
              <a:gd name="connsiteX5" fmla="*/ 10690626 w 10856238"/>
              <a:gd name="connsiteY5" fmla="*/ 993655 h 993655"/>
              <a:gd name="connsiteX6" fmla="*/ 165612 w 10856238"/>
              <a:gd name="connsiteY6" fmla="*/ 993655 h 993655"/>
              <a:gd name="connsiteX7" fmla="*/ 0 w 10856238"/>
              <a:gd name="connsiteY7" fmla="*/ 828043 h 993655"/>
              <a:gd name="connsiteX8" fmla="*/ 0 w 10856238"/>
              <a:gd name="connsiteY8" fmla="*/ 165612 h 9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6238" h="993655" fill="none" extrusionOk="0">
                <a:moveTo>
                  <a:pt x="0" y="165612"/>
                </a:moveTo>
                <a:cubicBezTo>
                  <a:pt x="13920" y="77969"/>
                  <a:pt x="77765" y="-3756"/>
                  <a:pt x="165612" y="0"/>
                </a:cubicBezTo>
                <a:cubicBezTo>
                  <a:pt x="4423414" y="10359"/>
                  <a:pt x="9227840" y="166365"/>
                  <a:pt x="10690626" y="0"/>
                </a:cubicBezTo>
                <a:cubicBezTo>
                  <a:pt x="10775512" y="3813"/>
                  <a:pt x="10864616" y="75988"/>
                  <a:pt x="10856238" y="165612"/>
                </a:cubicBezTo>
                <a:cubicBezTo>
                  <a:pt x="10848989" y="315637"/>
                  <a:pt x="10885139" y="650261"/>
                  <a:pt x="10856238" y="828043"/>
                </a:cubicBezTo>
                <a:cubicBezTo>
                  <a:pt x="10859985" y="915440"/>
                  <a:pt x="10790221" y="988224"/>
                  <a:pt x="10690626" y="993655"/>
                </a:cubicBezTo>
                <a:cubicBezTo>
                  <a:pt x="9363123" y="1006062"/>
                  <a:pt x="1231645" y="1024391"/>
                  <a:pt x="165612" y="993655"/>
                </a:cubicBezTo>
                <a:cubicBezTo>
                  <a:pt x="83638" y="988522"/>
                  <a:pt x="-931" y="930973"/>
                  <a:pt x="0" y="828043"/>
                </a:cubicBezTo>
                <a:cubicBezTo>
                  <a:pt x="-28764" y="628936"/>
                  <a:pt x="25763" y="403639"/>
                  <a:pt x="0" y="165612"/>
                </a:cubicBezTo>
                <a:close/>
              </a:path>
              <a:path w="10856238" h="993655" stroke="0" extrusionOk="0">
                <a:moveTo>
                  <a:pt x="0" y="165612"/>
                </a:moveTo>
                <a:cubicBezTo>
                  <a:pt x="17458" y="69324"/>
                  <a:pt x="67615" y="2365"/>
                  <a:pt x="165612" y="0"/>
                </a:cubicBezTo>
                <a:cubicBezTo>
                  <a:pt x="5350960" y="39558"/>
                  <a:pt x="5715403" y="-110770"/>
                  <a:pt x="10690626" y="0"/>
                </a:cubicBezTo>
                <a:cubicBezTo>
                  <a:pt x="10788235" y="-895"/>
                  <a:pt x="10858335" y="61385"/>
                  <a:pt x="10856238" y="165612"/>
                </a:cubicBezTo>
                <a:cubicBezTo>
                  <a:pt x="10801766" y="431658"/>
                  <a:pt x="10835154" y="734557"/>
                  <a:pt x="10856238" y="828043"/>
                </a:cubicBezTo>
                <a:cubicBezTo>
                  <a:pt x="10853467" y="909190"/>
                  <a:pt x="10797927" y="988555"/>
                  <a:pt x="10690626" y="993655"/>
                </a:cubicBezTo>
                <a:cubicBezTo>
                  <a:pt x="5892792" y="1048162"/>
                  <a:pt x="4037149" y="861281"/>
                  <a:pt x="165612" y="993655"/>
                </a:cubicBezTo>
                <a:cubicBezTo>
                  <a:pt x="66226" y="988807"/>
                  <a:pt x="1782" y="919530"/>
                  <a:pt x="0" y="828043"/>
                </a:cubicBezTo>
                <a:cubicBezTo>
                  <a:pt x="56848" y="689086"/>
                  <a:pt x="-38370" y="482543"/>
                  <a:pt x="0" y="16561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vi-VN" sz="3733" b="1" dirty="0">
                <a:solidFill>
                  <a:sysClr val="windowText" lastClr="000000"/>
                </a:solidFill>
                <a:latin typeface="Calibri" panose="020F0502020204030204"/>
              </a:rPr>
              <a:t> </a:t>
            </a:r>
            <a:r>
              <a:rPr lang="en-US" sz="3733" b="1" dirty="0">
                <a:solidFill>
                  <a:sysClr val="windowText" lastClr="000000"/>
                </a:solidFill>
                <a:latin typeface="Calibri" panose="020F0502020204030204"/>
              </a:rPr>
              <a:t>1. </a:t>
            </a:r>
            <a:r>
              <a:rPr lang="vi-VN" sz="3733" b="1" dirty="0">
                <a:solidFill>
                  <a:sysClr val="windowText" lastClr="000000"/>
                </a:solidFill>
                <a:latin typeface="Calibri" panose="020F0502020204030204"/>
              </a:rPr>
              <a:t>Bài đọc cho biết những thông tin nào về Mi-lô?</a:t>
            </a:r>
          </a:p>
        </p:txBody>
      </p:sp>
      <p:pic>
        <p:nvPicPr>
          <p:cNvPr id="18" name="Picture 17">
            <a:extLst>
              <a:ext uri="{FF2B5EF4-FFF2-40B4-BE49-F238E27FC236}">
                <a16:creationId xmlns:a16="http://schemas.microsoft.com/office/drawing/2014/main" id="{2B543EE4-728D-36BB-DE02-040E920DDE23}"/>
              </a:ext>
            </a:extLst>
          </p:cNvPr>
          <p:cNvPicPr>
            <a:picLocks noChangeAspect="1"/>
          </p:cNvPicPr>
          <p:nvPr/>
        </p:nvPicPr>
        <p:blipFill>
          <a:blip r:embed="rId13"/>
          <a:stretch>
            <a:fillRect/>
          </a:stretch>
        </p:blipFill>
        <p:spPr>
          <a:xfrm>
            <a:off x="73317" y="0"/>
            <a:ext cx="6456224" cy="926672"/>
          </a:xfrm>
          <a:prstGeom prst="rect">
            <a:avLst/>
          </a:prstGeom>
        </p:spPr>
      </p:pic>
      <p:sp>
        <p:nvSpPr>
          <p:cNvPr id="23" name="Rectangle: Rounded Corners 22">
            <a:extLst>
              <a:ext uri="{FF2B5EF4-FFF2-40B4-BE49-F238E27FC236}">
                <a16:creationId xmlns:a16="http://schemas.microsoft.com/office/drawing/2014/main" id="{B1455AB4-5777-5AFC-B913-003B6C241994}"/>
              </a:ext>
            </a:extLst>
          </p:cNvPr>
          <p:cNvSpPr/>
          <p:nvPr/>
        </p:nvSpPr>
        <p:spPr>
          <a:xfrm>
            <a:off x="2024009" y="2229492"/>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ước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mơ</a:t>
            </a:r>
            <a:endParaRPr lang="en-US" sz="3200" b="1" dirty="0">
              <a:solidFill>
                <a:srgbClr val="002060"/>
              </a:solidFill>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A5B9827F-3E82-92D1-7357-E31908C67427}"/>
              </a:ext>
            </a:extLst>
          </p:cNvPr>
          <p:cNvSpPr/>
          <p:nvPr/>
        </p:nvSpPr>
        <p:spPr>
          <a:xfrm>
            <a:off x="4356243" y="2239766"/>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nơi</a:t>
            </a:r>
            <a:r>
              <a:rPr lang="en-US" sz="3200" b="1" dirty="0">
                <a:solidFill>
                  <a:srgbClr val="002060"/>
                </a:solidFill>
                <a:latin typeface="Calibri" panose="020F0502020204030204" pitchFamily="34" charset="0"/>
                <a:cs typeface="Calibri" panose="020F0502020204030204" pitchFamily="34" charset="0"/>
              </a:rPr>
              <a:t> ở</a:t>
            </a:r>
          </a:p>
        </p:txBody>
      </p:sp>
      <p:sp>
        <p:nvSpPr>
          <p:cNvPr id="25" name="Rectangle: Rounded Corners 24">
            <a:extLst>
              <a:ext uri="{FF2B5EF4-FFF2-40B4-BE49-F238E27FC236}">
                <a16:creationId xmlns:a16="http://schemas.microsoft.com/office/drawing/2014/main" id="{E1BA3D78-8AAA-0457-4C0C-1932A5E37FC5}"/>
              </a:ext>
            </a:extLst>
          </p:cNvPr>
          <p:cNvSpPr/>
          <p:nvPr/>
        </p:nvSpPr>
        <p:spPr>
          <a:xfrm>
            <a:off x="6544639" y="2219217"/>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đam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mê</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6939C893-A6AC-34B6-7E9F-F6E29DCF67E0}"/>
              </a:ext>
            </a:extLst>
          </p:cNvPr>
          <p:cNvSpPr/>
          <p:nvPr/>
        </p:nvSpPr>
        <p:spPr>
          <a:xfrm>
            <a:off x="8671390" y="2188394"/>
            <a:ext cx="3421293"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nổi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endParaRPr lang="en-US" sz="3200" b="1" dirty="0">
              <a:solidFill>
                <a:srgbClr val="002060"/>
              </a:solidFill>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B1545463-81D3-FE08-2E2A-31B0C64E2666}"/>
              </a:ext>
            </a:extLst>
          </p:cNvPr>
          <p:cNvSpPr/>
          <p:nvPr/>
        </p:nvSpPr>
        <p:spPr>
          <a:xfrm>
            <a:off x="3821621" y="3258907"/>
            <a:ext cx="6524456" cy="1076788"/>
          </a:xfrm>
          <a:custGeom>
            <a:avLst/>
            <a:gdLst>
              <a:gd name="connsiteX0" fmla="*/ 0 w 6524456"/>
              <a:gd name="connsiteY0" fmla="*/ 179468 h 1076788"/>
              <a:gd name="connsiteX1" fmla="*/ 179468 w 6524456"/>
              <a:gd name="connsiteY1" fmla="*/ 0 h 1076788"/>
              <a:gd name="connsiteX2" fmla="*/ 6344988 w 6524456"/>
              <a:gd name="connsiteY2" fmla="*/ 0 h 1076788"/>
              <a:gd name="connsiteX3" fmla="*/ 6524456 w 6524456"/>
              <a:gd name="connsiteY3" fmla="*/ 179468 h 1076788"/>
              <a:gd name="connsiteX4" fmla="*/ 6524456 w 6524456"/>
              <a:gd name="connsiteY4" fmla="*/ 897320 h 1076788"/>
              <a:gd name="connsiteX5" fmla="*/ 6344988 w 6524456"/>
              <a:gd name="connsiteY5" fmla="*/ 1076788 h 1076788"/>
              <a:gd name="connsiteX6" fmla="*/ 179468 w 6524456"/>
              <a:gd name="connsiteY6" fmla="*/ 1076788 h 1076788"/>
              <a:gd name="connsiteX7" fmla="*/ 0 w 6524456"/>
              <a:gd name="connsiteY7" fmla="*/ 897320 h 1076788"/>
              <a:gd name="connsiteX8" fmla="*/ 0 w 6524456"/>
              <a:gd name="connsiteY8" fmla="*/ 179468 h 10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456" h="1076788" fill="none" extrusionOk="0">
                <a:moveTo>
                  <a:pt x="0" y="179468"/>
                </a:moveTo>
                <a:cubicBezTo>
                  <a:pt x="3117" y="81207"/>
                  <a:pt x="85020" y="-4847"/>
                  <a:pt x="179468" y="0"/>
                </a:cubicBezTo>
                <a:cubicBezTo>
                  <a:pt x="2468387" y="10359"/>
                  <a:pt x="4283065" y="166365"/>
                  <a:pt x="6344988" y="0"/>
                </a:cubicBezTo>
                <a:cubicBezTo>
                  <a:pt x="6434214" y="5733"/>
                  <a:pt x="6539140" y="83577"/>
                  <a:pt x="6524456" y="179468"/>
                </a:cubicBezTo>
                <a:cubicBezTo>
                  <a:pt x="6541612" y="285625"/>
                  <a:pt x="6530870" y="563642"/>
                  <a:pt x="6524456" y="897320"/>
                </a:cubicBezTo>
                <a:cubicBezTo>
                  <a:pt x="6529415" y="991053"/>
                  <a:pt x="6450882" y="1072260"/>
                  <a:pt x="6344988" y="1076788"/>
                </a:cubicBezTo>
                <a:cubicBezTo>
                  <a:pt x="5027333" y="1089195"/>
                  <a:pt x="3170329" y="1107524"/>
                  <a:pt x="179468" y="1076788"/>
                </a:cubicBezTo>
                <a:cubicBezTo>
                  <a:pt x="81452" y="1076193"/>
                  <a:pt x="-1351" y="1013081"/>
                  <a:pt x="0" y="897320"/>
                </a:cubicBezTo>
                <a:cubicBezTo>
                  <a:pt x="-22298" y="638782"/>
                  <a:pt x="-47530" y="445052"/>
                  <a:pt x="0" y="179468"/>
                </a:cubicBezTo>
                <a:close/>
              </a:path>
              <a:path w="6524456" h="1076788" stroke="0" extrusionOk="0">
                <a:moveTo>
                  <a:pt x="0" y="179468"/>
                </a:moveTo>
                <a:cubicBezTo>
                  <a:pt x="13132" y="76723"/>
                  <a:pt x="66499" y="5016"/>
                  <a:pt x="179468" y="0"/>
                </a:cubicBezTo>
                <a:cubicBezTo>
                  <a:pt x="2321831" y="39558"/>
                  <a:pt x="5704378" y="-110770"/>
                  <a:pt x="6344988" y="0"/>
                </a:cubicBezTo>
                <a:cubicBezTo>
                  <a:pt x="6447605" y="-510"/>
                  <a:pt x="6525590" y="73453"/>
                  <a:pt x="6524456" y="179468"/>
                </a:cubicBezTo>
                <a:cubicBezTo>
                  <a:pt x="6571782" y="401281"/>
                  <a:pt x="6554123" y="602208"/>
                  <a:pt x="6524456" y="897320"/>
                </a:cubicBezTo>
                <a:cubicBezTo>
                  <a:pt x="6523609" y="993281"/>
                  <a:pt x="6462555" y="1070846"/>
                  <a:pt x="6344988" y="1076788"/>
                </a:cubicBezTo>
                <a:cubicBezTo>
                  <a:pt x="3797314" y="1131295"/>
                  <a:pt x="2116184" y="944414"/>
                  <a:pt x="179468" y="1076788"/>
                </a:cubicBezTo>
                <a:cubicBezTo>
                  <a:pt x="69327" y="1070041"/>
                  <a:pt x="19423" y="996673"/>
                  <a:pt x="0" y="897320"/>
                </a:cubicBezTo>
                <a:cubicBezTo>
                  <a:pt x="9874" y="789133"/>
                  <a:pt x="26406" y="350643"/>
                  <a:pt x="0" y="179468"/>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4267" b="1" dirty="0" err="1">
                <a:solidFill>
                  <a:srgbClr val="FF0000"/>
                </a:solidFill>
                <a:latin typeface="Calibri" panose="020F0502020204030204"/>
              </a:rPr>
              <a:t>Hoàn</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thành</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phiếu</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bài</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tập</a:t>
            </a:r>
            <a:endParaRPr lang="en-US" sz="4267" b="1" dirty="0">
              <a:solidFill>
                <a:srgbClr val="FF0000"/>
              </a:solidFill>
              <a:latin typeface="Calibri" panose="020F0502020204030204"/>
            </a:endParaRPr>
          </a:p>
        </p:txBody>
      </p:sp>
      <p:graphicFrame>
        <p:nvGraphicFramePr>
          <p:cNvPr id="28" name="Table 28">
            <a:extLst>
              <a:ext uri="{FF2B5EF4-FFF2-40B4-BE49-F238E27FC236}">
                <a16:creationId xmlns:a16="http://schemas.microsoft.com/office/drawing/2014/main" id="{E64A49C7-DFAC-8871-490D-F250337424C3}"/>
              </a:ext>
            </a:extLst>
          </p:cNvPr>
          <p:cNvGraphicFramePr>
            <a:graphicFrameLocks noGrp="1"/>
          </p:cNvGraphicFramePr>
          <p:nvPr>
            <p:extLst>
              <p:ext uri="{D42A27DB-BD31-4B8C-83A1-F6EECF244321}">
                <p14:modId xmlns:p14="http://schemas.microsoft.com/office/powerpoint/2010/main" val="1064541717"/>
              </p:ext>
            </p:extLst>
          </p:nvPr>
        </p:nvGraphicFramePr>
        <p:xfrm>
          <a:off x="3295721" y="4490282"/>
          <a:ext cx="8128000" cy="2286000"/>
        </p:xfrm>
        <a:graphic>
          <a:graphicData uri="http://schemas.openxmlformats.org/drawingml/2006/table">
            <a:tbl>
              <a:tblPr firstRow="1" bandRow="1">
                <a:tableStyleId>{7DF18680-E054-41AD-8BC1-D1AEF772440D}</a:tableStyleId>
              </a:tblPr>
              <a:tblGrid>
                <a:gridCol w="2724935">
                  <a:extLst>
                    <a:ext uri="{9D8B030D-6E8A-4147-A177-3AD203B41FA5}">
                      <a16:colId xmlns:a16="http://schemas.microsoft.com/office/drawing/2014/main" val="1748456944"/>
                    </a:ext>
                  </a:extLst>
                </a:gridCol>
                <a:gridCol w="5403065">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graphicFrame>
        <p:nvGraphicFramePr>
          <p:cNvPr id="29" name="Table 28">
            <a:extLst>
              <a:ext uri="{FF2B5EF4-FFF2-40B4-BE49-F238E27FC236}">
                <a16:creationId xmlns:a16="http://schemas.microsoft.com/office/drawing/2014/main" id="{27C85A9D-ACD9-A590-4858-B4ECAE88301F}"/>
              </a:ext>
            </a:extLst>
          </p:cNvPr>
          <p:cNvGraphicFramePr>
            <a:graphicFrameLocks noGrp="1"/>
          </p:cNvGraphicFramePr>
          <p:nvPr>
            <p:extLst>
              <p:ext uri="{D42A27DB-BD31-4B8C-83A1-F6EECF244321}">
                <p14:modId xmlns:p14="http://schemas.microsoft.com/office/powerpoint/2010/main" val="3503074874"/>
              </p:ext>
            </p:extLst>
          </p:nvPr>
        </p:nvGraphicFramePr>
        <p:xfrm>
          <a:off x="2948683" y="4498844"/>
          <a:ext cx="9113177" cy="2286000"/>
        </p:xfrm>
        <a:graphic>
          <a:graphicData uri="http://schemas.openxmlformats.org/drawingml/2006/table">
            <a:tbl>
              <a:tblPr firstRow="1" bandRow="1">
                <a:tableStyleId>{7DF18680-E054-41AD-8BC1-D1AEF772440D}</a:tableStyleId>
              </a:tblPr>
              <a:tblGrid>
                <a:gridCol w="1186143">
                  <a:extLst>
                    <a:ext uri="{9D8B030D-6E8A-4147-A177-3AD203B41FA5}">
                      <a16:colId xmlns:a16="http://schemas.microsoft.com/office/drawing/2014/main" val="1748456944"/>
                    </a:ext>
                  </a:extLst>
                </a:gridCol>
                <a:gridCol w="7927034">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được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ban </a:t>
                      </a:r>
                      <a:r>
                        <a:rPr lang="en-US" sz="2400" b="1" dirty="0" err="1">
                          <a:solidFill>
                            <a:srgbClr val="002060"/>
                          </a:solidFill>
                          <a:latin typeface="Calibri" panose="020F0502020204030204" pitchFamily="34" charset="0"/>
                          <a:cs typeface="Calibri" panose="020F0502020204030204" pitchFamily="34" charset="0"/>
                        </a:rPr>
                        <a:t>nhạc</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hòn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đảo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ngập</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không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khí</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âm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nhạc</a:t>
                      </a:r>
                      <a:r>
                        <a:rPr lang="en-US" sz="2400" b="1" dirty="0">
                          <a:solidFill>
                            <a:srgbClr val="002060"/>
                          </a:solidFill>
                          <a:latin typeface="Calibri" panose="020F0502020204030204" pitchFamily="34" charset="0"/>
                          <a:cs typeface="Calibri" panose="020F0502020204030204" pitchFamily="34" charset="0"/>
                        </a:rPr>
                        <a:t> ở Cu 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Trở</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nghệ</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sĩ</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tiếng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thế</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giới</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spTree>
    <p:extLst>
      <p:ext uri="{BB962C8B-B14F-4D97-AF65-F5344CB8AC3E}">
        <p14:creationId xmlns:p14="http://schemas.microsoft.com/office/powerpoint/2010/main" val="1771949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733" b="1" dirty="0">
                <a:solidFill>
                  <a:sysClr val="windowText" lastClr="000000"/>
                </a:solidFill>
                <a:latin typeface="Calibri" panose="020F0502020204030204"/>
              </a:rPr>
              <a:t>2. </a:t>
            </a:r>
            <a:r>
              <a:rPr lang="vi-VN" sz="3733" b="1" dirty="0">
                <a:solidFill>
                  <a:sysClr val="windowText" lastClr="000000"/>
                </a:solidFill>
                <a:latin typeface="Calibri" panose="020F0502020204030204"/>
              </a:rPr>
              <a:t>Mọi người làm gì khi thấy Mi-lô chơi trống? Vì sao họ lại làm như vậy?</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2815117"/>
          </a:xfrm>
          <a:custGeom>
            <a:avLst/>
            <a:gdLst>
              <a:gd name="connsiteX0" fmla="*/ 0 w 8904515"/>
              <a:gd name="connsiteY0" fmla="*/ 469196 h 2815117"/>
              <a:gd name="connsiteX1" fmla="*/ 469196 w 8904515"/>
              <a:gd name="connsiteY1" fmla="*/ 0 h 2815117"/>
              <a:gd name="connsiteX2" fmla="*/ 8435319 w 8904515"/>
              <a:gd name="connsiteY2" fmla="*/ 0 h 2815117"/>
              <a:gd name="connsiteX3" fmla="*/ 8904515 w 8904515"/>
              <a:gd name="connsiteY3" fmla="*/ 469196 h 2815117"/>
              <a:gd name="connsiteX4" fmla="*/ 8904515 w 8904515"/>
              <a:gd name="connsiteY4" fmla="*/ 2345921 h 2815117"/>
              <a:gd name="connsiteX5" fmla="*/ 8435319 w 8904515"/>
              <a:gd name="connsiteY5" fmla="*/ 2815117 h 2815117"/>
              <a:gd name="connsiteX6" fmla="*/ 469196 w 8904515"/>
              <a:gd name="connsiteY6" fmla="*/ 2815117 h 2815117"/>
              <a:gd name="connsiteX7" fmla="*/ 0 w 8904515"/>
              <a:gd name="connsiteY7" fmla="*/ 2345921 h 2815117"/>
              <a:gd name="connsiteX8" fmla="*/ 0 w 8904515"/>
              <a:gd name="connsiteY8" fmla="*/ 469196 h 28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815117" fill="none" extrusionOk="0">
                <a:moveTo>
                  <a:pt x="0" y="469196"/>
                </a:moveTo>
                <a:cubicBezTo>
                  <a:pt x="40766" y="221258"/>
                  <a:pt x="240412" y="-31505"/>
                  <a:pt x="469196" y="0"/>
                </a:cubicBezTo>
                <a:cubicBezTo>
                  <a:pt x="4245801" y="10359"/>
                  <a:pt x="7021587" y="166365"/>
                  <a:pt x="8435319" y="0"/>
                </a:cubicBezTo>
                <a:cubicBezTo>
                  <a:pt x="8681354" y="7590"/>
                  <a:pt x="8951947" y="220488"/>
                  <a:pt x="8904515" y="469196"/>
                </a:cubicBezTo>
                <a:cubicBezTo>
                  <a:pt x="9026901" y="964177"/>
                  <a:pt x="8971664" y="2039692"/>
                  <a:pt x="8904515" y="2345921"/>
                </a:cubicBezTo>
                <a:cubicBezTo>
                  <a:pt x="8906761" y="2602612"/>
                  <a:pt x="8719245" y="2798552"/>
                  <a:pt x="8435319" y="2815117"/>
                </a:cubicBezTo>
                <a:cubicBezTo>
                  <a:pt x="6353676" y="2827524"/>
                  <a:pt x="4066666" y="2845853"/>
                  <a:pt x="469196" y="2815117"/>
                </a:cubicBezTo>
                <a:cubicBezTo>
                  <a:pt x="213227" y="2813407"/>
                  <a:pt x="-2561" y="2636592"/>
                  <a:pt x="0" y="2345921"/>
                </a:cubicBezTo>
                <a:cubicBezTo>
                  <a:pt x="99626" y="1871527"/>
                  <a:pt x="117429" y="1097707"/>
                  <a:pt x="0" y="469196"/>
                </a:cubicBezTo>
                <a:close/>
              </a:path>
              <a:path w="8904515" h="2815117" stroke="0" extrusionOk="0">
                <a:moveTo>
                  <a:pt x="0" y="469196"/>
                </a:moveTo>
                <a:cubicBezTo>
                  <a:pt x="17979" y="205099"/>
                  <a:pt x="194104" y="5779"/>
                  <a:pt x="469196" y="0"/>
                </a:cubicBezTo>
                <a:cubicBezTo>
                  <a:pt x="2926672" y="39558"/>
                  <a:pt x="6061277" y="-110770"/>
                  <a:pt x="8435319" y="0"/>
                </a:cubicBezTo>
                <a:cubicBezTo>
                  <a:pt x="8713942" y="-2840"/>
                  <a:pt x="8905831" y="202055"/>
                  <a:pt x="8904515" y="469196"/>
                </a:cubicBezTo>
                <a:cubicBezTo>
                  <a:pt x="8778661" y="1277575"/>
                  <a:pt x="8959802" y="1581586"/>
                  <a:pt x="8904515" y="2345921"/>
                </a:cubicBezTo>
                <a:cubicBezTo>
                  <a:pt x="8902761" y="2598520"/>
                  <a:pt x="8702365" y="2812568"/>
                  <a:pt x="8435319" y="2815117"/>
                </a:cubicBezTo>
                <a:cubicBezTo>
                  <a:pt x="4559696" y="2869624"/>
                  <a:pt x="3380267" y="2682743"/>
                  <a:pt x="469196" y="2815117"/>
                </a:cubicBezTo>
                <a:cubicBezTo>
                  <a:pt x="172642" y="2792213"/>
                  <a:pt x="51633" y="2605677"/>
                  <a:pt x="0" y="2345921"/>
                </a:cubicBezTo>
                <a:cubicBezTo>
                  <a:pt x="-103301" y="1620340"/>
                  <a:pt x="-153760" y="1312173"/>
                  <a:pt x="0" y="469196"/>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2400" b="1" dirty="0">
                <a:solidFill>
                  <a:srgbClr val="002060"/>
                </a:solidFill>
                <a:latin typeface="Calibri" panose="020F0502020204030204"/>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a:t>
            </a:r>
            <a:endParaRPr lang="en-US" sz="2400" b="1" dirty="0">
              <a:solidFill>
                <a:srgbClr val="002060"/>
              </a:solidFill>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4"/>
          <a:stretch>
            <a:fillRect/>
          </a:stretch>
        </p:blipFill>
        <p:spPr>
          <a:xfrm>
            <a:off x="0" y="0"/>
            <a:ext cx="6456224" cy="926672"/>
          </a:xfrm>
          <a:prstGeom prst="rect">
            <a:avLst/>
          </a:prstGeom>
        </p:spPr>
      </p:pic>
      <p:sp>
        <p:nvSpPr>
          <p:cNvPr id="26" name="Rectangle 25">
            <a:extLst>
              <a:ext uri="{FF2B5EF4-FFF2-40B4-BE49-F238E27FC236}">
                <a16:creationId xmlns:a16="http://schemas.microsoft.com/office/drawing/2014/main" id="{FB0DDA6B-DD3E-A828-13BA-96C2AEB25338}"/>
              </a:ext>
            </a:extLst>
          </p:cNvPr>
          <p:cNvSpPr/>
          <p:nvPr/>
        </p:nvSpPr>
        <p:spPr>
          <a:xfrm>
            <a:off x="3976099" y="3462391"/>
            <a:ext cx="6801492" cy="3595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3C97ED6-3016-6F07-7F7A-908970760AAD}"/>
              </a:ext>
            </a:extLst>
          </p:cNvPr>
          <p:cNvSpPr txBox="1"/>
          <p:nvPr/>
        </p:nvSpPr>
        <p:spPr>
          <a:xfrm>
            <a:off x="2774022" y="5527497"/>
            <a:ext cx="9113178" cy="1200329"/>
          </a:xfrm>
          <a:prstGeom prst="rect">
            <a:avLst/>
          </a:prstGeom>
          <a:noFill/>
        </p:spPr>
        <p:txBody>
          <a:bodyPr wrap="square" rtlCol="0">
            <a:spAutoFit/>
          </a:bodyPr>
          <a:lstStyle/>
          <a:p>
            <a:r>
              <a:rPr lang="vi-VN" sz="2400" dirty="0">
                <a:highlight>
                  <a:srgbClr val="FFFF00"/>
                </a:highlight>
                <a:latin typeface="Calibri" panose="020F0502020204030204" pitchFamily="34" charset="0"/>
                <a:cs typeface="Calibri" panose="020F0502020204030204" pitchFamily="34" charset="0"/>
              </a:rPr>
              <a:t>Khi thấy Mi-lô tập chơi trống, mọi người thường hét lên: “Về nhà ngay! Nhạc cụ này không dành cho con gái.”</a:t>
            </a:r>
            <a:r>
              <a:rPr lang="en-US" sz="2400" dirty="0">
                <a:highlight>
                  <a:srgbClr val="FFFF00"/>
                </a:highlight>
                <a:latin typeface="Calibri" panose="020F0502020204030204" pitchFamily="34" charset="0"/>
                <a:cs typeface="Calibri" panose="020F0502020204030204" pitchFamily="34" charset="0"/>
              </a:rPr>
              <a:t> </a:t>
            </a:r>
            <a:r>
              <a:rPr lang="vi-VN" sz="2400" dirty="0">
                <a:highlight>
                  <a:srgbClr val="FFFF00"/>
                </a:highlight>
                <a:latin typeface="Calibri" panose="020F0502020204030204" pitchFamily="34" charset="0"/>
                <a:cs typeface="Calibri" panose="020F0502020204030204" pitchFamily="34" charset="0"/>
              </a:rPr>
              <a:t>Mọi người làm như vậy vì người dân trên đảo có một quy ước ngầm: chỉ con trai mới được chơi trống.</a:t>
            </a:r>
            <a:endParaRPr lang="en-US" sz="24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678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3200" b="1" dirty="0">
                <a:solidFill>
                  <a:sysClr val="windowText" lastClr="000000"/>
                </a:solidFill>
                <a:latin typeface="Calibri" panose="020F0502020204030204"/>
              </a:rPr>
              <a:t>3. </a:t>
            </a:r>
            <a:r>
              <a:rPr lang="en-US" sz="3200" b="1" dirty="0" err="1">
                <a:solidFill>
                  <a:sysClr val="windowText" lastClr="000000"/>
                </a:solidFill>
                <a:latin typeface="Calibri" panose="020F0502020204030204"/>
              </a:rPr>
              <a: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trình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trở</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nghệ</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sĩ</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trống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nổi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tiếng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thế</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giới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của</a:t>
            </a:r>
            <a:r>
              <a:rPr lang="en-US" sz="3200" b="1" dirty="0">
                <a:solidFill>
                  <a:sysClr val="windowText" lastClr="000000"/>
                </a:solidFill>
                <a:latin typeface="Calibri" panose="020F0502020204030204"/>
              </a:rPr>
              <a:t> Mi-</a:t>
            </a:r>
            <a:r>
              <a:rPr lang="en-US" sz="3200" b="1" dirty="0" err="1">
                <a:solidFill>
                  <a:sysClr val="windowText" lastClr="000000"/>
                </a:solidFill>
                <a:latin typeface="Calibri" panose="020F0502020204030204"/>
              </a:rPr>
              <a:t>lô</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những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thuận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lợi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và</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khăn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gì</a:t>
            </a:r>
            <a:r>
              <a:rPr lang="en-US" sz="3200" b="1" dirty="0">
                <a:solidFill>
                  <a:sysClr val="windowText" lastClr="000000"/>
                </a:solidFill>
                <a:latin typeface="Calibri" panose="020F0502020204030204"/>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3513760"/>
          </a:xfrm>
          <a:custGeom>
            <a:avLst/>
            <a:gdLst>
              <a:gd name="connsiteX0" fmla="*/ 0 w 8904515"/>
              <a:gd name="connsiteY0" fmla="*/ 585638 h 3513760"/>
              <a:gd name="connsiteX1" fmla="*/ 585638 w 8904515"/>
              <a:gd name="connsiteY1" fmla="*/ 0 h 3513760"/>
              <a:gd name="connsiteX2" fmla="*/ 8318877 w 8904515"/>
              <a:gd name="connsiteY2" fmla="*/ 0 h 3513760"/>
              <a:gd name="connsiteX3" fmla="*/ 8904515 w 8904515"/>
              <a:gd name="connsiteY3" fmla="*/ 585638 h 3513760"/>
              <a:gd name="connsiteX4" fmla="*/ 8904515 w 8904515"/>
              <a:gd name="connsiteY4" fmla="*/ 2928122 h 3513760"/>
              <a:gd name="connsiteX5" fmla="*/ 8318877 w 8904515"/>
              <a:gd name="connsiteY5" fmla="*/ 3513760 h 3513760"/>
              <a:gd name="connsiteX6" fmla="*/ 585638 w 8904515"/>
              <a:gd name="connsiteY6" fmla="*/ 3513760 h 3513760"/>
              <a:gd name="connsiteX7" fmla="*/ 0 w 8904515"/>
              <a:gd name="connsiteY7" fmla="*/ 2928122 h 3513760"/>
              <a:gd name="connsiteX8" fmla="*/ 0 w 8904515"/>
              <a:gd name="connsiteY8" fmla="*/ 585638 h 351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3513760" fill="none" extrusionOk="0">
                <a:moveTo>
                  <a:pt x="0" y="585638"/>
                </a:moveTo>
                <a:cubicBezTo>
                  <a:pt x="39695" y="273097"/>
                  <a:pt x="287985" y="-26771"/>
                  <a:pt x="585638" y="0"/>
                </a:cubicBezTo>
                <a:cubicBezTo>
                  <a:pt x="1802910" y="10359"/>
                  <a:pt x="7132298" y="166365"/>
                  <a:pt x="8318877" y="0"/>
                </a:cubicBezTo>
                <a:cubicBezTo>
                  <a:pt x="8595641" y="27053"/>
                  <a:pt x="8927185" y="267180"/>
                  <a:pt x="8904515" y="585638"/>
                </a:cubicBezTo>
                <a:cubicBezTo>
                  <a:pt x="8753293" y="956924"/>
                  <a:pt x="8973879" y="2671713"/>
                  <a:pt x="8904515" y="2928122"/>
                </a:cubicBezTo>
                <a:cubicBezTo>
                  <a:pt x="8928500" y="3225518"/>
                  <a:pt x="8674543" y="3492230"/>
                  <a:pt x="8318877" y="3513760"/>
                </a:cubicBezTo>
                <a:cubicBezTo>
                  <a:pt x="7159574" y="3526167"/>
                  <a:pt x="3741464" y="3544496"/>
                  <a:pt x="585638" y="3513760"/>
                </a:cubicBezTo>
                <a:cubicBezTo>
                  <a:pt x="300012" y="3493308"/>
                  <a:pt x="-494" y="3257640"/>
                  <a:pt x="0" y="2928122"/>
                </a:cubicBezTo>
                <a:cubicBezTo>
                  <a:pt x="57319" y="2354072"/>
                  <a:pt x="-116954" y="1382003"/>
                  <a:pt x="0" y="585638"/>
                </a:cubicBezTo>
                <a:close/>
              </a:path>
              <a:path w="8904515" h="3513760" stroke="0" extrusionOk="0">
                <a:moveTo>
                  <a:pt x="0" y="585638"/>
                </a:moveTo>
                <a:cubicBezTo>
                  <a:pt x="48146" y="248898"/>
                  <a:pt x="208660" y="19385"/>
                  <a:pt x="585638" y="0"/>
                </a:cubicBezTo>
                <a:cubicBezTo>
                  <a:pt x="1681521" y="39558"/>
                  <a:pt x="5908770" y="-110770"/>
                  <a:pt x="8318877" y="0"/>
                </a:cubicBezTo>
                <a:cubicBezTo>
                  <a:pt x="8660907" y="-2708"/>
                  <a:pt x="8912977" y="210708"/>
                  <a:pt x="8904515" y="585638"/>
                </a:cubicBezTo>
                <a:cubicBezTo>
                  <a:pt x="8766872" y="1582091"/>
                  <a:pt x="8915224" y="2197276"/>
                  <a:pt x="8904515" y="2928122"/>
                </a:cubicBezTo>
                <a:cubicBezTo>
                  <a:pt x="8901170" y="3239105"/>
                  <a:pt x="8684887" y="3500051"/>
                  <a:pt x="8318877" y="3513760"/>
                </a:cubicBezTo>
                <a:cubicBezTo>
                  <a:pt x="5275426" y="3568267"/>
                  <a:pt x="2213696" y="3381386"/>
                  <a:pt x="585638" y="3513760"/>
                </a:cubicBezTo>
                <a:cubicBezTo>
                  <a:pt x="219339" y="3487529"/>
                  <a:pt x="14483" y="3251737"/>
                  <a:pt x="0" y="2928122"/>
                </a:cubicBezTo>
                <a:cubicBezTo>
                  <a:pt x="36134" y="2145210"/>
                  <a:pt x="75751" y="1701318"/>
                  <a:pt x="0" y="585638"/>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b="1" dirty="0">
                <a:solidFill>
                  <a:srgbClr val="002060"/>
                </a:solidFill>
                <a:latin typeface="Calibri" panose="020F0502020204030204"/>
              </a:rPr>
              <a:t>Hành trình trở thành nghệ sĩ trống nổi tiếng thế giới của Mi-lô có những thuận lợi: </a:t>
            </a:r>
            <a:r>
              <a:rPr lang="vi-VN" sz="2800" b="1" dirty="0">
                <a:solidFill>
                  <a:srgbClr val="002060"/>
                </a:solidFill>
                <a:highlight>
                  <a:srgbClr val="FFFF00"/>
                </a:highlight>
                <a:latin typeface="Calibri" panose="020F0502020204030204"/>
              </a:rPr>
              <a:t>Mi-lô rất đam mê chơi trống, gia đình (cha và chị gái), nhà trường (thầy cô) luôn hỗ trợ, giúp đỡ Mi-lô thực hiện đam mê của mình;</a:t>
            </a:r>
            <a:endParaRPr lang="en-US" sz="2800" b="1" dirty="0">
              <a:solidFill>
                <a:srgbClr val="002060"/>
              </a:solidFill>
              <a:highlight>
                <a:srgbClr val="FFFF00"/>
              </a:highlight>
              <a:latin typeface="Calibri" panose="020F0502020204030204"/>
            </a:endParaRPr>
          </a:p>
          <a:p>
            <a:pPr lvl="0" algn="just" defTabSz="914377"/>
            <a:r>
              <a:rPr lang="en-US" sz="2800" b="1" dirty="0">
                <a:solidFill>
                  <a:srgbClr val="002060"/>
                </a:solidFill>
                <a:latin typeface="Calibri" panose="020F0502020204030204"/>
              </a:rPr>
              <a:t>K</a:t>
            </a:r>
            <a:r>
              <a:rPr lang="vi-VN" sz="2800" b="1" dirty="0">
                <a:solidFill>
                  <a:srgbClr val="002060"/>
                </a:solidFill>
                <a:latin typeface="Calibri" panose="020F0502020204030204"/>
              </a:rPr>
              <a:t>hó khăn của Mi-lô: </a:t>
            </a:r>
            <a:r>
              <a:rPr lang="vi-VN" sz="2800" b="1" dirty="0">
                <a:solidFill>
                  <a:srgbClr val="002060"/>
                </a:solidFill>
                <a:highlight>
                  <a:srgbClr val="00FFFF"/>
                </a:highlight>
                <a:latin typeface="Calibri" panose="020F0502020204030204"/>
              </a:rPr>
              <a:t>Người dân nơi Mi-lô sống có một quy ước ngầm là chỉ con trai mới được chơi trống, con gái không được chơi trống,... </a:t>
            </a:r>
            <a:endParaRPr kumimoji="0" lang="en-US" sz="28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Tree>
    <p:extLst>
      <p:ext uri="{BB962C8B-B14F-4D97-AF65-F5344CB8AC3E}">
        <p14:creationId xmlns:p14="http://schemas.microsoft.com/office/powerpoint/2010/main" val="1177487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Dựa</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vào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đọc</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hãy</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cho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biết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sao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Mi-</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lô</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trở</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thành</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nghệ</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sĩ</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trống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nổi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tiếng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thế</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giới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081880" y="2938411"/>
            <a:ext cx="8904515" cy="1952088"/>
          </a:xfrm>
          <a:custGeom>
            <a:avLst/>
            <a:gdLst>
              <a:gd name="connsiteX0" fmla="*/ 0 w 8904515"/>
              <a:gd name="connsiteY0" fmla="*/ 325355 h 1952088"/>
              <a:gd name="connsiteX1" fmla="*/ 325355 w 8904515"/>
              <a:gd name="connsiteY1" fmla="*/ 0 h 1952088"/>
              <a:gd name="connsiteX2" fmla="*/ 8579160 w 8904515"/>
              <a:gd name="connsiteY2" fmla="*/ 0 h 1952088"/>
              <a:gd name="connsiteX3" fmla="*/ 8904515 w 8904515"/>
              <a:gd name="connsiteY3" fmla="*/ 325355 h 1952088"/>
              <a:gd name="connsiteX4" fmla="*/ 8904515 w 8904515"/>
              <a:gd name="connsiteY4" fmla="*/ 1626733 h 1952088"/>
              <a:gd name="connsiteX5" fmla="*/ 8579160 w 8904515"/>
              <a:gd name="connsiteY5" fmla="*/ 1952088 h 1952088"/>
              <a:gd name="connsiteX6" fmla="*/ 325355 w 8904515"/>
              <a:gd name="connsiteY6" fmla="*/ 1952088 h 1952088"/>
              <a:gd name="connsiteX7" fmla="*/ 0 w 8904515"/>
              <a:gd name="connsiteY7" fmla="*/ 1626733 h 1952088"/>
              <a:gd name="connsiteX8" fmla="*/ 0 w 8904515"/>
              <a:gd name="connsiteY8" fmla="*/ 325355 h 195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952088" fill="none" extrusionOk="0">
                <a:moveTo>
                  <a:pt x="0" y="325355"/>
                </a:moveTo>
                <a:cubicBezTo>
                  <a:pt x="32589" y="154613"/>
                  <a:pt x="165020" y="-20093"/>
                  <a:pt x="325355" y="0"/>
                </a:cubicBezTo>
                <a:cubicBezTo>
                  <a:pt x="2282498" y="10359"/>
                  <a:pt x="6244600" y="166365"/>
                  <a:pt x="8579160" y="0"/>
                </a:cubicBezTo>
                <a:cubicBezTo>
                  <a:pt x="8751544" y="4234"/>
                  <a:pt x="8933491" y="152033"/>
                  <a:pt x="8904515" y="325355"/>
                </a:cubicBezTo>
                <a:cubicBezTo>
                  <a:pt x="8821216" y="488779"/>
                  <a:pt x="9004404" y="1372299"/>
                  <a:pt x="8904515" y="1626733"/>
                </a:cubicBezTo>
                <a:cubicBezTo>
                  <a:pt x="8912873" y="1797347"/>
                  <a:pt x="8763102" y="1949247"/>
                  <a:pt x="8579160" y="1952088"/>
                </a:cubicBezTo>
                <a:cubicBezTo>
                  <a:pt x="6213679" y="1964495"/>
                  <a:pt x="3397557" y="1982824"/>
                  <a:pt x="325355" y="1952088"/>
                </a:cubicBezTo>
                <a:cubicBezTo>
                  <a:pt x="159247" y="1944742"/>
                  <a:pt x="-855" y="1816951"/>
                  <a:pt x="0" y="1626733"/>
                </a:cubicBezTo>
                <a:cubicBezTo>
                  <a:pt x="103117" y="1051167"/>
                  <a:pt x="-44613" y="808744"/>
                  <a:pt x="0" y="325355"/>
                </a:cubicBezTo>
                <a:close/>
              </a:path>
              <a:path w="8904515" h="1952088" stroke="0" extrusionOk="0">
                <a:moveTo>
                  <a:pt x="0" y="325355"/>
                </a:moveTo>
                <a:cubicBezTo>
                  <a:pt x="7540" y="143583"/>
                  <a:pt x="130365" y="5540"/>
                  <a:pt x="325355" y="0"/>
                </a:cubicBezTo>
                <a:cubicBezTo>
                  <a:pt x="4160483" y="39558"/>
                  <a:pt x="6832441" y="-110770"/>
                  <a:pt x="8579160" y="0"/>
                </a:cubicBezTo>
                <a:cubicBezTo>
                  <a:pt x="8774905" y="-2339"/>
                  <a:pt x="8905432" y="140087"/>
                  <a:pt x="8904515" y="325355"/>
                </a:cubicBezTo>
                <a:cubicBezTo>
                  <a:pt x="8809905" y="489780"/>
                  <a:pt x="8969590" y="1314209"/>
                  <a:pt x="8904515" y="1626733"/>
                </a:cubicBezTo>
                <a:cubicBezTo>
                  <a:pt x="8903065" y="1801024"/>
                  <a:pt x="8781084" y="1944928"/>
                  <a:pt x="8579160" y="1952088"/>
                </a:cubicBezTo>
                <a:cubicBezTo>
                  <a:pt x="7129242" y="2006595"/>
                  <a:pt x="1152343" y="1819714"/>
                  <a:pt x="325355" y="1952088"/>
                </a:cubicBezTo>
                <a:cubicBezTo>
                  <a:pt x="129904" y="1942442"/>
                  <a:pt x="10851" y="1806554"/>
                  <a:pt x="0" y="1626733"/>
                </a:cubicBezTo>
                <a:cubicBezTo>
                  <a:pt x="105018" y="1155972"/>
                  <a:pt x="19952" y="606854"/>
                  <a:pt x="0" y="325355"/>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latin typeface="Calibri" panose="020F0502020204030204"/>
              </a:rPr>
              <a:t>Mi-lô trở thành một nghệ sĩ trống nổi tiếng thế giới bởi tài năng chơi trống và sự nỗ lực không ngừng của cô.</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Tree>
    <p:extLst>
      <p:ext uri="{BB962C8B-B14F-4D97-AF65-F5344CB8AC3E}">
        <p14:creationId xmlns:p14="http://schemas.microsoft.com/office/powerpoint/2010/main" val="1990516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5. </a:t>
            </a: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Em có ấn tượng nhất với hành động nào của Mi-lô? Vì sao?</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74347" y="2794571"/>
            <a:ext cx="8904515" cy="2989780"/>
          </a:xfrm>
          <a:custGeom>
            <a:avLst/>
            <a:gdLst>
              <a:gd name="connsiteX0" fmla="*/ 0 w 8904515"/>
              <a:gd name="connsiteY0" fmla="*/ 498307 h 2989780"/>
              <a:gd name="connsiteX1" fmla="*/ 498307 w 8904515"/>
              <a:gd name="connsiteY1" fmla="*/ 0 h 2989780"/>
              <a:gd name="connsiteX2" fmla="*/ 8406208 w 8904515"/>
              <a:gd name="connsiteY2" fmla="*/ 0 h 2989780"/>
              <a:gd name="connsiteX3" fmla="*/ 8904515 w 8904515"/>
              <a:gd name="connsiteY3" fmla="*/ 498307 h 2989780"/>
              <a:gd name="connsiteX4" fmla="*/ 8904515 w 8904515"/>
              <a:gd name="connsiteY4" fmla="*/ 2491473 h 2989780"/>
              <a:gd name="connsiteX5" fmla="*/ 8406208 w 8904515"/>
              <a:gd name="connsiteY5" fmla="*/ 2989780 h 2989780"/>
              <a:gd name="connsiteX6" fmla="*/ 498307 w 8904515"/>
              <a:gd name="connsiteY6" fmla="*/ 2989780 h 2989780"/>
              <a:gd name="connsiteX7" fmla="*/ 0 w 8904515"/>
              <a:gd name="connsiteY7" fmla="*/ 2491473 h 2989780"/>
              <a:gd name="connsiteX8" fmla="*/ 0 w 8904515"/>
              <a:gd name="connsiteY8" fmla="*/ 498307 h 298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989780" fill="none" extrusionOk="0">
                <a:moveTo>
                  <a:pt x="0" y="498307"/>
                </a:moveTo>
                <a:cubicBezTo>
                  <a:pt x="15642" y="227395"/>
                  <a:pt x="246114" y="-23893"/>
                  <a:pt x="498307" y="0"/>
                </a:cubicBezTo>
                <a:cubicBezTo>
                  <a:pt x="2233426" y="10359"/>
                  <a:pt x="7264110" y="166365"/>
                  <a:pt x="8406208" y="0"/>
                </a:cubicBezTo>
                <a:cubicBezTo>
                  <a:pt x="8674839" y="3811"/>
                  <a:pt x="8940140" y="230927"/>
                  <a:pt x="8904515" y="498307"/>
                </a:cubicBezTo>
                <a:cubicBezTo>
                  <a:pt x="8753293" y="1089415"/>
                  <a:pt x="8973879" y="2146472"/>
                  <a:pt x="8904515" y="2491473"/>
                </a:cubicBezTo>
                <a:cubicBezTo>
                  <a:pt x="8923418" y="2746155"/>
                  <a:pt x="8711911" y="2969407"/>
                  <a:pt x="8406208" y="2989780"/>
                </a:cubicBezTo>
                <a:cubicBezTo>
                  <a:pt x="6694777" y="3002187"/>
                  <a:pt x="3491273" y="3020516"/>
                  <a:pt x="498307" y="2989780"/>
                </a:cubicBezTo>
                <a:cubicBezTo>
                  <a:pt x="233359" y="2984231"/>
                  <a:pt x="-2723" y="2800224"/>
                  <a:pt x="0" y="2491473"/>
                </a:cubicBezTo>
                <a:cubicBezTo>
                  <a:pt x="57319" y="1804589"/>
                  <a:pt x="-116954" y="733785"/>
                  <a:pt x="0" y="498307"/>
                </a:cubicBezTo>
                <a:close/>
              </a:path>
              <a:path w="8904515" h="2989780" stroke="0" extrusionOk="0">
                <a:moveTo>
                  <a:pt x="0" y="498307"/>
                </a:moveTo>
                <a:cubicBezTo>
                  <a:pt x="51430" y="208891"/>
                  <a:pt x="180886" y="15285"/>
                  <a:pt x="498307" y="0"/>
                </a:cubicBezTo>
                <a:cubicBezTo>
                  <a:pt x="3743184" y="39558"/>
                  <a:pt x="6168182" y="-110770"/>
                  <a:pt x="8406208" y="0"/>
                </a:cubicBezTo>
                <a:cubicBezTo>
                  <a:pt x="8695022" y="-1982"/>
                  <a:pt x="8907466" y="205144"/>
                  <a:pt x="8904515" y="498307"/>
                </a:cubicBezTo>
                <a:cubicBezTo>
                  <a:pt x="8766872" y="917256"/>
                  <a:pt x="8915224" y="1581635"/>
                  <a:pt x="8904515" y="2491473"/>
                </a:cubicBezTo>
                <a:cubicBezTo>
                  <a:pt x="8890960" y="2716209"/>
                  <a:pt x="8689785" y="2987085"/>
                  <a:pt x="8406208" y="2989780"/>
                </a:cubicBezTo>
                <a:cubicBezTo>
                  <a:pt x="7337891" y="3044287"/>
                  <a:pt x="3298054" y="2857406"/>
                  <a:pt x="498307" y="2989780"/>
                </a:cubicBezTo>
                <a:cubicBezTo>
                  <a:pt x="210180" y="2981873"/>
                  <a:pt x="4435" y="2766734"/>
                  <a:pt x="0" y="2491473"/>
                </a:cubicBezTo>
                <a:cubicBezTo>
                  <a:pt x="36134" y="2203792"/>
                  <a:pt x="75751" y="1242221"/>
                  <a:pt x="0" y="498307"/>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highlight>
                  <a:srgbClr val="00FFFF"/>
                </a:highlight>
                <a:latin typeface="Calibri" panose="020F0502020204030204"/>
              </a:rPr>
              <a:t>Hành động Mi-lô chăm chú lắng nghe tất cả những âm thanh xung quanh... </a:t>
            </a:r>
            <a:r>
              <a:rPr lang="vi-VN" sz="3600" b="1" dirty="0">
                <a:solidFill>
                  <a:srgbClr val="002060"/>
                </a:solidFill>
                <a:latin typeface="Calibri" panose="020F0502020204030204"/>
              </a:rPr>
              <a:t>cho thấy Mi-lô rất nỗ lực thu nhận những âm thanh trong tự nhiên để đưa vào tiếng trống của mình,...</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Tree>
    <p:extLst>
      <p:ext uri="{BB962C8B-B14F-4D97-AF65-F5344CB8AC3E}">
        <p14:creationId xmlns:p14="http://schemas.microsoft.com/office/powerpoint/2010/main" val="2725746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3" name="Picture 2" descr="A picture containing text&#10;&#10;Description automatically generated">
            <a:extLst>
              <a:ext uri="{FF2B5EF4-FFF2-40B4-BE49-F238E27FC236}">
                <a16:creationId xmlns:a16="http://schemas.microsoft.com/office/drawing/2014/main" id="{C3F0CC13-1F4F-200F-6D8E-0371B440E78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7890300" y="1338271"/>
            <a:ext cx="4301700" cy="5304687"/>
          </a:xfrm>
          <a:prstGeom prst="rect">
            <a:avLst/>
          </a:prstGeom>
        </p:spPr>
      </p:pic>
      <p:sp>
        <p:nvSpPr>
          <p:cNvPr id="9" name="Rectangle: Rounded Corners 8">
            <a:extLst>
              <a:ext uri="{FF2B5EF4-FFF2-40B4-BE49-F238E27FC236}">
                <a16:creationId xmlns:a16="http://schemas.microsoft.com/office/drawing/2014/main" id="{2BDA168E-2402-18C7-F3E5-9645BF55C7D7}"/>
              </a:ext>
            </a:extLst>
          </p:cNvPr>
          <p:cNvSpPr/>
          <p:nvPr/>
        </p:nvSpPr>
        <p:spPr>
          <a:xfrm>
            <a:off x="1117543" y="165388"/>
            <a:ext cx="6544157" cy="2160813"/>
          </a:xfrm>
          <a:custGeom>
            <a:avLst/>
            <a:gdLst>
              <a:gd name="connsiteX0" fmla="*/ 0 w 6544157"/>
              <a:gd name="connsiteY0" fmla="*/ 360143 h 2160813"/>
              <a:gd name="connsiteX1" fmla="*/ 360143 w 6544157"/>
              <a:gd name="connsiteY1" fmla="*/ 0 h 2160813"/>
              <a:gd name="connsiteX2" fmla="*/ 6184014 w 6544157"/>
              <a:gd name="connsiteY2" fmla="*/ 0 h 2160813"/>
              <a:gd name="connsiteX3" fmla="*/ 6544157 w 6544157"/>
              <a:gd name="connsiteY3" fmla="*/ 360143 h 2160813"/>
              <a:gd name="connsiteX4" fmla="*/ 6544157 w 6544157"/>
              <a:gd name="connsiteY4" fmla="*/ 1800670 h 2160813"/>
              <a:gd name="connsiteX5" fmla="*/ 6184014 w 6544157"/>
              <a:gd name="connsiteY5" fmla="*/ 2160813 h 2160813"/>
              <a:gd name="connsiteX6" fmla="*/ 360143 w 6544157"/>
              <a:gd name="connsiteY6" fmla="*/ 2160813 h 2160813"/>
              <a:gd name="connsiteX7" fmla="*/ 0 w 6544157"/>
              <a:gd name="connsiteY7" fmla="*/ 1800670 h 2160813"/>
              <a:gd name="connsiteX8" fmla="*/ 0 w 6544157"/>
              <a:gd name="connsiteY8" fmla="*/ 360143 h 21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4157" h="2160813" fill="none" extrusionOk="0">
                <a:moveTo>
                  <a:pt x="0" y="360143"/>
                </a:moveTo>
                <a:cubicBezTo>
                  <a:pt x="38160" y="171718"/>
                  <a:pt x="175000" y="-14283"/>
                  <a:pt x="360143" y="0"/>
                </a:cubicBezTo>
                <a:cubicBezTo>
                  <a:pt x="2753282" y="10359"/>
                  <a:pt x="4723628" y="166365"/>
                  <a:pt x="6184014" y="0"/>
                </a:cubicBezTo>
                <a:cubicBezTo>
                  <a:pt x="6364499" y="10674"/>
                  <a:pt x="6549331" y="162379"/>
                  <a:pt x="6544157" y="360143"/>
                </a:cubicBezTo>
                <a:cubicBezTo>
                  <a:pt x="6661527" y="790042"/>
                  <a:pt x="6671852" y="1192768"/>
                  <a:pt x="6544157" y="1800670"/>
                </a:cubicBezTo>
                <a:cubicBezTo>
                  <a:pt x="6558471" y="1984028"/>
                  <a:pt x="6385253" y="2159251"/>
                  <a:pt x="6184014" y="2160813"/>
                </a:cubicBezTo>
                <a:cubicBezTo>
                  <a:pt x="3927635" y="2173220"/>
                  <a:pt x="3042657" y="2191549"/>
                  <a:pt x="360143" y="2160813"/>
                </a:cubicBezTo>
                <a:cubicBezTo>
                  <a:pt x="177835" y="2151838"/>
                  <a:pt x="-650" y="2007574"/>
                  <a:pt x="0" y="1800670"/>
                </a:cubicBezTo>
                <a:cubicBezTo>
                  <a:pt x="18855" y="1144462"/>
                  <a:pt x="110449" y="986896"/>
                  <a:pt x="0" y="360143"/>
                </a:cubicBezTo>
                <a:close/>
              </a:path>
              <a:path w="6544157" h="2160813" stroke="0" extrusionOk="0">
                <a:moveTo>
                  <a:pt x="0" y="360143"/>
                </a:moveTo>
                <a:cubicBezTo>
                  <a:pt x="16218" y="156761"/>
                  <a:pt x="141789" y="7044"/>
                  <a:pt x="360143" y="0"/>
                </a:cubicBezTo>
                <a:cubicBezTo>
                  <a:pt x="963211" y="39558"/>
                  <a:pt x="3342051" y="-110770"/>
                  <a:pt x="6184014" y="0"/>
                </a:cubicBezTo>
                <a:cubicBezTo>
                  <a:pt x="6396300" y="-1950"/>
                  <a:pt x="6546664" y="145986"/>
                  <a:pt x="6544157" y="360143"/>
                </a:cubicBezTo>
                <a:cubicBezTo>
                  <a:pt x="6668459" y="767516"/>
                  <a:pt x="6625532" y="1125603"/>
                  <a:pt x="6544157" y="1800670"/>
                </a:cubicBezTo>
                <a:cubicBezTo>
                  <a:pt x="6534537" y="1963752"/>
                  <a:pt x="6419143" y="2149147"/>
                  <a:pt x="6184014" y="2160813"/>
                </a:cubicBezTo>
                <a:cubicBezTo>
                  <a:pt x="3463284" y="2215320"/>
                  <a:pt x="1775818" y="2028439"/>
                  <a:pt x="360143" y="2160813"/>
                </a:cubicBezTo>
                <a:cubicBezTo>
                  <a:pt x="150326" y="2154132"/>
                  <a:pt x="31499" y="1999953"/>
                  <a:pt x="0" y="1800670"/>
                </a:cubicBezTo>
                <a:cubicBezTo>
                  <a:pt x="79288" y="1356693"/>
                  <a:pt x="-106488" y="930883"/>
                  <a:pt x="0" y="360143"/>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em</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nội</a:t>
            </a:r>
            <a:r>
              <a:rPr lang="en-US" sz="4000" b="1" dirty="0">
                <a:solidFill>
                  <a:srgbClr val="FF0000"/>
                </a:solidFill>
                <a:latin typeface="Calibri" panose="020F0502020204030204"/>
              </a:rPr>
              <a:t> dung </a:t>
            </a:r>
            <a:r>
              <a:rPr lang="en-US" sz="4000" b="1" dirty="0" err="1">
                <a:solidFill>
                  <a:srgbClr val="FF0000"/>
                </a:solidFill>
                <a:latin typeface="Calibri" panose="020F0502020204030204"/>
              </a:rPr>
              <a:t>chính</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của</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bài</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là</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gì</a:t>
            </a:r>
            <a:r>
              <a:rPr lang="en-US" sz="4000" b="1" dirty="0">
                <a:solidFill>
                  <a:srgbClr val="FF0000"/>
                </a:solidFill>
                <a:latin typeface="Calibri" panose="020F0502020204030204"/>
              </a:rPr>
              <a:t>? </a:t>
            </a:r>
          </a:p>
        </p:txBody>
      </p:sp>
      <p:sp>
        <p:nvSpPr>
          <p:cNvPr id="10" name="Speech Bubble: Rectangle with Corners Rounded 9">
            <a:extLst>
              <a:ext uri="{FF2B5EF4-FFF2-40B4-BE49-F238E27FC236}">
                <a16:creationId xmlns:a16="http://schemas.microsoft.com/office/drawing/2014/main" id="{DBABAE30-ED57-4623-6982-9FFF41251F95}"/>
              </a:ext>
            </a:extLst>
          </p:cNvPr>
          <p:cNvSpPr/>
          <p:nvPr/>
        </p:nvSpPr>
        <p:spPr>
          <a:xfrm>
            <a:off x="396407" y="3155325"/>
            <a:ext cx="7060308" cy="2937250"/>
          </a:xfrm>
          <a:custGeom>
            <a:avLst/>
            <a:gdLst>
              <a:gd name="connsiteX0" fmla="*/ 0 w 7060308"/>
              <a:gd name="connsiteY0" fmla="*/ 489551 h 2937250"/>
              <a:gd name="connsiteX1" fmla="*/ 489551 w 7060308"/>
              <a:gd name="connsiteY1" fmla="*/ 0 h 2937250"/>
              <a:gd name="connsiteX2" fmla="*/ 4118513 w 7060308"/>
              <a:gd name="connsiteY2" fmla="*/ 0 h 2937250"/>
              <a:gd name="connsiteX3" fmla="*/ 4118513 w 7060308"/>
              <a:gd name="connsiteY3" fmla="*/ 0 h 2937250"/>
              <a:gd name="connsiteX4" fmla="*/ 5883590 w 7060308"/>
              <a:gd name="connsiteY4" fmla="*/ 0 h 2937250"/>
              <a:gd name="connsiteX5" fmla="*/ 6570757 w 7060308"/>
              <a:gd name="connsiteY5" fmla="*/ 0 h 2937250"/>
              <a:gd name="connsiteX6" fmla="*/ 7060308 w 7060308"/>
              <a:gd name="connsiteY6" fmla="*/ 489551 h 2937250"/>
              <a:gd name="connsiteX7" fmla="*/ 7060308 w 7060308"/>
              <a:gd name="connsiteY7" fmla="*/ 489542 h 2937250"/>
              <a:gd name="connsiteX8" fmla="*/ 7488445 w 7060308"/>
              <a:gd name="connsiteY8" fmla="*/ 110734 h 2937250"/>
              <a:gd name="connsiteX9" fmla="*/ 7060308 w 7060308"/>
              <a:gd name="connsiteY9" fmla="*/ 1223854 h 2937250"/>
              <a:gd name="connsiteX10" fmla="*/ 7060308 w 7060308"/>
              <a:gd name="connsiteY10" fmla="*/ 2447699 h 2937250"/>
              <a:gd name="connsiteX11" fmla="*/ 6570757 w 7060308"/>
              <a:gd name="connsiteY11" fmla="*/ 2937250 h 2937250"/>
              <a:gd name="connsiteX12" fmla="*/ 5883590 w 7060308"/>
              <a:gd name="connsiteY12" fmla="*/ 2937250 h 2937250"/>
              <a:gd name="connsiteX13" fmla="*/ 4118513 w 7060308"/>
              <a:gd name="connsiteY13" fmla="*/ 2937250 h 2937250"/>
              <a:gd name="connsiteX14" fmla="*/ 4118513 w 7060308"/>
              <a:gd name="connsiteY14" fmla="*/ 2937250 h 2937250"/>
              <a:gd name="connsiteX15" fmla="*/ 489551 w 7060308"/>
              <a:gd name="connsiteY15" fmla="*/ 2937250 h 2937250"/>
              <a:gd name="connsiteX16" fmla="*/ 0 w 7060308"/>
              <a:gd name="connsiteY16" fmla="*/ 2447699 h 2937250"/>
              <a:gd name="connsiteX17" fmla="*/ 0 w 7060308"/>
              <a:gd name="connsiteY17" fmla="*/ 1223854 h 2937250"/>
              <a:gd name="connsiteX18" fmla="*/ 0 w 7060308"/>
              <a:gd name="connsiteY18" fmla="*/ 489542 h 2937250"/>
              <a:gd name="connsiteX19" fmla="*/ 0 w 7060308"/>
              <a:gd name="connsiteY19" fmla="*/ 489542 h 2937250"/>
              <a:gd name="connsiteX20" fmla="*/ 0 w 7060308"/>
              <a:gd name="connsiteY20" fmla="*/ 489551 h 293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60308" h="2937250" fill="none" extrusionOk="0">
                <a:moveTo>
                  <a:pt x="0" y="489551"/>
                </a:moveTo>
                <a:cubicBezTo>
                  <a:pt x="12458" y="206926"/>
                  <a:pt x="204424" y="19023"/>
                  <a:pt x="489551" y="0"/>
                </a:cubicBezTo>
                <a:cubicBezTo>
                  <a:pt x="941122" y="-138790"/>
                  <a:pt x="2366739" y="55134"/>
                  <a:pt x="4118513" y="0"/>
                </a:cubicBezTo>
                <a:lnTo>
                  <a:pt x="4118513" y="0"/>
                </a:lnTo>
                <a:cubicBezTo>
                  <a:pt x="4780664" y="37305"/>
                  <a:pt x="5505825" y="-151272"/>
                  <a:pt x="5883590" y="0"/>
                </a:cubicBezTo>
                <a:cubicBezTo>
                  <a:pt x="6155804" y="-43334"/>
                  <a:pt x="6468772" y="35009"/>
                  <a:pt x="6570757" y="0"/>
                </a:cubicBezTo>
                <a:cubicBezTo>
                  <a:pt x="6824814" y="26263"/>
                  <a:pt x="7078633" y="187857"/>
                  <a:pt x="7060308" y="489551"/>
                </a:cubicBezTo>
                <a:lnTo>
                  <a:pt x="7060308" y="489542"/>
                </a:lnTo>
                <a:cubicBezTo>
                  <a:pt x="7182830" y="322397"/>
                  <a:pt x="7352585" y="258454"/>
                  <a:pt x="7488445" y="110734"/>
                </a:cubicBezTo>
                <a:cubicBezTo>
                  <a:pt x="7330597" y="255670"/>
                  <a:pt x="7168132" y="1097914"/>
                  <a:pt x="7060308" y="1223854"/>
                </a:cubicBezTo>
                <a:cubicBezTo>
                  <a:pt x="7080704" y="1354004"/>
                  <a:pt x="7133213" y="2123949"/>
                  <a:pt x="7060308" y="2447699"/>
                </a:cubicBezTo>
                <a:cubicBezTo>
                  <a:pt x="7069009" y="2718192"/>
                  <a:pt x="6810660" y="2903415"/>
                  <a:pt x="6570757" y="2937250"/>
                </a:cubicBezTo>
                <a:cubicBezTo>
                  <a:pt x="6261536" y="2923782"/>
                  <a:pt x="6009644" y="2983170"/>
                  <a:pt x="5883590" y="2937250"/>
                </a:cubicBezTo>
                <a:cubicBezTo>
                  <a:pt x="5218536" y="2882105"/>
                  <a:pt x="4685522" y="3033681"/>
                  <a:pt x="4118513" y="2937250"/>
                </a:cubicBezTo>
                <a:lnTo>
                  <a:pt x="4118513" y="2937250"/>
                </a:lnTo>
                <a:cubicBezTo>
                  <a:pt x="3270894" y="2823946"/>
                  <a:pt x="1200302" y="2914479"/>
                  <a:pt x="489551" y="2937250"/>
                </a:cubicBezTo>
                <a:cubicBezTo>
                  <a:pt x="237779" y="2925772"/>
                  <a:pt x="-6950" y="2733368"/>
                  <a:pt x="0" y="2447699"/>
                </a:cubicBezTo>
                <a:cubicBezTo>
                  <a:pt x="76322" y="1852585"/>
                  <a:pt x="-36395" y="1466596"/>
                  <a:pt x="0" y="1223854"/>
                </a:cubicBezTo>
                <a:cubicBezTo>
                  <a:pt x="-44167" y="1080379"/>
                  <a:pt x="-9158" y="823114"/>
                  <a:pt x="0" y="489542"/>
                </a:cubicBezTo>
                <a:lnTo>
                  <a:pt x="0" y="489542"/>
                </a:lnTo>
                <a:lnTo>
                  <a:pt x="0" y="489551"/>
                </a:lnTo>
                <a:close/>
              </a:path>
              <a:path w="7060308" h="2937250" stroke="0" extrusionOk="0">
                <a:moveTo>
                  <a:pt x="0" y="489551"/>
                </a:moveTo>
                <a:cubicBezTo>
                  <a:pt x="16681" y="239805"/>
                  <a:pt x="229103" y="-1423"/>
                  <a:pt x="489551" y="0"/>
                </a:cubicBezTo>
                <a:cubicBezTo>
                  <a:pt x="2166299" y="-19614"/>
                  <a:pt x="2933712" y="39674"/>
                  <a:pt x="4118513" y="0"/>
                </a:cubicBezTo>
                <a:lnTo>
                  <a:pt x="4118513" y="0"/>
                </a:lnTo>
                <a:cubicBezTo>
                  <a:pt x="4489207" y="-40278"/>
                  <a:pt x="5225441" y="-103637"/>
                  <a:pt x="5883590" y="0"/>
                </a:cubicBezTo>
                <a:cubicBezTo>
                  <a:pt x="6217165" y="4862"/>
                  <a:pt x="6320191" y="21722"/>
                  <a:pt x="6570757" y="0"/>
                </a:cubicBezTo>
                <a:cubicBezTo>
                  <a:pt x="6806270" y="-18476"/>
                  <a:pt x="7050673" y="202483"/>
                  <a:pt x="7060308" y="489551"/>
                </a:cubicBezTo>
                <a:lnTo>
                  <a:pt x="7060308" y="489542"/>
                </a:lnTo>
                <a:cubicBezTo>
                  <a:pt x="7151475" y="448311"/>
                  <a:pt x="7345456" y="265040"/>
                  <a:pt x="7488445" y="110734"/>
                </a:cubicBezTo>
                <a:cubicBezTo>
                  <a:pt x="7425087" y="477934"/>
                  <a:pt x="7291740" y="915679"/>
                  <a:pt x="7060308" y="1223854"/>
                </a:cubicBezTo>
                <a:cubicBezTo>
                  <a:pt x="7059108" y="1796963"/>
                  <a:pt x="7147196" y="1960466"/>
                  <a:pt x="7060308" y="2447699"/>
                </a:cubicBezTo>
                <a:cubicBezTo>
                  <a:pt x="7093796" y="2732066"/>
                  <a:pt x="6852178" y="2951012"/>
                  <a:pt x="6570757" y="2937250"/>
                </a:cubicBezTo>
                <a:cubicBezTo>
                  <a:pt x="6437038" y="2946452"/>
                  <a:pt x="6051636" y="2885048"/>
                  <a:pt x="5883590" y="2937250"/>
                </a:cubicBezTo>
                <a:cubicBezTo>
                  <a:pt x="5556757" y="3073965"/>
                  <a:pt x="4875191" y="2917882"/>
                  <a:pt x="4118513" y="2937250"/>
                </a:cubicBezTo>
                <a:lnTo>
                  <a:pt x="4118513" y="2937250"/>
                </a:lnTo>
                <a:cubicBezTo>
                  <a:pt x="2336816" y="2965093"/>
                  <a:pt x="1386053" y="2972199"/>
                  <a:pt x="489551" y="2937250"/>
                </a:cubicBezTo>
                <a:cubicBezTo>
                  <a:pt x="196125" y="2960418"/>
                  <a:pt x="885" y="2709570"/>
                  <a:pt x="0" y="2447699"/>
                </a:cubicBezTo>
                <a:cubicBezTo>
                  <a:pt x="-34772" y="2124428"/>
                  <a:pt x="-96950" y="1751024"/>
                  <a:pt x="0" y="1223854"/>
                </a:cubicBezTo>
                <a:cubicBezTo>
                  <a:pt x="-65752" y="942402"/>
                  <a:pt x="56206" y="654537"/>
                  <a:pt x="0" y="489542"/>
                </a:cubicBezTo>
                <a:lnTo>
                  <a:pt x="0" y="489542"/>
                </a:lnTo>
                <a:lnTo>
                  <a:pt x="0" y="489551"/>
                </a:lnTo>
                <a:close/>
              </a:path>
            </a:pathLst>
          </a:custGeom>
          <a:solidFill>
            <a:srgbClr val="CCFFFF"/>
          </a:solidFill>
          <a:ln w="38100">
            <a:solidFill>
              <a:srgbClr val="7030A0"/>
            </a:solidFill>
            <a:extLst>
              <a:ext uri="{C807C97D-BFC1-408E-A445-0C87EB9F89A2}">
                <ask:lineSketchStyleProps xmlns:ask="http://schemas.microsoft.com/office/drawing/2018/sketchyshapes" xmlns="" sd="2882241563">
                  <a:prstGeom prst="wedgeRoundRectCallout">
                    <a:avLst>
                      <a:gd name="adj1" fmla="val 56064"/>
                      <a:gd name="adj2" fmla="val -46230"/>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600" b="1" i="1" dirty="0" err="1">
                <a:solidFill>
                  <a:prstClr val="black"/>
                </a:solidFill>
                <a:latin typeface="Calibri" panose="020F0502020204030204"/>
              </a:rPr>
              <a:t>Câu</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chuyện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về</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Mi-</a:t>
            </a:r>
            <a:r>
              <a:rPr lang="en-US" sz="3600" b="1" i="1" dirty="0" err="1">
                <a:solidFill>
                  <a:prstClr val="black"/>
                </a:solidFill>
                <a:latin typeface="Calibri" panose="020F0502020204030204"/>
              </a:rPr>
              <a:t>lô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đã</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vượt</a:t>
            </a:r>
            <a:r>
              <a:rPr lang="en-US" sz="3600" b="1" i="1" dirty="0">
                <a:solidFill>
                  <a:prstClr val="black"/>
                </a:solidFill>
                <a:latin typeface="Calibri" panose="020F0502020204030204"/>
              </a:rPr>
              <a:t> qua </a:t>
            </a:r>
            <a:r>
              <a:rPr lang="en-US" sz="3600" b="1" i="1" dirty="0" err="1">
                <a:solidFill>
                  <a:prstClr val="black"/>
                </a:solidFill>
                <a:latin typeface="Calibri" panose="020F0502020204030204"/>
              </a:rPr>
              <a:t>định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kiến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của</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người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dân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trên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đảo</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cố</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gắng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chăm</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chỉ</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đạt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được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ước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mơ</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trở</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thành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một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nghệ</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sĩ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trống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nổi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tiếng</a:t>
            </a:r>
            <a:r>
              <a:rPr lang="en-US" sz="3600" b="1" i="1" dirty="0">
                <a:solidFill>
                  <a:prstClr val="black"/>
                </a:solidFill>
                <a:latin typeface="Calibri" panose="020F0502020204030204"/>
              </a:rPr>
              <a:t>.</a:t>
            </a:r>
            <a:endParaRPr lang="vi-VN" sz="3600" b="1" i="1" dirty="0">
              <a:solidFill>
                <a:prstClr val="black"/>
              </a:solidFill>
              <a:latin typeface="Calibri" panose="020F0502020204030204"/>
            </a:endParaRPr>
          </a:p>
        </p:txBody>
      </p:sp>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Graphic 5">
            <a:extLst>
              <a:ext uri="{FF2B5EF4-FFF2-40B4-BE49-F238E27FC236}">
                <a16:creationId xmlns:a16="http://schemas.microsoft.com/office/drawing/2014/main" id="{44ADE73F-433E-7A98-DD28-FECC71B030B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284324" y="2327813"/>
            <a:ext cx="3745571" cy="3852182"/>
          </a:xfrm>
          <a:prstGeom prst="rect">
            <a:avLst/>
          </a:prstGeom>
        </p:spPr>
      </p:pic>
      <p:pic>
        <p:nvPicPr>
          <p:cNvPr id="7" name="Picture 6">
            <a:extLst>
              <a:ext uri="{FF2B5EF4-FFF2-40B4-BE49-F238E27FC236}">
                <a16:creationId xmlns:a16="http://schemas.microsoft.com/office/drawing/2014/main" id="{E05CC81F-75C3-5BDB-6DF4-F635EB1D32A2}"/>
              </a:ext>
            </a:extLst>
          </p:cNvPr>
          <p:cNvPicPr>
            <a:picLocks noChangeAspect="1"/>
          </p:cNvPicPr>
          <p:nvPr/>
        </p:nvPicPr>
        <p:blipFill>
          <a:blip r:embed="rId14"/>
          <a:stretch>
            <a:fillRect/>
          </a:stretch>
        </p:blipFill>
        <p:spPr>
          <a:xfrm>
            <a:off x="3005660" y="692827"/>
            <a:ext cx="8132769" cy="1444877"/>
          </a:xfrm>
          <a:prstGeom prst="rect">
            <a:avLst/>
          </a:prstGeom>
        </p:spPr>
      </p:pic>
    </p:spTree>
    <p:extLst>
      <p:ext uri="{BB962C8B-B14F-4D97-AF65-F5344CB8AC3E}">
        <p14:creationId xmlns:p14="http://schemas.microsoft.com/office/powerpoint/2010/main" val="332691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12" name="图形 11">
            <a:extLst>
              <a:ext uri="{FF2B5EF4-FFF2-40B4-BE49-F238E27FC236}">
                <a16:creationId xmlns:a16="http://schemas.microsoft.com/office/drawing/2014/main" id="{670DC349-1E57-4771-ADB7-F074EA31848A}"/>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flipH="1">
            <a:off x="0" y="1529043"/>
            <a:ext cx="3294479" cy="3428999"/>
          </a:xfrm>
          <a:prstGeom prst="rect">
            <a:avLst/>
          </a:prstGeom>
          <a:effectLst>
            <a:outerShdw blurRad="12700" dist="12700" algn="l" rotWithShape="0">
              <a:prstClr val="black">
                <a:alpha val="40000"/>
              </a:prstClr>
            </a:outerShdw>
          </a:effectLst>
        </p:spPr>
      </p:pic>
      <p:pic>
        <p:nvPicPr>
          <p:cNvPr id="9" name="图片 8">
            <a:extLst>
              <a:ext uri="{FF2B5EF4-FFF2-40B4-BE49-F238E27FC236}">
                <a16:creationId xmlns:a16="http://schemas.microsoft.com/office/drawing/2014/main" id="{D4437FAE-C0EB-427F-BB31-6D3436D7FBCE}"/>
              </a:ext>
            </a:extLst>
          </p:cNvPr>
          <p:cNvPicPr>
            <a:picLocks noChangeAspect="1"/>
          </p:cNvPicPr>
          <p:nvPr/>
        </p:nvPicPr>
        <p:blipFill>
          <a:blip r:embed="rId14"/>
          <a:stretch>
            <a:fillRect/>
          </a:stretch>
        </p:blipFill>
        <p:spPr>
          <a:xfrm>
            <a:off x="219013" y="2035419"/>
            <a:ext cx="5114987" cy="4554107"/>
          </a:xfrm>
          <a:prstGeom prst="rect">
            <a:avLst/>
          </a:prstGeom>
          <a:effectLst>
            <a:outerShdw blurRad="12700" dist="12700" algn="l" rotWithShape="0">
              <a:prstClr val="black">
                <a:alpha val="40000"/>
              </a:prstClr>
            </a:outerShdw>
          </a:effectLst>
        </p:spPr>
      </p:pic>
      <p:pic>
        <p:nvPicPr>
          <p:cNvPr id="10" name="Picture 9">
            <a:extLst>
              <a:ext uri="{FF2B5EF4-FFF2-40B4-BE49-F238E27FC236}">
                <a16:creationId xmlns:a16="http://schemas.microsoft.com/office/drawing/2014/main" id="{B05385DA-2C7E-5F12-E77E-8DC9B379B5EF}"/>
              </a:ext>
            </a:extLst>
          </p:cNvPr>
          <p:cNvPicPr>
            <a:picLocks noChangeAspect="1"/>
          </p:cNvPicPr>
          <p:nvPr/>
        </p:nvPicPr>
        <p:blipFill>
          <a:blip r:embed="rId15"/>
          <a:stretch>
            <a:fillRect/>
          </a:stretch>
        </p:blipFill>
        <p:spPr>
          <a:xfrm>
            <a:off x="5006824" y="1041868"/>
            <a:ext cx="6407451" cy="3840813"/>
          </a:xfrm>
          <a:prstGeom prst="rect">
            <a:avLst/>
          </a:prstGeom>
        </p:spPr>
      </p:pic>
    </p:spTree>
    <p:extLst>
      <p:ext uri="{BB962C8B-B14F-4D97-AF65-F5344CB8AC3E}">
        <p14:creationId xmlns:p14="http://schemas.microsoft.com/office/powerpoint/2010/main" val="2109294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a:extLst>
              <a:ext uri="{FF2B5EF4-FFF2-40B4-BE49-F238E27FC236}">
                <a16:creationId xmlns:a16="http://schemas.microsoft.com/office/drawing/2014/main" id="{41BC137E-1D45-35EB-E544-4B8A01463272}"/>
              </a:ext>
            </a:extLst>
          </p:cNvPr>
          <p:cNvGrpSpPr/>
          <p:nvPr/>
        </p:nvGrpSpPr>
        <p:grpSpPr>
          <a:xfrm>
            <a:off x="-61586" y="3091671"/>
            <a:ext cx="12315173" cy="3766329"/>
            <a:chOff x="-61586" y="3091671"/>
            <a:chExt cx="12315173" cy="3766329"/>
          </a:xfrm>
        </p:grpSpPr>
        <p:pic>
          <p:nvPicPr>
            <p:cNvPr id="3" name="图形 1">
              <a:extLst>
                <a:ext uri="{FF2B5EF4-FFF2-40B4-BE49-F238E27FC236}">
                  <a16:creationId xmlns:a16="http://schemas.microsoft.com/office/drawing/2014/main" id="{255C2F6D-1E15-5789-3F01-D967870C5D9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4" name="图形 18">
              <a:extLst>
                <a:ext uri="{FF2B5EF4-FFF2-40B4-BE49-F238E27FC236}">
                  <a16:creationId xmlns:a16="http://schemas.microsoft.com/office/drawing/2014/main" id="{D03FAD66-7FDE-9461-1DA2-03475BFFD0A8}"/>
                </a:ext>
              </a:extLst>
            </p:cNvPr>
            <p:cNvPicPr>
              <a:picLocks noChangeAspect="1"/>
            </p:cNvPicPr>
            <p:nvPr/>
          </p:nvPicPr>
          <p:blipFill>
            <a:blip r:embed="rId4">
              <a:extLst>
                <a:ext uri="{96DAC541-7B7A-43D3-8B79-37D633B846F1}">
                  <asvg:svgBlip xmlns:asvg="http://schemas.microsoft.com/office/drawing/2016/SVG/main" xmlns="" r:embed="rId5"/>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5" name="图形 2">
              <a:extLst>
                <a:ext uri="{FF2B5EF4-FFF2-40B4-BE49-F238E27FC236}">
                  <a16:creationId xmlns:a16="http://schemas.microsoft.com/office/drawing/2014/main" id="{AFFE6A48-709F-579D-2D05-191A9126169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1586" y="4179063"/>
              <a:ext cx="12315173" cy="440656"/>
            </a:xfrm>
            <a:prstGeom prst="rect">
              <a:avLst/>
            </a:prstGeom>
            <a:effectLst/>
          </p:spPr>
        </p:pic>
        <p:pic>
          <p:nvPicPr>
            <p:cNvPr id="6" name="图形 10">
              <a:extLst>
                <a:ext uri="{FF2B5EF4-FFF2-40B4-BE49-F238E27FC236}">
                  <a16:creationId xmlns:a16="http://schemas.microsoft.com/office/drawing/2014/main" id="{A131F77D-0193-CDAB-3532-84C196E673F8}"/>
                </a:ext>
              </a:extLst>
            </p:cNvPr>
            <p:cNvPicPr>
              <a:picLocks noChangeAspect="1"/>
            </p:cNvPicPr>
            <p:nvPr/>
          </p:nvPicPr>
          <p:blipFill>
            <a:blip r:embed="rId8">
              <a:extLst>
                <a:ext uri="{96DAC541-7B7A-43D3-8B79-37D633B846F1}">
                  <asvg:svgBlip xmlns:asvg="http://schemas.microsoft.com/office/drawing/2016/SVG/main" xmlns="" r:embed="rId9"/>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7" name="矩形: 圆角 20">
            <a:extLst>
              <a:ext uri="{FF2B5EF4-FFF2-40B4-BE49-F238E27FC236}">
                <a16:creationId xmlns:a16="http://schemas.microsoft.com/office/drawing/2014/main" id="{EA3C3680-A9E2-B5F7-2C34-2CC24A97ABEB}"/>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91E6EE96-820D-C893-57EA-6AF89F440DD0}"/>
              </a:ext>
            </a:extLst>
          </p:cNvPr>
          <p:cNvPicPr>
            <a:picLocks noChangeAspect="1"/>
          </p:cNvPicPr>
          <p:nvPr/>
        </p:nvPicPr>
        <p:blipFill>
          <a:blip r:embed="rId10"/>
          <a:stretch>
            <a:fillRect/>
          </a:stretch>
        </p:blipFill>
        <p:spPr>
          <a:xfrm>
            <a:off x="8134058" y="265002"/>
            <a:ext cx="3600742" cy="1478073"/>
          </a:xfrm>
          <a:prstGeom prst="rect">
            <a:avLst/>
          </a:prstGeom>
        </p:spPr>
      </p:pic>
      <p:pic>
        <p:nvPicPr>
          <p:cNvPr id="9" name="Picture 8">
            <a:extLst>
              <a:ext uri="{FF2B5EF4-FFF2-40B4-BE49-F238E27FC236}">
                <a16:creationId xmlns:a16="http://schemas.microsoft.com/office/drawing/2014/main" id="{697E2015-B2AF-75A9-9B39-ADF8206D1426}"/>
              </a:ext>
            </a:extLst>
          </p:cNvPr>
          <p:cNvPicPr>
            <a:picLocks noChangeAspect="1"/>
          </p:cNvPicPr>
          <p:nvPr/>
        </p:nvPicPr>
        <p:blipFill>
          <a:blip r:embed="rId11"/>
          <a:stretch>
            <a:fillRect/>
          </a:stretch>
        </p:blipFill>
        <p:spPr>
          <a:xfrm>
            <a:off x="4097989" y="141262"/>
            <a:ext cx="4131612" cy="861496"/>
          </a:xfrm>
          <a:prstGeom prst="rect">
            <a:avLst/>
          </a:prstGeom>
        </p:spPr>
      </p:pic>
      <p:sp>
        <p:nvSpPr>
          <p:cNvPr id="10" name="TextBox 9">
            <a:extLst>
              <a:ext uri="{FF2B5EF4-FFF2-40B4-BE49-F238E27FC236}">
                <a16:creationId xmlns:a16="http://schemas.microsoft.com/office/drawing/2014/main" id="{D74C52EC-3878-EEB3-A657-962F6E8AE88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739323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5" y="395673"/>
            <a:ext cx="5798128" cy="3135379"/>
            <a:chOff x="457201" y="1176848"/>
            <a:chExt cx="5798128"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1" y="1922318"/>
              <a:ext cx="5798128"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3078729"/>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516368"/>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756064" y="1176848"/>
              <a:ext cx="3395232"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rPr>
                <a:t>Yêu</a:t>
              </a:r>
              <a:r>
                <a:rPr lang="en-US" sz="6600" dirty="0">
                  <a:solidFill>
                    <a:prstClr val="black"/>
                  </a:solidFill>
                </a:rPr>
                <a:t> </a:t>
              </a:r>
              <a:r>
                <a:rPr lang="en-US" sz="6600" dirty="0" err="1">
                  <a:solidFill>
                    <a:prstClr val="black"/>
                  </a:solidFill>
                </a:rPr>
                <a:t>cầu</a:t>
              </a:r>
              <a:endParaRPr lang="en-US" sz="6600" dirty="0">
                <a:solidFill>
                  <a:prstClr val="black"/>
                </a:solidFill>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307784"/>
            <a:ext cx="6840681" cy="3307659"/>
            <a:chOff x="535741" y="1594114"/>
            <a:chExt cx="6840681" cy="3307659"/>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9" name="Picture 2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0" name="Picture 2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1" name="Picture 3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2" name="Picture 3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33" name="Picture 3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34" name="Picture 3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36" name="Picture 35"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37" name="Picture 36"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376681" y="1594114"/>
              <a:ext cx="543038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latin typeface="Calibri" panose="020F0502020204030204" pitchFamily="34" charset="0"/>
                  <a:cs typeface="Calibri" panose="020F0502020204030204" pitchFamily="34" charset="0"/>
                </a:rPr>
                <a:t>Tiêu</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chí</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đánh</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giá</a:t>
              </a:r>
              <a:endParaRPr lang="en-US" sz="5400" b="1" dirty="0">
                <a:solidFill>
                  <a:prstClr val="black"/>
                </a:solidFill>
                <a:latin typeface="Calibri" panose="020F0502020204030204" pitchFamily="34" charset="0"/>
                <a:cs typeface="Calibri" panose="020F0502020204030204" pitchFamily="34" charset="0"/>
              </a:endParaRPr>
            </a:p>
          </p:txBody>
        </p:sp>
      </p:gr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4431" y="3049363"/>
            <a:ext cx="2977476" cy="3097952"/>
          </a:xfrm>
          <a:prstGeom prst="rect">
            <a:avLst/>
          </a:prstGeom>
        </p:spPr>
      </p:pic>
      <p:pic>
        <p:nvPicPr>
          <p:cNvPr id="2" name="Picture 1">
            <a:extLst>
              <a:ext uri="{FF2B5EF4-FFF2-40B4-BE49-F238E27FC236}">
                <a16:creationId xmlns:a16="http://schemas.microsoft.com/office/drawing/2014/main" id="{D631ECB7-82F4-52AD-AB59-0EE708ED95CF}"/>
              </a:ext>
            </a:extLst>
          </p:cNvPr>
          <p:cNvPicPr>
            <a:picLocks noChangeAspect="1"/>
          </p:cNvPicPr>
          <p:nvPr/>
        </p:nvPicPr>
        <p:blipFill>
          <a:blip r:embed="rId7"/>
          <a:stretch>
            <a:fillRect/>
          </a:stretch>
        </p:blipFill>
        <p:spPr>
          <a:xfrm>
            <a:off x="5627679" y="0"/>
            <a:ext cx="6114818" cy="1286367"/>
          </a:xfrm>
          <a:prstGeom prst="rect">
            <a:avLst/>
          </a:prstGeom>
        </p:spPr>
      </p:pic>
    </p:spTree>
    <p:extLst>
      <p:ext uri="{BB962C8B-B14F-4D97-AF65-F5344CB8AC3E}">
        <p14:creationId xmlns:p14="http://schemas.microsoft.com/office/powerpoint/2010/main" val="1731211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grpSp>
        <p:nvGrpSpPr>
          <p:cNvPr id="28" name="Group 27">
            <a:extLst>
              <a:ext uri="{FF2B5EF4-FFF2-40B4-BE49-F238E27FC236}">
                <a16:creationId xmlns:a16="http://schemas.microsoft.com/office/drawing/2014/main" id="{C04EF09E-19B3-93DF-4838-38F6576CA29C}"/>
              </a:ext>
            </a:extLst>
          </p:cNvPr>
          <p:cNvGrpSpPr/>
          <p:nvPr/>
        </p:nvGrpSpPr>
        <p:grpSpPr>
          <a:xfrm>
            <a:off x="4843320" y="2006600"/>
            <a:ext cx="6840681" cy="3352800"/>
            <a:chOff x="535741" y="1548973"/>
            <a:chExt cx="6840681" cy="3352800"/>
          </a:xfrm>
        </p:grpSpPr>
        <p:grpSp>
          <p:nvGrpSpPr>
            <p:cNvPr id="29" name="Group 28">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31"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32" name="Group 31">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33" name="Picture 32"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34" name="Picture 33"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36" name="Picture 35"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7" name="Picture 36"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8" name="Picture 37"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9" name="Picture 3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40" name="Picture 3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41" name="Picture 4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42" name="Picture 4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43" name="Picture 4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44" name="Picture 4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30" name="Rectangle: Rounded Corners 12">
              <a:extLst>
                <a:ext uri="{FF2B5EF4-FFF2-40B4-BE49-F238E27FC236}">
                  <a16:creationId xmlns:a16="http://schemas.microsoft.com/office/drawing/2014/main" id="{A9E21E7E-833F-7618-04DB-B71746A83192}"/>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rPr>
                <a:t>Tiêu</a:t>
              </a:r>
              <a:r>
                <a:rPr lang="en-US" sz="5400" b="1" dirty="0">
                  <a:solidFill>
                    <a:prstClr val="black"/>
                  </a:solidFill>
                </a:rPr>
                <a:t> </a:t>
              </a:r>
              <a:r>
                <a:rPr lang="en-US" sz="5400" b="1" dirty="0" err="1">
                  <a:solidFill>
                    <a:prstClr val="black"/>
                  </a:solidFill>
                </a:rPr>
                <a:t>chí</a:t>
              </a:r>
              <a:r>
                <a:rPr lang="en-US" sz="5400" b="1" dirty="0">
                  <a:solidFill>
                    <a:prstClr val="black"/>
                  </a:solidFill>
                </a:rPr>
                <a:t> </a:t>
              </a:r>
              <a:r>
                <a:rPr lang="en-US" sz="5400" b="1" dirty="0" err="1">
                  <a:solidFill>
                    <a:prstClr val="black"/>
                  </a:solidFill>
                </a:rPr>
                <a:t>đánh</a:t>
              </a:r>
              <a:r>
                <a:rPr lang="en-US" sz="5400" b="1" dirty="0">
                  <a:solidFill>
                    <a:prstClr val="black"/>
                  </a:solidFill>
                </a:rPr>
                <a:t> </a:t>
              </a:r>
              <a:r>
                <a:rPr lang="en-US" sz="5400" b="1" dirty="0" err="1">
                  <a:solidFill>
                    <a:prstClr val="black"/>
                  </a:solidFill>
                </a:rPr>
                <a:t>giá</a:t>
              </a:r>
              <a:endParaRPr lang="en-US" sz="5400" b="1" dirty="0">
                <a:solidFill>
                  <a:prstClr val="black"/>
                </a:solidFill>
              </a:endParaRPr>
            </a:p>
          </p:txBody>
        </p:sp>
      </p:grpSp>
      <p:pic>
        <p:nvPicPr>
          <p:cNvPr id="2" name="Picture 1">
            <a:extLst>
              <a:ext uri="{FF2B5EF4-FFF2-40B4-BE49-F238E27FC236}">
                <a16:creationId xmlns:a16="http://schemas.microsoft.com/office/drawing/2014/main" id="{99CAEA37-8EEB-9CAC-DFA5-2627FD77F93D}"/>
              </a:ext>
            </a:extLst>
          </p:cNvPr>
          <p:cNvPicPr>
            <a:picLocks noChangeAspect="1"/>
          </p:cNvPicPr>
          <p:nvPr/>
        </p:nvPicPr>
        <p:blipFill>
          <a:blip r:embed="rId6"/>
          <a:stretch>
            <a:fillRect/>
          </a:stretch>
        </p:blipFill>
        <p:spPr>
          <a:xfrm>
            <a:off x="5319453" y="196728"/>
            <a:ext cx="6114818" cy="1286367"/>
          </a:xfrm>
          <a:prstGeom prst="rect">
            <a:avLst/>
          </a:prstGeom>
        </p:spPr>
      </p:pic>
    </p:spTree>
    <p:extLst>
      <p:ext uri="{BB962C8B-B14F-4D97-AF65-F5344CB8AC3E}">
        <p14:creationId xmlns:p14="http://schemas.microsoft.com/office/powerpoint/2010/main" val="1214741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3329628" y="2231860"/>
            <a:ext cx="1511999" cy="3298904"/>
          </a:xfrm>
          <a:prstGeom prst="rect">
            <a:avLst/>
          </a:prstGeom>
        </p:spPr>
      </p:pic>
      <p:pic>
        <p:nvPicPr>
          <p:cNvPr id="10" name="Picture 9">
            <a:extLst>
              <a:ext uri="{FF2B5EF4-FFF2-40B4-BE49-F238E27FC236}">
                <a16:creationId xmlns:a16="http://schemas.microsoft.com/office/drawing/2014/main" id="{13FC7895-D2D5-7498-FE81-BD0D61F2B91F}"/>
              </a:ext>
            </a:extLst>
          </p:cNvPr>
          <p:cNvPicPr>
            <a:picLocks noChangeAspect="1"/>
          </p:cNvPicPr>
          <p:nvPr/>
        </p:nvPicPr>
        <p:blipFill>
          <a:blip r:embed="rId18"/>
          <a:stretch>
            <a:fillRect/>
          </a:stretch>
        </p:blipFill>
        <p:spPr>
          <a:xfrm>
            <a:off x="3104864" y="700972"/>
            <a:ext cx="6023370" cy="2353260"/>
          </a:xfrm>
          <a:prstGeom prst="rect">
            <a:avLst/>
          </a:prstGeom>
        </p:spPr>
      </p:pic>
    </p:spTree>
    <p:extLst>
      <p:ext uri="{BB962C8B-B14F-4D97-AF65-F5344CB8AC3E}">
        <p14:creationId xmlns:p14="http://schemas.microsoft.com/office/powerpoint/2010/main" val="3399122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1. </a:t>
            </a:r>
            <a:r>
              <a:rPr lang="vi-VN" sz="3600" b="1" dirty="0">
                <a:solidFill>
                  <a:srgbClr val="FF0000"/>
                </a:solidFill>
                <a:latin typeface="Calibri" panose="020F0502020204030204"/>
              </a:rPr>
              <a:t>Những sự vật nào dưới đây được gọi là nhạc cụ?</a:t>
            </a:r>
            <a:endParaRPr lang="en-US" sz="3600" b="1" dirty="0">
              <a:solidFill>
                <a:srgbClr val="FF0000"/>
              </a:solidFill>
              <a:latin typeface="Calibri" panose="020F0502020204030204"/>
            </a:endParaRPr>
          </a:p>
        </p:txBody>
      </p:sp>
      <p:graphicFrame>
        <p:nvGraphicFramePr>
          <p:cNvPr id="8" name="Table 7">
            <a:extLst>
              <a:ext uri="{FF2B5EF4-FFF2-40B4-BE49-F238E27FC236}">
                <a16:creationId xmlns:a16="http://schemas.microsoft.com/office/drawing/2014/main" id="{093B4E77-0D4D-9C6F-7E7E-6C1896EDDA90}"/>
              </a:ext>
            </a:extLst>
          </p:cNvPr>
          <p:cNvGraphicFramePr>
            <a:graphicFrameLocks noGrp="1"/>
          </p:cNvGraphicFramePr>
          <p:nvPr/>
        </p:nvGraphicFramePr>
        <p:xfrm>
          <a:off x="986318" y="2167847"/>
          <a:ext cx="10397448" cy="2034108"/>
        </p:xfrm>
        <a:graphic>
          <a:graphicData uri="http://schemas.openxmlformats.org/drawingml/2006/table">
            <a:tbl>
              <a:tblPr/>
              <a:tblGrid>
                <a:gridCol w="2599362">
                  <a:extLst>
                    <a:ext uri="{9D8B030D-6E8A-4147-A177-3AD203B41FA5}">
                      <a16:colId xmlns:a16="http://schemas.microsoft.com/office/drawing/2014/main" val="1306412218"/>
                    </a:ext>
                  </a:extLst>
                </a:gridCol>
                <a:gridCol w="2599362">
                  <a:extLst>
                    <a:ext uri="{9D8B030D-6E8A-4147-A177-3AD203B41FA5}">
                      <a16:colId xmlns:a16="http://schemas.microsoft.com/office/drawing/2014/main" val="18735722"/>
                    </a:ext>
                  </a:extLst>
                </a:gridCol>
                <a:gridCol w="2599362">
                  <a:extLst>
                    <a:ext uri="{9D8B030D-6E8A-4147-A177-3AD203B41FA5}">
                      <a16:colId xmlns:a16="http://schemas.microsoft.com/office/drawing/2014/main" val="1378519844"/>
                    </a:ext>
                  </a:extLst>
                </a:gridCol>
                <a:gridCol w="2599362">
                  <a:extLst>
                    <a:ext uri="{9D8B030D-6E8A-4147-A177-3AD203B41FA5}">
                      <a16:colId xmlns:a16="http://schemas.microsoft.com/office/drawing/2014/main" val="3176511347"/>
                    </a:ext>
                  </a:extLst>
                </a:gridCol>
              </a:tblGrid>
              <a:tr h="1017054">
                <a:tc>
                  <a:txBody>
                    <a:bodyPr/>
                    <a:lstStyle/>
                    <a:p>
                      <a:pPr rtl="0" fontAlgn="t" latinLnBrk="0"/>
                      <a:r>
                        <a:rPr lang="en-US" sz="3200" b="0">
                          <a:effectLst/>
                          <a:latin typeface="Calibri" panose="020F0502020204030204" pitchFamily="34" charset="0"/>
                          <a:cs typeface="Calibri" panose="020F0502020204030204" pitchFamily="34" charset="0"/>
                        </a:rPr>
                        <a:t>A. trống đồng</a:t>
                      </a:r>
                    </a:p>
                  </a:txBody>
                  <a:tcPr marL="31750" marR="31750" marT="31750" marB="31750">
                    <a:lnL>
                      <a:noFill/>
                    </a:lnL>
                    <a:lnR>
                      <a:noFill/>
                    </a:lnR>
                    <a:lnT>
                      <a:noFill/>
                    </a:lnT>
                    <a:lnB>
                      <a:noFill/>
                    </a:lnB>
                    <a:solidFill>
                      <a:srgbClr val="FFFFFF"/>
                    </a:solidFill>
                  </a:tcPr>
                </a:tc>
                <a:tc>
                  <a:txBody>
                    <a:bodyPr/>
                    <a:lstStyle/>
                    <a:p>
                      <a:pPr rtl="0" fontAlgn="t" latinLnBrk="0"/>
                      <a:r>
                        <a:rPr lang="en-US" sz="3200" b="0" dirty="0">
                          <a:effectLst/>
                          <a:latin typeface="Calibri" panose="020F0502020204030204" pitchFamily="34" charset="0"/>
                          <a:cs typeface="Calibri" panose="020F0502020204030204" pitchFamily="34" charset="0"/>
                        </a:rPr>
                        <a:t>B. pi-a-no</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C. sáo trúc</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D. ghi-ta</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803503398"/>
                  </a:ext>
                </a:extLst>
              </a:tr>
              <a:tr h="1017054">
                <a:tc>
                  <a:txBody>
                    <a:bodyPr/>
                    <a:lstStyle/>
                    <a:p>
                      <a:pPr algn="just" rtl="0" fontAlgn="t" latinLnBrk="0"/>
                      <a:r>
                        <a:rPr lang="en-US" sz="3200" b="0">
                          <a:effectLst/>
                          <a:latin typeface="Calibri" panose="020F0502020204030204" pitchFamily="34" charset="0"/>
                          <a:cs typeface="Calibri" panose="020F0502020204030204" pitchFamily="34" charset="0"/>
                        </a:rPr>
                        <a:t>E. chuông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a:effectLst/>
                          <a:latin typeface="Calibri" panose="020F0502020204030204" pitchFamily="34" charset="0"/>
                          <a:cs typeface="Calibri" panose="020F0502020204030204" pitchFamily="34" charset="0"/>
                        </a:rPr>
                        <a:t>G. vi-ô-lông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dirty="0">
                          <a:effectLst/>
                          <a:latin typeface="Calibri" panose="020F0502020204030204" pitchFamily="34" charset="0"/>
                          <a:cs typeface="Calibri" panose="020F0502020204030204" pitchFamily="34" charset="0"/>
                        </a:rPr>
                        <a:t>H. </a:t>
                      </a:r>
                      <a:r>
                        <a:rPr lang="en-US" sz="3200" b="0" dirty="0" err="1">
                          <a:effectLst/>
                          <a:latin typeface="Calibri" panose="020F0502020204030204" pitchFamily="34" charset="0"/>
                          <a:cs typeface="Calibri" panose="020F0502020204030204" pitchFamily="34" charset="0"/>
                        </a:rPr>
                        <a:t>còi</a:t>
                      </a:r>
                      <a:endParaRPr lang="en-US" sz="3200" b="0" dirty="0">
                        <a:effectLst/>
                        <a:latin typeface="Calibri" panose="020F0502020204030204" pitchFamily="34" charset="0"/>
                        <a:cs typeface="Calibri" panose="020F0502020204030204" pitchFamily="34" charset="0"/>
                      </a:endParaRPr>
                    </a:p>
                  </a:txBody>
                  <a:tcPr marL="31750" marR="31750" marT="31750" marB="31750">
                    <a:lnL>
                      <a:noFill/>
                    </a:lnL>
                    <a:lnR>
                      <a:noFill/>
                    </a:lnR>
                    <a:lnT>
                      <a:noFill/>
                    </a:lnT>
                    <a:lnB>
                      <a:noFill/>
                    </a:lnB>
                    <a:solidFill>
                      <a:srgbClr val="FFFFFF"/>
                    </a:solidFill>
                  </a:tcPr>
                </a:tc>
                <a:tc>
                  <a:txBody>
                    <a:bodyPr/>
                    <a:lstStyle/>
                    <a:p>
                      <a:pPr algn="just" rtl="0" fontAlgn="t" latinLnBrk="0"/>
                      <a:r>
                        <a:rPr lang="vi-VN" sz="3200" b="0" dirty="0">
                          <a:effectLst/>
                          <a:latin typeface="Calibri" panose="020F0502020204030204" pitchFamily="34" charset="0"/>
                          <a:cs typeface="Calibri" panose="020F0502020204030204" pitchFamily="34" charset="0"/>
                        </a:rPr>
                        <a:t>I. trống cơm</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973982580"/>
                  </a:ext>
                </a:extLst>
              </a:tr>
            </a:tbl>
          </a:graphicData>
        </a:graphic>
      </p:graphicFrame>
      <p:sp>
        <p:nvSpPr>
          <p:cNvPr id="9" name="Oval 8">
            <a:extLst>
              <a:ext uri="{FF2B5EF4-FFF2-40B4-BE49-F238E27FC236}">
                <a16:creationId xmlns:a16="http://schemas.microsoft.com/office/drawing/2014/main" id="{24687CD2-0150-3131-326F-49A1778A56F2}"/>
              </a:ext>
            </a:extLst>
          </p:cNvPr>
          <p:cNvSpPr/>
          <p:nvPr/>
        </p:nvSpPr>
        <p:spPr>
          <a:xfrm>
            <a:off x="3462391" y="2178122"/>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1C9101B9-94DB-4AFE-330F-BEED2591378D}"/>
              </a:ext>
            </a:extLst>
          </p:cNvPr>
          <p:cNvSpPr/>
          <p:nvPr/>
        </p:nvSpPr>
        <p:spPr>
          <a:xfrm>
            <a:off x="6113124" y="2167848"/>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F80E5AAB-4893-0D8C-CC33-C1AA3FA1E716}"/>
              </a:ext>
            </a:extLst>
          </p:cNvPr>
          <p:cNvSpPr/>
          <p:nvPr/>
        </p:nvSpPr>
        <p:spPr>
          <a:xfrm>
            <a:off x="8681663" y="2239767"/>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DAB0F9B1-A12A-72D3-F456-62999A8249E0}"/>
              </a:ext>
            </a:extLst>
          </p:cNvPr>
          <p:cNvSpPr/>
          <p:nvPr/>
        </p:nvSpPr>
        <p:spPr>
          <a:xfrm>
            <a:off x="3462391" y="3246634"/>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325CC1B7-C23B-6B5E-40C4-E963621BCDF7}"/>
              </a:ext>
            </a:extLst>
          </p:cNvPr>
          <p:cNvSpPr/>
          <p:nvPr/>
        </p:nvSpPr>
        <p:spPr>
          <a:xfrm>
            <a:off x="8486454" y="3195263"/>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95108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2. </a:t>
            </a:r>
            <a:r>
              <a:rPr lang="en-US" sz="3600" b="1" dirty="0" err="1">
                <a:solidFill>
                  <a:srgbClr val="FF0000"/>
                </a:solidFill>
                <a:latin typeface="Calibri" panose="020F0502020204030204"/>
              </a:rPr>
              <a:t>Tìm</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từ</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ngữ</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phù</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hợp</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với</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các</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cột</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trong</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bảng</a:t>
            </a:r>
            <a:r>
              <a:rPr lang="en-US" sz="3600" b="1" dirty="0">
                <a:solidFill>
                  <a:srgbClr val="FF0000"/>
                </a:solidFill>
                <a:latin typeface="Calibri" panose="020F0502020204030204"/>
              </a:rPr>
              <a:t>. </a:t>
            </a:r>
          </a:p>
        </p:txBody>
      </p:sp>
      <p:pic>
        <p:nvPicPr>
          <p:cNvPr id="16" name="Picture 15">
            <a:extLst>
              <a:ext uri="{FF2B5EF4-FFF2-40B4-BE49-F238E27FC236}">
                <a16:creationId xmlns:a16="http://schemas.microsoft.com/office/drawing/2014/main" id="{F23426F0-EB62-098C-A233-B19A040F7599}"/>
              </a:ext>
            </a:extLst>
          </p:cNvPr>
          <p:cNvPicPr>
            <a:picLocks noChangeAspect="1"/>
          </p:cNvPicPr>
          <p:nvPr/>
        </p:nvPicPr>
        <p:blipFill>
          <a:blip r:embed="rId12"/>
          <a:stretch>
            <a:fillRect/>
          </a:stretch>
        </p:blipFill>
        <p:spPr>
          <a:xfrm>
            <a:off x="904339" y="1997789"/>
            <a:ext cx="10583697" cy="3046822"/>
          </a:xfrm>
          <a:prstGeom prst="rect">
            <a:avLst/>
          </a:prstGeom>
        </p:spPr>
      </p:pic>
      <p:sp>
        <p:nvSpPr>
          <p:cNvPr id="17" name="Rectangle: Rounded Corners 16">
            <a:extLst>
              <a:ext uri="{FF2B5EF4-FFF2-40B4-BE49-F238E27FC236}">
                <a16:creationId xmlns:a16="http://schemas.microsoft.com/office/drawing/2014/main" id="{597C5946-AA63-E189-4255-41CE16946E4F}"/>
              </a:ext>
            </a:extLst>
          </p:cNvPr>
          <p:cNvSpPr/>
          <p:nvPr/>
        </p:nvSpPr>
        <p:spPr>
          <a:xfrm>
            <a:off x="4633645" y="327745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sáng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tác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B4FBBE73-1309-DE16-DD47-EF9378E00826}"/>
              </a:ext>
            </a:extLst>
          </p:cNvPr>
          <p:cNvSpPr/>
          <p:nvPr/>
        </p:nvSpPr>
        <p:spPr>
          <a:xfrm>
            <a:off x="8044665" y="323636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hát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E6D04040-76A9-3C48-D0A1-193646ED1BAB}"/>
              </a:ext>
            </a:extLst>
          </p:cNvPr>
          <p:cNvSpPr/>
          <p:nvPr/>
        </p:nvSpPr>
        <p:spPr>
          <a:xfrm>
            <a:off x="4695290" y="382198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viết</a:t>
            </a:r>
            <a:endParaRPr lang="en-US" sz="2800" b="1" dirty="0">
              <a:solidFill>
                <a:srgbClr val="FF0000"/>
              </a:solidFill>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702658B7-EF62-0A4B-4B5D-355A8D582246}"/>
              </a:ext>
            </a:extLst>
          </p:cNvPr>
          <p:cNvSpPr/>
          <p:nvPr/>
        </p:nvSpPr>
        <p:spPr>
          <a:xfrm>
            <a:off x="8106310" y="378089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truyện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kí</a:t>
            </a:r>
            <a:r>
              <a:rPr lang="en-US" sz="2800" b="1" dirty="0">
                <a:solidFill>
                  <a:srgbClr val="FF0000"/>
                </a:solidFill>
                <a:latin typeface="Calibri" panose="020F0502020204030204" pitchFamily="34" charset="0"/>
                <a:cs typeface="Calibri" panose="020F0502020204030204" pitchFamily="34" charset="0"/>
              </a:rPr>
              <a:t>,..</a:t>
            </a:r>
          </a:p>
        </p:txBody>
      </p:sp>
      <p:sp>
        <p:nvSpPr>
          <p:cNvPr id="24" name="Rectangle: Rounded Corners 23">
            <a:extLst>
              <a:ext uri="{FF2B5EF4-FFF2-40B4-BE49-F238E27FC236}">
                <a16:creationId xmlns:a16="http://schemas.microsoft.com/office/drawing/2014/main" id="{92A622DF-5D18-0DB8-23EB-618A1962671C}"/>
              </a:ext>
            </a:extLst>
          </p:cNvPr>
          <p:cNvSpPr/>
          <p:nvPr/>
        </p:nvSpPr>
        <p:spPr>
          <a:xfrm>
            <a:off x="4685016" y="4417887"/>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thiết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kế</a:t>
            </a:r>
            <a:endParaRPr lang="en-US" sz="2800" b="1" dirty="0">
              <a:solidFill>
                <a:srgbClr val="FF0000"/>
              </a:solidFill>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4164F8FB-640B-FCD9-384A-71F7BC5B0D82}"/>
              </a:ext>
            </a:extLst>
          </p:cNvPr>
          <p:cNvSpPr/>
          <p:nvPr/>
        </p:nvSpPr>
        <p:spPr>
          <a:xfrm>
            <a:off x="8096036" y="4376791"/>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thuật</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362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20" grpId="0" animBg="1"/>
      <p:bldP spid="23"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29097A5B-52D2-89B9-5484-D72DEB33B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9" name="Rectangle: Rounded Corners 8">
            <a:extLst>
              <a:ext uri="{FF2B5EF4-FFF2-40B4-BE49-F238E27FC236}">
                <a16:creationId xmlns:a16="http://schemas.microsoft.com/office/drawing/2014/main" id="{48A43314-F592-E05D-2142-E60F4C576910}"/>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en-US"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C1C63245-3283-A743-A23C-2E83CFD4D73E}"/>
              </a:ext>
            </a:extLst>
          </p:cNvPr>
          <p:cNvSpPr txBox="1"/>
          <p:nvPr/>
        </p:nvSpPr>
        <p:spPr>
          <a:xfrm>
            <a:off x="6419603" y="1396426"/>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1" name="TextBox 10">
            <a:extLst>
              <a:ext uri="{FF2B5EF4-FFF2-40B4-BE49-F238E27FC236}">
                <a16:creationId xmlns:a16="http://schemas.microsoft.com/office/drawing/2014/main" id="{542A5A4B-FA58-15CF-1A82-54B28D5FE3B5}"/>
              </a:ext>
            </a:extLst>
          </p:cNvPr>
          <p:cNvSpPr txBox="1"/>
          <p:nvPr/>
        </p:nvSpPr>
        <p:spPr>
          <a:xfrm>
            <a:off x="6419602" y="2314227"/>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2" name="TextBox 11">
            <a:extLst>
              <a:ext uri="{FF2B5EF4-FFF2-40B4-BE49-F238E27FC236}">
                <a16:creationId xmlns:a16="http://schemas.microsoft.com/office/drawing/2014/main" id="{91981940-75C2-5657-D489-8CCA16745538}"/>
              </a:ext>
            </a:extLst>
          </p:cNvPr>
          <p:cNvSpPr txBox="1"/>
          <p:nvPr/>
        </p:nvSpPr>
        <p:spPr>
          <a:xfrm>
            <a:off x="6419602" y="3269305"/>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3" name="TextBox 12">
            <a:extLst>
              <a:ext uri="{FF2B5EF4-FFF2-40B4-BE49-F238E27FC236}">
                <a16:creationId xmlns:a16="http://schemas.microsoft.com/office/drawing/2014/main" id="{80D97BD7-2A72-A60A-94C4-46C1983FEEB6}"/>
              </a:ext>
            </a:extLst>
          </p:cNvPr>
          <p:cNvSpPr txBox="1"/>
          <p:nvPr/>
        </p:nvSpPr>
        <p:spPr>
          <a:xfrm>
            <a:off x="6419601" y="4224383"/>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4" name="TextBox 13">
            <a:extLst>
              <a:ext uri="{FF2B5EF4-FFF2-40B4-BE49-F238E27FC236}">
                <a16:creationId xmlns:a16="http://schemas.microsoft.com/office/drawing/2014/main" id="{C39BE966-996E-4628-133A-1E3E463CA4D5}"/>
              </a:ext>
            </a:extLst>
          </p:cNvPr>
          <p:cNvSpPr txBox="1"/>
          <p:nvPr/>
        </p:nvSpPr>
        <p:spPr>
          <a:xfrm>
            <a:off x="6419599" y="5179461"/>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pic>
        <p:nvPicPr>
          <p:cNvPr id="15" name="Picture 14" descr="A picture containing text&#10;&#10;Description automatically generated">
            <a:extLst>
              <a:ext uri="{FF2B5EF4-FFF2-40B4-BE49-F238E27FC236}">
                <a16:creationId xmlns:a16="http://schemas.microsoft.com/office/drawing/2014/main" id="{B60E5927-0722-8A1C-2F16-D5A7D4B82A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F257A0E6-C2DA-A1EC-14C6-6F9F71E7B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6D18B6F6-ABB1-1644-13DC-2A4E18E70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3DEDB40D-4FE8-6CB2-5F1F-12E7DD87E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F8A17FA7-046E-16C7-B8D0-5C5C0C443D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2" name="Picture 1">
            <a:extLst>
              <a:ext uri="{FF2B5EF4-FFF2-40B4-BE49-F238E27FC236}">
                <a16:creationId xmlns:a16="http://schemas.microsoft.com/office/drawing/2014/main" id="{085AC56B-5552-D647-F11F-51E40C87212E}"/>
              </a:ext>
            </a:extLst>
          </p:cNvPr>
          <p:cNvPicPr>
            <a:picLocks noChangeAspect="1"/>
          </p:cNvPicPr>
          <p:nvPr/>
        </p:nvPicPr>
        <p:blipFill>
          <a:blip r:embed="rId5"/>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18569749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20" name="Picture 19">
            <a:extLst>
              <a:ext uri="{FF2B5EF4-FFF2-40B4-BE49-F238E27FC236}">
                <a16:creationId xmlns:a16="http://schemas.microsoft.com/office/drawing/2014/main" id="{B4A9C1E3-4CAE-7756-E53D-C9E248D5339A}"/>
              </a:ext>
            </a:extLst>
          </p:cNvPr>
          <p:cNvPicPr>
            <a:picLocks noChangeAspect="1"/>
          </p:cNvPicPr>
          <p:nvPr/>
        </p:nvPicPr>
        <p:blipFill>
          <a:blip r:embed="rId20"/>
          <a:stretch>
            <a:fillRect/>
          </a:stretch>
        </p:blipFill>
        <p:spPr>
          <a:xfrm>
            <a:off x="-403719" y="1433055"/>
            <a:ext cx="11376122" cy="3560373"/>
          </a:xfrm>
          <a:prstGeom prst="rect">
            <a:avLst/>
          </a:prstGeom>
        </p:spPr>
      </p:pic>
    </p:spTree>
    <p:extLst>
      <p:ext uri="{BB962C8B-B14F-4D97-AF65-F5344CB8AC3E}">
        <p14:creationId xmlns:p14="http://schemas.microsoft.com/office/powerpoint/2010/main" val="3167987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419100"/>
            <a:ext cx="11553825" cy="61817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Picture 5">
            <a:extLst>
              <a:ext uri="{FF2B5EF4-FFF2-40B4-BE49-F238E27FC236}">
                <a16:creationId xmlns:a16="http://schemas.microsoft.com/office/drawing/2014/main" id="{2F513527-2056-27F1-9D7B-F021075AD2A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33500" y="444429"/>
            <a:ext cx="9734550" cy="1193871"/>
          </a:xfrm>
          <a:prstGeom prst="rect">
            <a:avLst/>
          </a:prstGeom>
        </p:spPr>
      </p:pic>
      <p:pic>
        <p:nvPicPr>
          <p:cNvPr id="14" name="Picture 21">
            <a:extLst>
              <a:ext uri="{FF2B5EF4-FFF2-40B4-BE49-F238E27FC236}">
                <a16:creationId xmlns:a16="http://schemas.microsoft.com/office/drawing/2014/main" id="{4EE3BF45-2480-B050-41C3-A1C5770AC9ED}"/>
              </a:ext>
            </a:extLst>
          </p:cNvPr>
          <p:cNvPicPr>
            <a:picLocks noChangeAspect="1"/>
          </p:cNvPicPr>
          <p:nvPr/>
        </p:nvPicPr>
        <p:blipFill>
          <a:blip r:embed="rId14"/>
          <a:srcRect/>
          <a:stretch>
            <a:fillRect/>
          </a:stretch>
        </p:blipFill>
        <p:spPr>
          <a:xfrm>
            <a:off x="11026863" y="114242"/>
            <a:ext cx="1165137" cy="1434014"/>
          </a:xfrm>
          <a:prstGeom prst="rect">
            <a:avLst/>
          </a:prstGeom>
        </p:spPr>
      </p:pic>
      <p:sp>
        <p:nvSpPr>
          <p:cNvPr id="15" name="TextBox 14">
            <a:extLst>
              <a:ext uri="{FF2B5EF4-FFF2-40B4-BE49-F238E27FC236}">
                <a16:creationId xmlns:a16="http://schemas.microsoft.com/office/drawing/2014/main" id="{CC3296DC-0853-2DCA-1466-09FC3565FF27}"/>
              </a:ext>
            </a:extLst>
          </p:cNvPr>
          <p:cNvSpPr txBox="1"/>
          <p:nvPr/>
        </p:nvSpPr>
        <p:spPr>
          <a:xfrm>
            <a:off x="1590675" y="486672"/>
            <a:ext cx="9467851" cy="1046440"/>
          </a:xfrm>
          <a:prstGeom prst="rect">
            <a:avLst/>
          </a:prstGeom>
          <a:noFill/>
        </p:spPr>
        <p:txBody>
          <a:bodyPr wrap="square">
            <a:spAutoFit/>
          </a:bodyPr>
          <a:lstStyle/>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Trao đổi với bạn về một nhạc cụ em yêu thích.</a:t>
            </a:r>
            <a:endParaRPr lang="en-US" sz="3100" b="1" dirty="0">
              <a:solidFill>
                <a:srgbClr val="000000"/>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Theo em, nam hay nữ chơi nhạc cụ đó thì phù hợp?</a:t>
            </a:r>
            <a:endParaRPr lang="en-US" sz="3100" b="1" dirty="0">
              <a:latin typeface="Calibri" panose="020F0502020204030204" pitchFamily="34" charset="0"/>
              <a:cs typeface="Calibri" panose="020F0502020204030204" pitchFamily="34" charset="0"/>
            </a:endParaRPr>
          </a:p>
        </p:txBody>
      </p:sp>
      <p:pic>
        <p:nvPicPr>
          <p:cNvPr id="16" name="Picture 7">
            <a:extLst>
              <a:ext uri="{FF2B5EF4-FFF2-40B4-BE49-F238E27FC236}">
                <a16:creationId xmlns:a16="http://schemas.microsoft.com/office/drawing/2014/main" id="{CC368CE8-44FF-E8FA-37C7-F7A7202B91CC}"/>
              </a:ext>
            </a:extLst>
          </p:cNvPr>
          <p:cNvPicPr>
            <a:picLocks noChangeAspect="1"/>
          </p:cNvPicPr>
          <p:nvPr/>
        </p:nvPicPr>
        <p:blipFill>
          <a:blip r:embed="rId15"/>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17" name="Picture 28">
            <a:extLst>
              <a:ext uri="{FF2B5EF4-FFF2-40B4-BE49-F238E27FC236}">
                <a16:creationId xmlns:a16="http://schemas.microsoft.com/office/drawing/2014/main" id="{EDD77F8B-5023-7925-A3E4-BC40D199AAE1}"/>
              </a:ext>
            </a:extLst>
          </p:cNvPr>
          <p:cNvPicPr>
            <a:picLocks noChangeAspect="1"/>
          </p:cNvPicPr>
          <p:nvPr/>
        </p:nvPicPr>
        <p:blipFill>
          <a:blip r:embed="rId16"/>
          <a:srcRect/>
          <a:stretch>
            <a:fillRect/>
          </a:stretch>
        </p:blipFill>
        <p:spPr>
          <a:xfrm>
            <a:off x="4267035" y="3817300"/>
            <a:ext cx="1395922" cy="2822422"/>
          </a:xfrm>
          <a:prstGeom prst="rect">
            <a:avLst/>
          </a:prstGeom>
          <a:effectLst>
            <a:glow rad="25400">
              <a:schemeClr val="accent4">
                <a:lumMod val="40000"/>
                <a:lumOff val="60000"/>
              </a:schemeClr>
            </a:glow>
          </a:effectLst>
        </p:spPr>
      </p:pic>
      <p:pic>
        <p:nvPicPr>
          <p:cNvPr id="18" name="Picture 3">
            <a:extLst>
              <a:ext uri="{FF2B5EF4-FFF2-40B4-BE49-F238E27FC236}">
                <a16:creationId xmlns:a16="http://schemas.microsoft.com/office/drawing/2014/main" id="{7D2D2BA8-5331-5138-C2B8-85DFD2D5F42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flipH="1">
            <a:off x="-20728" y="1605406"/>
            <a:ext cx="3586218" cy="2474981"/>
          </a:xfrm>
          <a:prstGeom prst="rect">
            <a:avLst/>
          </a:prstGeom>
        </p:spPr>
      </p:pic>
      <p:sp>
        <p:nvSpPr>
          <p:cNvPr id="24" name="Rectangle: Diagonal Corners Rounded 23">
            <a:extLst>
              <a:ext uri="{FF2B5EF4-FFF2-40B4-BE49-F238E27FC236}">
                <a16:creationId xmlns:a16="http://schemas.microsoft.com/office/drawing/2014/main" id="{66D22476-1677-7FF7-9EC2-3AFECD27A99D}"/>
              </a:ext>
            </a:extLst>
          </p:cNvPr>
          <p:cNvSpPr/>
          <p:nvPr/>
        </p:nvSpPr>
        <p:spPr>
          <a:xfrm>
            <a:off x="6173322" y="2894049"/>
            <a:ext cx="5607982" cy="1725575"/>
          </a:xfrm>
          <a:prstGeom prst="round2Diag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Diagonal Corners Rounded 24">
            <a:extLst>
              <a:ext uri="{FF2B5EF4-FFF2-40B4-BE49-F238E27FC236}">
                <a16:creationId xmlns:a16="http://schemas.microsoft.com/office/drawing/2014/main" id="{6EA28BBB-4883-20CD-C07A-430BEE57FCE8}"/>
              </a:ext>
            </a:extLst>
          </p:cNvPr>
          <p:cNvSpPr/>
          <p:nvPr/>
        </p:nvSpPr>
        <p:spPr>
          <a:xfrm>
            <a:off x="6324261" y="3032197"/>
            <a:ext cx="5613885" cy="2168453"/>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AC8D343-E1AF-07CA-DB66-E8E262D6A06B}"/>
              </a:ext>
            </a:extLst>
          </p:cNvPr>
          <p:cNvSpPr txBox="1"/>
          <p:nvPr/>
        </p:nvSpPr>
        <p:spPr>
          <a:xfrm>
            <a:off x="6400295" y="3179442"/>
            <a:ext cx="5317445" cy="2062103"/>
          </a:xfrm>
          <a:prstGeom prst="rect">
            <a:avLst/>
          </a:prstGeom>
          <a:noFill/>
        </p:spPr>
        <p:txBody>
          <a:bodyPr wrap="square">
            <a:spAutoFit/>
          </a:bodyPr>
          <a:lstStyle/>
          <a:p>
            <a:pPr algn="just"/>
            <a:r>
              <a:rPr lang="en-US" sz="3200" b="1" i="1" dirty="0" err="1">
                <a:solidFill>
                  <a:srgbClr val="FF0000"/>
                </a:solidFill>
                <a:latin typeface="Calibri" panose="020F0502020204030204" pitchFamily="34" charset="0"/>
                <a:cs typeface="Calibri" panose="020F0502020204030204" pitchFamily="34" charset="0"/>
              </a:rPr>
              <a:t>Mẫu</a:t>
            </a:r>
            <a:r>
              <a:rPr lang="en-US" sz="3200" b="1" i="1" dirty="0">
                <a:solidFill>
                  <a:srgbClr val="FF0000"/>
                </a:solidFill>
                <a:latin typeface="Calibri" panose="020F0502020204030204" pitchFamily="34" charset="0"/>
                <a:cs typeface="Calibri" panose="020F0502020204030204" pitchFamily="34" charset="0"/>
              </a:rPr>
              <a:t>: </a:t>
            </a:r>
            <a:r>
              <a:rPr lang="vi-VN" sz="3200" b="1" i="1" dirty="0">
                <a:solidFill>
                  <a:srgbClr val="FF0000"/>
                </a:solidFill>
                <a:latin typeface="Calibri" panose="020F0502020204030204" pitchFamily="34" charset="0"/>
                <a:cs typeface="Calibri" panose="020F0502020204030204" pitchFamily="34" charset="0"/>
              </a:rPr>
              <a:t>Nhạc cụ em yêu thích là đàn ghi-ta.</a:t>
            </a:r>
          </a:p>
          <a:p>
            <a:pPr algn="just"/>
            <a:r>
              <a:rPr lang="vi-VN" sz="3200" b="1" i="1" dirty="0">
                <a:solidFill>
                  <a:srgbClr val="FF0000"/>
                </a:solidFill>
                <a:latin typeface="Calibri" panose="020F0502020204030204" pitchFamily="34" charset="0"/>
                <a:cs typeface="Calibri" panose="020F0502020204030204" pitchFamily="34" charset="0"/>
              </a:rPr>
              <a:t>Cả nam và nữ đều có thể chơi đàn ghi-ta.</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6129F954-93AE-FD4F-480E-BCD82424DD11}"/>
              </a:ext>
            </a:extLst>
          </p:cNvPr>
          <p:cNvPicPr>
            <a:picLocks noChangeAspect="1"/>
          </p:cNvPicPr>
          <p:nvPr/>
        </p:nvPicPr>
        <p:blipFill>
          <a:blip r:embed="rId19"/>
          <a:stretch>
            <a:fillRect/>
          </a:stretch>
        </p:blipFill>
        <p:spPr>
          <a:xfrm>
            <a:off x="0" y="2074096"/>
            <a:ext cx="3590855" cy="1566808"/>
          </a:xfrm>
          <a:prstGeom prst="rect">
            <a:avLst/>
          </a:prstGeom>
        </p:spPr>
      </p:pic>
      <p:sp>
        <p:nvSpPr>
          <p:cNvPr id="28" name="TextBox 27">
            <a:extLst>
              <a:ext uri="{FF2B5EF4-FFF2-40B4-BE49-F238E27FC236}">
                <a16:creationId xmlns:a16="http://schemas.microsoft.com/office/drawing/2014/main" id="{F6DBC0BC-7E29-C14B-EB9F-3FDF08744053}"/>
              </a:ext>
            </a:extLst>
          </p:cNvPr>
          <p:cNvSpPr txBox="1"/>
          <p:nvPr/>
        </p:nvSpPr>
        <p:spPr>
          <a:xfrm>
            <a:off x="0" y="1922015"/>
            <a:ext cx="3592857" cy="1569660"/>
          </a:xfrm>
          <a:prstGeom prst="rect">
            <a:avLst/>
          </a:prstGeom>
          <a:noFill/>
        </p:spPr>
        <p:txBody>
          <a:bodyPr wrap="square" rtlCol="0">
            <a:spAutoFit/>
          </a:bodyPr>
          <a:lstStyle/>
          <a:p>
            <a:pPr algn="ctr">
              <a:defRPr/>
            </a:pPr>
            <a:r>
              <a:rPr lang="en-US" sz="4800" dirty="0">
                <a:ln w="12700">
                  <a:solidFill>
                    <a:sysClr val="windowText" lastClr="000000"/>
                  </a:solidFill>
                </a:ln>
                <a:solidFill>
                  <a:srgbClr val="FF0000"/>
                </a:solidFill>
                <a:latin typeface="UTM Cookies" panose="02040603050506020204" pitchFamily="18" charset="0"/>
              </a:rPr>
              <a:t>CHIA </a:t>
            </a:r>
            <a:r>
              <a:rPr lang="en-US" sz="4800" dirty="0" err="1">
                <a:ln w="12700">
                  <a:solidFill>
                    <a:sysClr val="windowText" lastClr="000000"/>
                  </a:solidFill>
                </a:ln>
                <a:solidFill>
                  <a:srgbClr val="FF0000"/>
                </a:solidFill>
                <a:latin typeface="UTM Cookies" panose="02040603050506020204" pitchFamily="18" charset="0"/>
              </a:rPr>
              <a:t>SẺ</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TRƯỚC</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LỚP</a:t>
            </a:r>
            <a:endParaRPr lang="en-US" sz="4800" dirty="0">
              <a:ln w="12700">
                <a:solidFill>
                  <a:sysClr val="windowText" lastClr="000000"/>
                </a:solidFill>
              </a:ln>
              <a:solidFill>
                <a:srgbClr val="FF0000"/>
              </a:solidFill>
              <a:latin typeface="UTM Cookies" panose="02040603050506020204" pitchFamily="18" charset="0"/>
            </a:endParaRPr>
          </a:p>
        </p:txBody>
      </p:sp>
    </p:spTree>
    <p:extLst>
      <p:ext uri="{BB962C8B-B14F-4D97-AF65-F5344CB8AC3E}">
        <p14:creationId xmlns:p14="http://schemas.microsoft.com/office/powerpoint/2010/main" val="34327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5" grpId="0" animBg="1"/>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180976"/>
            <a:ext cx="11553825" cy="641985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id="{B61D2E82-E6DD-F022-2115-7E9C2962ED67}"/>
              </a:ext>
            </a:extLst>
          </p:cNvPr>
          <p:cNvPicPr>
            <a:picLocks noChangeAspect="1"/>
          </p:cNvPicPr>
          <p:nvPr/>
        </p:nvPicPr>
        <p:blipFill>
          <a:blip r:embed="rId12"/>
          <a:stretch>
            <a:fillRect/>
          </a:stretch>
        </p:blipFill>
        <p:spPr>
          <a:xfrm>
            <a:off x="438150" y="85726"/>
            <a:ext cx="11439525" cy="4695824"/>
          </a:xfrm>
          <a:prstGeom prst="rect">
            <a:avLst/>
          </a:prstGeom>
        </p:spPr>
      </p:pic>
      <p:sp>
        <p:nvSpPr>
          <p:cNvPr id="6" name="Rectangle: Rounded Corners 5">
            <a:extLst>
              <a:ext uri="{FF2B5EF4-FFF2-40B4-BE49-F238E27FC236}">
                <a16:creationId xmlns:a16="http://schemas.microsoft.com/office/drawing/2014/main" id="{83802EA0-882E-63DA-63D4-4D3565D81767}"/>
              </a:ext>
            </a:extLst>
          </p:cNvPr>
          <p:cNvSpPr/>
          <p:nvPr/>
        </p:nvSpPr>
        <p:spPr>
          <a:xfrm>
            <a:off x="533401" y="5026044"/>
            <a:ext cx="11353800" cy="1069956"/>
          </a:xfrm>
          <a:custGeom>
            <a:avLst/>
            <a:gdLst>
              <a:gd name="connsiteX0" fmla="*/ 0 w 11353800"/>
              <a:gd name="connsiteY0" fmla="*/ 127721 h 1069956"/>
              <a:gd name="connsiteX1" fmla="*/ 127721 w 11353800"/>
              <a:gd name="connsiteY1" fmla="*/ 0 h 1069956"/>
              <a:gd name="connsiteX2" fmla="*/ 11226079 w 11353800"/>
              <a:gd name="connsiteY2" fmla="*/ 0 h 1069956"/>
              <a:gd name="connsiteX3" fmla="*/ 11353800 w 11353800"/>
              <a:gd name="connsiteY3" fmla="*/ 127721 h 1069956"/>
              <a:gd name="connsiteX4" fmla="*/ 11353800 w 11353800"/>
              <a:gd name="connsiteY4" fmla="*/ 942235 h 1069956"/>
              <a:gd name="connsiteX5" fmla="*/ 11226079 w 11353800"/>
              <a:gd name="connsiteY5" fmla="*/ 1069956 h 1069956"/>
              <a:gd name="connsiteX6" fmla="*/ 127721 w 11353800"/>
              <a:gd name="connsiteY6" fmla="*/ 1069956 h 1069956"/>
              <a:gd name="connsiteX7" fmla="*/ 0 w 11353800"/>
              <a:gd name="connsiteY7" fmla="*/ 942235 h 1069956"/>
              <a:gd name="connsiteX8" fmla="*/ 0 w 11353800"/>
              <a:gd name="connsiteY8" fmla="*/ 127721 h 106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069956" fill="none" extrusionOk="0">
                <a:moveTo>
                  <a:pt x="0" y="127721"/>
                </a:moveTo>
                <a:cubicBezTo>
                  <a:pt x="-3113" y="68093"/>
                  <a:pt x="52248" y="-3317"/>
                  <a:pt x="127721" y="0"/>
                </a:cubicBezTo>
                <a:cubicBezTo>
                  <a:pt x="3218461" y="-35273"/>
                  <a:pt x="9015969" y="-144294"/>
                  <a:pt x="11226079" y="0"/>
                </a:cubicBezTo>
                <a:cubicBezTo>
                  <a:pt x="11308756" y="3695"/>
                  <a:pt x="11344282" y="49158"/>
                  <a:pt x="11353800" y="127721"/>
                </a:cubicBezTo>
                <a:cubicBezTo>
                  <a:pt x="11345852" y="432562"/>
                  <a:pt x="11417755" y="571712"/>
                  <a:pt x="11353800" y="942235"/>
                </a:cubicBezTo>
                <a:cubicBezTo>
                  <a:pt x="11358516" y="1009207"/>
                  <a:pt x="11299886" y="1066412"/>
                  <a:pt x="11226079" y="1069956"/>
                </a:cubicBezTo>
                <a:cubicBezTo>
                  <a:pt x="6070942" y="1147481"/>
                  <a:pt x="2236676" y="1026253"/>
                  <a:pt x="127721" y="1069956"/>
                </a:cubicBezTo>
                <a:cubicBezTo>
                  <a:pt x="44433" y="1066423"/>
                  <a:pt x="-10868" y="1012624"/>
                  <a:pt x="0" y="942235"/>
                </a:cubicBezTo>
                <a:cubicBezTo>
                  <a:pt x="70003" y="796333"/>
                  <a:pt x="40056" y="508187"/>
                  <a:pt x="0" y="127721"/>
                </a:cubicBezTo>
                <a:close/>
              </a:path>
              <a:path w="11353800" h="1069956" stroke="0" extrusionOk="0">
                <a:moveTo>
                  <a:pt x="0" y="127721"/>
                </a:moveTo>
                <a:cubicBezTo>
                  <a:pt x="-3461" y="45223"/>
                  <a:pt x="48597" y="6954"/>
                  <a:pt x="127721" y="0"/>
                </a:cubicBezTo>
                <a:cubicBezTo>
                  <a:pt x="2016968" y="-95379"/>
                  <a:pt x="9835874" y="58096"/>
                  <a:pt x="11226079" y="0"/>
                </a:cubicBezTo>
                <a:cubicBezTo>
                  <a:pt x="11288387" y="-5794"/>
                  <a:pt x="11346808" y="52158"/>
                  <a:pt x="11353800" y="127721"/>
                </a:cubicBezTo>
                <a:cubicBezTo>
                  <a:pt x="11402893" y="406487"/>
                  <a:pt x="11340085" y="537204"/>
                  <a:pt x="11353800" y="942235"/>
                </a:cubicBezTo>
                <a:cubicBezTo>
                  <a:pt x="11355689" y="1010527"/>
                  <a:pt x="11292250" y="1065606"/>
                  <a:pt x="11226079" y="1069956"/>
                </a:cubicBezTo>
                <a:cubicBezTo>
                  <a:pt x="9157021" y="1010050"/>
                  <a:pt x="2817765" y="1152470"/>
                  <a:pt x="127721" y="1069956"/>
                </a:cubicBezTo>
                <a:cubicBezTo>
                  <a:pt x="48360" y="1072137"/>
                  <a:pt x="-4001" y="1016834"/>
                  <a:pt x="0" y="942235"/>
                </a:cubicBezTo>
                <a:cubicBezTo>
                  <a:pt x="-50799" y="763755"/>
                  <a:pt x="-72062" y="514140"/>
                  <a:pt x="0" y="127721"/>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Tranh minh hoạ bài đọc vẽ một cô bé đang chơi trông như một nghệ sĩ thực thụ trong một khung cảnh rất đẹp, cô bé này là ai? </a:t>
            </a:r>
          </a:p>
        </p:txBody>
      </p:sp>
      <p:sp>
        <p:nvSpPr>
          <p:cNvPr id="7" name="Rectangle: Rounded Corners 6">
            <a:extLst>
              <a:ext uri="{FF2B5EF4-FFF2-40B4-BE49-F238E27FC236}">
                <a16:creationId xmlns:a16="http://schemas.microsoft.com/office/drawing/2014/main" id="{BFFD4436-8593-A94A-E820-F9FE9EE08218}"/>
              </a:ext>
            </a:extLst>
          </p:cNvPr>
          <p:cNvSpPr/>
          <p:nvPr/>
        </p:nvSpPr>
        <p:spPr>
          <a:xfrm>
            <a:off x="561976" y="5095875"/>
            <a:ext cx="11353800" cy="876300"/>
          </a:xfrm>
          <a:custGeom>
            <a:avLst/>
            <a:gdLst>
              <a:gd name="connsiteX0" fmla="*/ 0 w 11353800"/>
              <a:gd name="connsiteY0" fmla="*/ 104604 h 876300"/>
              <a:gd name="connsiteX1" fmla="*/ 104604 w 11353800"/>
              <a:gd name="connsiteY1" fmla="*/ 0 h 876300"/>
              <a:gd name="connsiteX2" fmla="*/ 11249196 w 11353800"/>
              <a:gd name="connsiteY2" fmla="*/ 0 h 876300"/>
              <a:gd name="connsiteX3" fmla="*/ 11353800 w 11353800"/>
              <a:gd name="connsiteY3" fmla="*/ 104604 h 876300"/>
              <a:gd name="connsiteX4" fmla="*/ 11353800 w 11353800"/>
              <a:gd name="connsiteY4" fmla="*/ 771696 h 876300"/>
              <a:gd name="connsiteX5" fmla="*/ 11249196 w 11353800"/>
              <a:gd name="connsiteY5" fmla="*/ 876300 h 876300"/>
              <a:gd name="connsiteX6" fmla="*/ 104604 w 11353800"/>
              <a:gd name="connsiteY6" fmla="*/ 876300 h 876300"/>
              <a:gd name="connsiteX7" fmla="*/ 0 w 11353800"/>
              <a:gd name="connsiteY7" fmla="*/ 771696 h 876300"/>
              <a:gd name="connsiteX8" fmla="*/ 0 w 11353800"/>
              <a:gd name="connsiteY8" fmla="*/ 10460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876300" fill="none" extrusionOk="0">
                <a:moveTo>
                  <a:pt x="0" y="104604"/>
                </a:moveTo>
                <a:cubicBezTo>
                  <a:pt x="-551" y="48763"/>
                  <a:pt x="40798" y="-4055"/>
                  <a:pt x="104604" y="0"/>
                </a:cubicBezTo>
                <a:cubicBezTo>
                  <a:pt x="2053365" y="-35273"/>
                  <a:pt x="6964059" y="-144294"/>
                  <a:pt x="11249196" y="0"/>
                </a:cubicBezTo>
                <a:cubicBezTo>
                  <a:pt x="11314596" y="2322"/>
                  <a:pt x="11347315" y="41365"/>
                  <a:pt x="11353800" y="104604"/>
                </a:cubicBezTo>
                <a:cubicBezTo>
                  <a:pt x="11326335" y="329650"/>
                  <a:pt x="11353231" y="587272"/>
                  <a:pt x="11353800" y="771696"/>
                </a:cubicBezTo>
                <a:cubicBezTo>
                  <a:pt x="11354832" y="828687"/>
                  <a:pt x="11309187" y="873894"/>
                  <a:pt x="11249196" y="876300"/>
                </a:cubicBezTo>
                <a:cubicBezTo>
                  <a:pt x="7476456" y="953825"/>
                  <a:pt x="5137531" y="832597"/>
                  <a:pt x="104604" y="876300"/>
                </a:cubicBezTo>
                <a:cubicBezTo>
                  <a:pt x="44458" y="875642"/>
                  <a:pt x="-1899" y="829441"/>
                  <a:pt x="0" y="771696"/>
                </a:cubicBezTo>
                <a:cubicBezTo>
                  <a:pt x="-45842" y="700347"/>
                  <a:pt x="-25932" y="413781"/>
                  <a:pt x="0" y="104604"/>
                </a:cubicBezTo>
                <a:close/>
              </a:path>
              <a:path w="11353800" h="876300" stroke="0" extrusionOk="0">
                <a:moveTo>
                  <a:pt x="0" y="104604"/>
                </a:moveTo>
                <a:cubicBezTo>
                  <a:pt x="-223" y="46063"/>
                  <a:pt x="41705" y="4154"/>
                  <a:pt x="104604" y="0"/>
                </a:cubicBezTo>
                <a:cubicBezTo>
                  <a:pt x="4681807" y="-95379"/>
                  <a:pt x="9023036" y="58096"/>
                  <a:pt x="11249196" y="0"/>
                </a:cubicBezTo>
                <a:cubicBezTo>
                  <a:pt x="11299469" y="-5279"/>
                  <a:pt x="11346003" y="41229"/>
                  <a:pt x="11353800" y="104604"/>
                </a:cubicBezTo>
                <a:cubicBezTo>
                  <a:pt x="11352880" y="301836"/>
                  <a:pt x="11368280" y="671066"/>
                  <a:pt x="11353800" y="771696"/>
                </a:cubicBezTo>
                <a:cubicBezTo>
                  <a:pt x="11361209" y="820660"/>
                  <a:pt x="11303086" y="872434"/>
                  <a:pt x="11249196" y="876300"/>
                </a:cubicBezTo>
                <a:cubicBezTo>
                  <a:pt x="9839524" y="816394"/>
                  <a:pt x="3759178" y="958814"/>
                  <a:pt x="104604" y="876300"/>
                </a:cubicBezTo>
                <a:cubicBezTo>
                  <a:pt x="45627" y="876598"/>
                  <a:pt x="-1528" y="831018"/>
                  <a:pt x="0" y="771696"/>
                </a:cubicBezTo>
                <a:cubicBezTo>
                  <a:pt x="13784" y="655556"/>
                  <a:pt x="-49610" y="363983"/>
                  <a:pt x="0" y="104604"/>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Quê hương của cô ở đâu? Cô có phải là nghệ sĩ trống không? </a:t>
            </a:r>
          </a:p>
        </p:txBody>
      </p:sp>
    </p:spTree>
    <p:extLst>
      <p:ext uri="{BB962C8B-B14F-4D97-AF65-F5344CB8AC3E}">
        <p14:creationId xmlns:p14="http://schemas.microsoft.com/office/powerpoint/2010/main" val="3245664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190500"/>
            <a:ext cx="10877550" cy="60610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id="{1756ECC9-83DE-457C-950A-C9F50CF37529}"/>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705052" y="2889534"/>
            <a:ext cx="3649166" cy="3701766"/>
          </a:xfrm>
          <a:prstGeom prst="rect">
            <a:avLst/>
          </a:prstGeom>
          <a:effectLst>
            <a:outerShdw blurRad="25400" dist="25400" dir="2700000" algn="tl" rotWithShape="0">
              <a:prstClr val="black">
                <a:alpha val="40000"/>
              </a:prstClr>
            </a:outerShdw>
          </a:effectLst>
        </p:spPr>
      </p:pic>
      <p:grpSp>
        <p:nvGrpSpPr>
          <p:cNvPr id="13" name="Group 12">
            <a:extLst>
              <a:ext uri="{FF2B5EF4-FFF2-40B4-BE49-F238E27FC236}">
                <a16:creationId xmlns:a16="http://schemas.microsoft.com/office/drawing/2014/main" id="{80402182-88B9-B611-7D60-4631BCC5B870}"/>
              </a:ext>
            </a:extLst>
          </p:cNvPr>
          <p:cNvGrpSpPr/>
          <p:nvPr/>
        </p:nvGrpSpPr>
        <p:grpSpPr>
          <a:xfrm>
            <a:off x="4295774" y="2295524"/>
            <a:ext cx="3698329" cy="4091701"/>
            <a:chOff x="4696770" y="781585"/>
            <a:chExt cx="3318433" cy="4028994"/>
          </a:xfrm>
        </p:grpSpPr>
        <p:pic>
          <p:nvPicPr>
            <p:cNvPr id="14" name="Picture 13">
              <a:extLst>
                <a:ext uri="{FF2B5EF4-FFF2-40B4-BE49-F238E27FC236}">
                  <a16:creationId xmlns:a16="http://schemas.microsoft.com/office/drawing/2014/main" id="{EEFCE64C-78F7-F242-B3D9-4010855A02B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15" name="Picture 14">
              <a:extLst>
                <a:ext uri="{FF2B5EF4-FFF2-40B4-BE49-F238E27FC236}">
                  <a16:creationId xmlns:a16="http://schemas.microsoft.com/office/drawing/2014/main" id="{85CDCD95-05F8-3538-B082-AA4C69270A12}"/>
                </a:ext>
              </a:extLst>
            </p:cNvPr>
            <p:cNvPicPr>
              <a:picLocks noChangeAspect="1"/>
            </p:cNvPicPr>
            <p:nvPr/>
          </p:nvPicPr>
          <p:blipFill rotWithShape="1">
            <a:blip r:embed="rId15"/>
            <a:srcRect t="6041"/>
            <a:stretch/>
          </p:blipFill>
          <p:spPr>
            <a:xfrm>
              <a:off x="4696770" y="1692613"/>
              <a:ext cx="3318433" cy="3117966"/>
            </a:xfrm>
            <a:prstGeom prst="rect">
              <a:avLst/>
            </a:prstGeom>
            <a:effectLst>
              <a:outerShdw blurRad="50800" dist="38100" dir="16200000" rotWithShape="0">
                <a:prstClr val="black">
                  <a:alpha val="40000"/>
                </a:prstClr>
              </a:outerShdw>
            </a:effectLst>
          </p:spPr>
        </p:pic>
      </p:grpSp>
      <p:pic>
        <p:nvPicPr>
          <p:cNvPr id="18" name="Picture 17">
            <a:extLst>
              <a:ext uri="{FF2B5EF4-FFF2-40B4-BE49-F238E27FC236}">
                <a16:creationId xmlns:a16="http://schemas.microsoft.com/office/drawing/2014/main" id="{AB9AE905-C169-4244-98DF-C449E5B230E1}"/>
              </a:ext>
            </a:extLst>
          </p:cNvPr>
          <p:cNvPicPr>
            <a:picLocks noChangeAspect="1"/>
          </p:cNvPicPr>
          <p:nvPr/>
        </p:nvPicPr>
        <p:blipFill>
          <a:blip r:embed="rId16"/>
          <a:stretch>
            <a:fillRect/>
          </a:stretch>
        </p:blipFill>
        <p:spPr>
          <a:xfrm>
            <a:off x="420132" y="708212"/>
            <a:ext cx="11351736" cy="1536325"/>
          </a:xfrm>
          <a:prstGeom prst="rect">
            <a:avLst/>
          </a:prstGeom>
        </p:spPr>
      </p:pic>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AA5C14D0-7EC8-81AA-A25F-BBDABD0C7427}"/>
              </a:ext>
            </a:extLst>
          </p:cNvPr>
          <p:cNvGrpSpPr/>
          <p:nvPr/>
        </p:nvGrpSpPr>
        <p:grpSpPr>
          <a:xfrm>
            <a:off x="2659846" y="2535855"/>
            <a:ext cx="3172408" cy="1636095"/>
            <a:chOff x="139959" y="1387023"/>
            <a:chExt cx="3172408" cy="1636095"/>
          </a:xfrm>
        </p:grpSpPr>
        <p:sp>
          <p:nvSpPr>
            <p:cNvPr id="7" name="Rectangle: Rounded Corners 6">
              <a:extLst>
                <a:ext uri="{FF2B5EF4-FFF2-40B4-BE49-F238E27FC236}">
                  <a16:creationId xmlns:a16="http://schemas.microsoft.com/office/drawing/2014/main" id="{82316067-7CB8-3FD2-A484-BD8FFE7CC658}"/>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8" name="Picture 7">
              <a:extLst>
                <a:ext uri="{FF2B5EF4-FFF2-40B4-BE49-F238E27FC236}">
                  <a16:creationId xmlns:a16="http://schemas.microsoft.com/office/drawing/2014/main" id="{D6732D7B-F419-E360-8536-5079F604BB7A}"/>
                </a:ext>
              </a:extLst>
            </p:cNvPr>
            <p:cNvPicPr>
              <a:picLocks noChangeAspect="1"/>
            </p:cNvPicPr>
            <p:nvPr/>
          </p:nvPicPr>
          <p:blipFill>
            <a:blip r:embed="rId13"/>
            <a:stretch>
              <a:fillRect/>
            </a:stretch>
          </p:blipFill>
          <p:spPr>
            <a:xfrm>
              <a:off x="139959" y="1387023"/>
              <a:ext cx="947057" cy="947057"/>
            </a:xfrm>
            <a:prstGeom prst="rect">
              <a:avLst/>
            </a:prstGeom>
          </p:spPr>
        </p:pic>
      </p:grpSp>
      <p:grpSp>
        <p:nvGrpSpPr>
          <p:cNvPr id="9" name="Group 8">
            <a:extLst>
              <a:ext uri="{FF2B5EF4-FFF2-40B4-BE49-F238E27FC236}">
                <a16:creationId xmlns:a16="http://schemas.microsoft.com/office/drawing/2014/main" id="{1BCFB810-146D-0E7C-11E1-2D26B05CDDA4}"/>
              </a:ext>
            </a:extLst>
          </p:cNvPr>
          <p:cNvGrpSpPr/>
          <p:nvPr/>
        </p:nvGrpSpPr>
        <p:grpSpPr>
          <a:xfrm>
            <a:off x="4263933" y="4348807"/>
            <a:ext cx="3397434" cy="1559458"/>
            <a:chOff x="4424729" y="3902060"/>
            <a:chExt cx="3397434" cy="1559458"/>
          </a:xfrm>
        </p:grpSpPr>
        <p:sp>
          <p:nvSpPr>
            <p:cNvPr id="10" name="Rectangle: Rounded Corners 9">
              <a:extLst>
                <a:ext uri="{FF2B5EF4-FFF2-40B4-BE49-F238E27FC236}">
                  <a16:creationId xmlns:a16="http://schemas.microsoft.com/office/drawing/2014/main" id="{24B85FF6-FECE-8B6B-D609-B0F27C783A7F}"/>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12" name="Picture 11">
              <a:extLst>
                <a:ext uri="{FF2B5EF4-FFF2-40B4-BE49-F238E27FC236}">
                  <a16:creationId xmlns:a16="http://schemas.microsoft.com/office/drawing/2014/main" id="{3C60721D-240F-9A6F-0A0C-26882FED7592}"/>
                </a:ext>
              </a:extLst>
            </p:cNvPr>
            <p:cNvPicPr>
              <a:picLocks noChangeAspect="1"/>
            </p:cNvPicPr>
            <p:nvPr/>
          </p:nvPicPr>
          <p:blipFill>
            <a:blip r:embed="rId14"/>
            <a:stretch>
              <a:fillRect/>
            </a:stretch>
          </p:blipFill>
          <p:spPr>
            <a:xfrm>
              <a:off x="4424729" y="3902060"/>
              <a:ext cx="1083597" cy="1083597"/>
            </a:xfrm>
            <a:prstGeom prst="rect">
              <a:avLst/>
            </a:prstGeom>
          </p:spPr>
        </p:pic>
      </p:grpSp>
      <p:grpSp>
        <p:nvGrpSpPr>
          <p:cNvPr id="15" name="Group 14">
            <a:extLst>
              <a:ext uri="{FF2B5EF4-FFF2-40B4-BE49-F238E27FC236}">
                <a16:creationId xmlns:a16="http://schemas.microsoft.com/office/drawing/2014/main" id="{EA193670-F0FD-EDED-B7CF-F55F6D461969}"/>
              </a:ext>
            </a:extLst>
          </p:cNvPr>
          <p:cNvGrpSpPr/>
          <p:nvPr/>
        </p:nvGrpSpPr>
        <p:grpSpPr>
          <a:xfrm>
            <a:off x="6218059" y="2750391"/>
            <a:ext cx="3329164" cy="1371679"/>
            <a:chOff x="8110962" y="1828720"/>
            <a:chExt cx="3329164" cy="1371679"/>
          </a:xfrm>
        </p:grpSpPr>
        <p:sp>
          <p:nvSpPr>
            <p:cNvPr id="16" name="Rectangle: Rounded Corners 15">
              <a:extLst>
                <a:ext uri="{FF2B5EF4-FFF2-40B4-BE49-F238E27FC236}">
                  <a16:creationId xmlns:a16="http://schemas.microsoft.com/office/drawing/2014/main" id="{FE9EFAAD-2AB2-63E7-6B68-1FB5E4FEA130}"/>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7" name="Picture 16">
              <a:extLst>
                <a:ext uri="{FF2B5EF4-FFF2-40B4-BE49-F238E27FC236}">
                  <a16:creationId xmlns:a16="http://schemas.microsoft.com/office/drawing/2014/main" id="{7866F959-6D0D-ED55-2919-30AC1AD6042F}"/>
                </a:ext>
              </a:extLst>
            </p:cNvPr>
            <p:cNvPicPr>
              <a:picLocks noChangeAspect="1"/>
            </p:cNvPicPr>
            <p:nvPr/>
          </p:nvPicPr>
          <p:blipFill>
            <a:blip r:embed="rId15"/>
            <a:stretch>
              <a:fillRect/>
            </a:stretch>
          </p:blipFill>
          <p:spPr>
            <a:xfrm>
              <a:off x="8110962" y="1828720"/>
              <a:ext cx="1023707" cy="1023707"/>
            </a:xfrm>
            <a:prstGeom prst="rect">
              <a:avLst/>
            </a:prstGeom>
          </p:spPr>
        </p:pic>
      </p:grpSp>
      <p:pic>
        <p:nvPicPr>
          <p:cNvPr id="28" name="Picture 27">
            <a:extLst>
              <a:ext uri="{FF2B5EF4-FFF2-40B4-BE49-F238E27FC236}">
                <a16:creationId xmlns:a16="http://schemas.microsoft.com/office/drawing/2014/main" id="{4778782B-635E-7F66-3A7A-81A6B067043F}"/>
              </a:ext>
            </a:extLst>
          </p:cNvPr>
          <p:cNvPicPr>
            <a:picLocks noChangeAspect="1"/>
          </p:cNvPicPr>
          <p:nvPr/>
        </p:nvPicPr>
        <p:blipFill>
          <a:blip r:embed="rId16"/>
          <a:stretch>
            <a:fillRect/>
          </a:stretch>
        </p:blipFill>
        <p:spPr>
          <a:xfrm>
            <a:off x="3823515" y="862900"/>
            <a:ext cx="4621169" cy="1493649"/>
          </a:xfrm>
          <a:prstGeom prst="rect">
            <a:avLst/>
          </a:prstGeom>
        </p:spPr>
      </p:pic>
    </p:spTree>
    <p:extLst>
      <p:ext uri="{BB962C8B-B14F-4D97-AF65-F5344CB8AC3E}">
        <p14:creationId xmlns:p14="http://schemas.microsoft.com/office/powerpoint/2010/main" val="3568418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6000">
                                          <p:cBhvr additive="base">
                                            <p:cTn id="12"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6000">
                                          <p:cBhvr additive="base">
                                            <p:cTn id="1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id="{020AE93C-08F9-9B77-9DDC-A5FFA99D3AB9}"/>
              </a:ext>
            </a:extLst>
          </p:cNvPr>
          <p:cNvPicPr>
            <a:picLocks noChangeAspect="1"/>
          </p:cNvPicPr>
          <p:nvPr/>
        </p:nvPicPr>
        <p:blipFill>
          <a:blip r:embed="rId12"/>
          <a:stretch>
            <a:fillRect/>
          </a:stretch>
        </p:blipFill>
        <p:spPr>
          <a:xfrm>
            <a:off x="8134058" y="265002"/>
            <a:ext cx="3600742" cy="1478073"/>
          </a:xfrm>
          <a:prstGeom prst="rect">
            <a:avLst/>
          </a:prstGeom>
        </p:spPr>
      </p:pic>
      <p:pic>
        <p:nvPicPr>
          <p:cNvPr id="13" name="Picture 12">
            <a:extLst>
              <a:ext uri="{FF2B5EF4-FFF2-40B4-BE49-F238E27FC236}">
                <a16:creationId xmlns:a16="http://schemas.microsoft.com/office/drawing/2014/main" id="{9511CDA2-DDE7-0814-389A-F7606A29E006}"/>
              </a:ext>
            </a:extLst>
          </p:cNvPr>
          <p:cNvPicPr>
            <a:picLocks noChangeAspect="1"/>
          </p:cNvPicPr>
          <p:nvPr/>
        </p:nvPicPr>
        <p:blipFill>
          <a:blip r:embed="rId13"/>
          <a:stretch>
            <a:fillRect/>
          </a:stretch>
        </p:blipFill>
        <p:spPr>
          <a:xfrm>
            <a:off x="4097989" y="141262"/>
            <a:ext cx="4131612" cy="861496"/>
          </a:xfrm>
          <a:prstGeom prst="rect">
            <a:avLst/>
          </a:prstGeom>
        </p:spPr>
      </p:pic>
      <p:sp>
        <p:nvSpPr>
          <p:cNvPr id="18" name="TextBox 17">
            <a:extLst>
              <a:ext uri="{FF2B5EF4-FFF2-40B4-BE49-F238E27FC236}">
                <a16:creationId xmlns:a16="http://schemas.microsoft.com/office/drawing/2014/main" id="{1F6BF669-167A-C335-F40E-449BB3D0BFB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95275" y="606434"/>
            <a:ext cx="11696700" cy="60991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4" name="Graphic 3">
            <a:extLst>
              <a:ext uri="{FF2B5EF4-FFF2-40B4-BE49-F238E27FC236}">
                <a16:creationId xmlns:a16="http://schemas.microsoft.com/office/drawing/2014/main" id="{1CBFF47A-EBD0-85A1-8AEC-F126178F9A02}"/>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flipH="1">
            <a:off x="1233703" y="2279849"/>
            <a:ext cx="3314917" cy="2727703"/>
          </a:xfrm>
          <a:prstGeom prst="rect">
            <a:avLst/>
          </a:prstGeom>
        </p:spPr>
      </p:pic>
      <p:sp>
        <p:nvSpPr>
          <p:cNvPr id="5" name="Rectangle: Rounded Corners 4">
            <a:extLst>
              <a:ext uri="{FF2B5EF4-FFF2-40B4-BE49-F238E27FC236}">
                <a16:creationId xmlns:a16="http://schemas.microsoft.com/office/drawing/2014/main" id="{ABE5316E-2694-C3FF-9DE3-F15196DBF780}"/>
              </a:ext>
            </a:extLst>
          </p:cNvPr>
          <p:cNvSpPr/>
          <p:nvPr/>
        </p:nvSpPr>
        <p:spPr>
          <a:xfrm>
            <a:off x="4920094" y="1830397"/>
            <a:ext cx="4042931" cy="771525"/>
          </a:xfrm>
          <a:custGeom>
            <a:avLst/>
            <a:gdLst>
              <a:gd name="connsiteX0" fmla="*/ 0 w 4042931"/>
              <a:gd name="connsiteY0" fmla="*/ 300038 h 771525"/>
              <a:gd name="connsiteX1" fmla="*/ 300038 w 4042931"/>
              <a:gd name="connsiteY1" fmla="*/ 0 h 771525"/>
              <a:gd name="connsiteX2" fmla="*/ 919752 w 4042931"/>
              <a:gd name="connsiteY2" fmla="*/ 0 h 771525"/>
              <a:gd name="connsiteX3" fmla="*/ 1608323 w 4042931"/>
              <a:gd name="connsiteY3" fmla="*/ 0 h 771525"/>
              <a:gd name="connsiteX4" fmla="*/ 2262465 w 4042931"/>
              <a:gd name="connsiteY4" fmla="*/ 0 h 771525"/>
              <a:gd name="connsiteX5" fmla="*/ 3019893 w 4042931"/>
              <a:gd name="connsiteY5" fmla="*/ 0 h 771525"/>
              <a:gd name="connsiteX6" fmla="*/ 3742893 w 4042931"/>
              <a:gd name="connsiteY6" fmla="*/ 0 h 771525"/>
              <a:gd name="connsiteX7" fmla="*/ 4042931 w 4042931"/>
              <a:gd name="connsiteY7" fmla="*/ 300038 h 771525"/>
              <a:gd name="connsiteX8" fmla="*/ 4042931 w 4042931"/>
              <a:gd name="connsiteY8" fmla="*/ 471487 h 771525"/>
              <a:gd name="connsiteX9" fmla="*/ 3742893 w 4042931"/>
              <a:gd name="connsiteY9" fmla="*/ 771525 h 771525"/>
              <a:gd name="connsiteX10" fmla="*/ 3157608 w 4042931"/>
              <a:gd name="connsiteY10" fmla="*/ 771525 h 771525"/>
              <a:gd name="connsiteX11" fmla="*/ 2400180 w 4042931"/>
              <a:gd name="connsiteY11" fmla="*/ 771525 h 771525"/>
              <a:gd name="connsiteX12" fmla="*/ 1780466 w 4042931"/>
              <a:gd name="connsiteY12" fmla="*/ 771525 h 771525"/>
              <a:gd name="connsiteX13" fmla="*/ 1160752 w 4042931"/>
              <a:gd name="connsiteY13" fmla="*/ 771525 h 771525"/>
              <a:gd name="connsiteX14" fmla="*/ 300038 w 4042931"/>
              <a:gd name="connsiteY14" fmla="*/ 771525 h 771525"/>
              <a:gd name="connsiteX15" fmla="*/ 0 w 4042931"/>
              <a:gd name="connsiteY15" fmla="*/ 471487 h 771525"/>
              <a:gd name="connsiteX16" fmla="*/ 0 w 4042931"/>
              <a:gd name="connsiteY16" fmla="*/ 30003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2931" h="771525" fill="none" extrusionOk="0">
                <a:moveTo>
                  <a:pt x="0" y="300038"/>
                </a:moveTo>
                <a:cubicBezTo>
                  <a:pt x="29596" y="111921"/>
                  <a:pt x="126662" y="-37515"/>
                  <a:pt x="300038" y="0"/>
                </a:cubicBezTo>
                <a:cubicBezTo>
                  <a:pt x="566057" y="26936"/>
                  <a:pt x="747434" y="-10399"/>
                  <a:pt x="919752" y="0"/>
                </a:cubicBezTo>
                <a:cubicBezTo>
                  <a:pt x="1092070" y="10399"/>
                  <a:pt x="1361238" y="-13974"/>
                  <a:pt x="1608323" y="0"/>
                </a:cubicBezTo>
                <a:cubicBezTo>
                  <a:pt x="1855408" y="13974"/>
                  <a:pt x="2081266" y="-31014"/>
                  <a:pt x="2262465" y="0"/>
                </a:cubicBezTo>
                <a:cubicBezTo>
                  <a:pt x="2443664" y="31014"/>
                  <a:pt x="2806689" y="-31586"/>
                  <a:pt x="3019893" y="0"/>
                </a:cubicBezTo>
                <a:cubicBezTo>
                  <a:pt x="3233097" y="31586"/>
                  <a:pt x="3535644" y="6041"/>
                  <a:pt x="3742893" y="0"/>
                </a:cubicBezTo>
                <a:cubicBezTo>
                  <a:pt x="3901538" y="-4697"/>
                  <a:pt x="4059859" y="102877"/>
                  <a:pt x="4042931" y="300038"/>
                </a:cubicBezTo>
                <a:cubicBezTo>
                  <a:pt x="4036903" y="355572"/>
                  <a:pt x="4050554" y="434090"/>
                  <a:pt x="4042931" y="471487"/>
                </a:cubicBezTo>
                <a:cubicBezTo>
                  <a:pt x="4082417" y="644608"/>
                  <a:pt x="3902043" y="788169"/>
                  <a:pt x="3742893" y="771525"/>
                </a:cubicBezTo>
                <a:cubicBezTo>
                  <a:pt x="3520778" y="755730"/>
                  <a:pt x="3406795" y="760027"/>
                  <a:pt x="3157608" y="771525"/>
                </a:cubicBezTo>
                <a:cubicBezTo>
                  <a:pt x="2908422" y="783023"/>
                  <a:pt x="2573499" y="803798"/>
                  <a:pt x="2400180" y="771525"/>
                </a:cubicBezTo>
                <a:cubicBezTo>
                  <a:pt x="2226861" y="739252"/>
                  <a:pt x="2011737" y="794951"/>
                  <a:pt x="1780466" y="771525"/>
                </a:cubicBezTo>
                <a:cubicBezTo>
                  <a:pt x="1549195" y="748099"/>
                  <a:pt x="1467974" y="760794"/>
                  <a:pt x="1160752" y="771525"/>
                </a:cubicBezTo>
                <a:cubicBezTo>
                  <a:pt x="853530" y="782256"/>
                  <a:pt x="479172" y="784451"/>
                  <a:pt x="300038" y="771525"/>
                </a:cubicBezTo>
                <a:cubicBezTo>
                  <a:pt x="160451" y="793739"/>
                  <a:pt x="10164" y="610839"/>
                  <a:pt x="0" y="471487"/>
                </a:cubicBezTo>
                <a:cubicBezTo>
                  <a:pt x="-68" y="420229"/>
                  <a:pt x="6082" y="384263"/>
                  <a:pt x="0" y="300038"/>
                </a:cubicBezTo>
                <a:close/>
              </a:path>
              <a:path w="4042931" h="771525" stroke="0" extrusionOk="0">
                <a:moveTo>
                  <a:pt x="0" y="300038"/>
                </a:moveTo>
                <a:cubicBezTo>
                  <a:pt x="-912" y="114796"/>
                  <a:pt x="154944" y="11334"/>
                  <a:pt x="300038" y="0"/>
                </a:cubicBezTo>
                <a:cubicBezTo>
                  <a:pt x="617486" y="-30278"/>
                  <a:pt x="900101" y="19348"/>
                  <a:pt x="1057466" y="0"/>
                </a:cubicBezTo>
                <a:cubicBezTo>
                  <a:pt x="1214831" y="-19348"/>
                  <a:pt x="1436689" y="-9871"/>
                  <a:pt x="1642751" y="0"/>
                </a:cubicBezTo>
                <a:cubicBezTo>
                  <a:pt x="1848813" y="9871"/>
                  <a:pt x="2097016" y="-32630"/>
                  <a:pt x="2296894" y="0"/>
                </a:cubicBezTo>
                <a:cubicBezTo>
                  <a:pt x="2496772" y="32630"/>
                  <a:pt x="2829576" y="8841"/>
                  <a:pt x="2985465" y="0"/>
                </a:cubicBezTo>
                <a:cubicBezTo>
                  <a:pt x="3141354" y="-8841"/>
                  <a:pt x="3542984" y="-5530"/>
                  <a:pt x="3742893" y="0"/>
                </a:cubicBezTo>
                <a:cubicBezTo>
                  <a:pt x="3905848" y="-19439"/>
                  <a:pt x="4064714" y="143979"/>
                  <a:pt x="4042931" y="300038"/>
                </a:cubicBezTo>
                <a:cubicBezTo>
                  <a:pt x="4040800" y="378370"/>
                  <a:pt x="4042501" y="430034"/>
                  <a:pt x="4042931" y="471487"/>
                </a:cubicBezTo>
                <a:cubicBezTo>
                  <a:pt x="4066449" y="639837"/>
                  <a:pt x="3914792" y="743071"/>
                  <a:pt x="3742893" y="771525"/>
                </a:cubicBezTo>
                <a:cubicBezTo>
                  <a:pt x="3515471" y="752654"/>
                  <a:pt x="3368570" y="746700"/>
                  <a:pt x="3088751" y="771525"/>
                </a:cubicBezTo>
                <a:cubicBezTo>
                  <a:pt x="2808932" y="796350"/>
                  <a:pt x="2718826" y="757660"/>
                  <a:pt x="2400180" y="771525"/>
                </a:cubicBezTo>
                <a:cubicBezTo>
                  <a:pt x="2081534" y="785390"/>
                  <a:pt x="2020802" y="764043"/>
                  <a:pt x="1746037" y="771525"/>
                </a:cubicBezTo>
                <a:cubicBezTo>
                  <a:pt x="1471272" y="779007"/>
                  <a:pt x="1275506" y="744141"/>
                  <a:pt x="988609" y="771525"/>
                </a:cubicBezTo>
                <a:cubicBezTo>
                  <a:pt x="701712" y="798909"/>
                  <a:pt x="465230" y="783773"/>
                  <a:pt x="300038" y="771525"/>
                </a:cubicBezTo>
                <a:cubicBezTo>
                  <a:pt x="143545" y="787279"/>
                  <a:pt x="4250" y="639216"/>
                  <a:pt x="0" y="471487"/>
                </a:cubicBezTo>
                <a:cubicBezTo>
                  <a:pt x="-4349" y="402091"/>
                  <a:pt x="2294" y="382123"/>
                  <a:pt x="0" y="300038"/>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888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tim</a:t>
            </a:r>
            <a:r>
              <a:rPr lang="en-US" sz="4000" b="1" dirty="0">
                <a:solidFill>
                  <a:srgbClr val="7030A0"/>
                </a:solidFill>
                <a:latin typeface="Calibri" panose="020F0502020204030204" pitchFamily="34" charset="0"/>
                <a:cs typeface="Calibri" panose="020F0502020204030204" pitchFamily="34" charset="0"/>
              </a:rPr>
              <a:t>-pan-</a:t>
            </a:r>
            <a:r>
              <a:rPr lang="en-US" sz="4000" b="1" dirty="0" err="1">
                <a:solidFill>
                  <a:srgbClr val="7030A0"/>
                </a:solidFill>
                <a:latin typeface="Calibri" panose="020F0502020204030204" pitchFamily="34" charset="0"/>
                <a:cs typeface="Calibri" panose="020F0502020204030204" pitchFamily="34" charset="0"/>
              </a:rPr>
              <a:t>ni</a:t>
            </a:r>
            <a:endParaRPr lang="en-US" sz="4000" b="1" dirty="0">
              <a:solidFill>
                <a:srgbClr val="7030A0"/>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FF6E955A-56C0-2FF1-2174-B3DFC03ACAD3}"/>
              </a:ext>
            </a:extLst>
          </p:cNvPr>
          <p:cNvSpPr/>
          <p:nvPr/>
        </p:nvSpPr>
        <p:spPr>
          <a:xfrm>
            <a:off x="4047255" y="818150"/>
            <a:ext cx="2725019" cy="771525"/>
          </a:xfrm>
          <a:custGeom>
            <a:avLst/>
            <a:gdLst>
              <a:gd name="connsiteX0" fmla="*/ 0 w 2725019"/>
              <a:gd name="connsiteY0" fmla="*/ 370178 h 771525"/>
              <a:gd name="connsiteX1" fmla="*/ 370178 w 2725019"/>
              <a:gd name="connsiteY1" fmla="*/ 0 h 771525"/>
              <a:gd name="connsiteX2" fmla="*/ 1011886 w 2725019"/>
              <a:gd name="connsiteY2" fmla="*/ 0 h 771525"/>
              <a:gd name="connsiteX3" fmla="*/ 1633747 w 2725019"/>
              <a:gd name="connsiteY3" fmla="*/ 0 h 771525"/>
              <a:gd name="connsiteX4" fmla="*/ 2354841 w 2725019"/>
              <a:gd name="connsiteY4" fmla="*/ 0 h 771525"/>
              <a:gd name="connsiteX5" fmla="*/ 2725019 w 2725019"/>
              <a:gd name="connsiteY5" fmla="*/ 370178 h 771525"/>
              <a:gd name="connsiteX6" fmla="*/ 2725019 w 2725019"/>
              <a:gd name="connsiteY6" fmla="*/ 401347 h 771525"/>
              <a:gd name="connsiteX7" fmla="*/ 2354841 w 2725019"/>
              <a:gd name="connsiteY7" fmla="*/ 771525 h 771525"/>
              <a:gd name="connsiteX8" fmla="*/ 1673440 w 2725019"/>
              <a:gd name="connsiteY8" fmla="*/ 771525 h 771525"/>
              <a:gd name="connsiteX9" fmla="*/ 1031732 w 2725019"/>
              <a:gd name="connsiteY9" fmla="*/ 771525 h 771525"/>
              <a:gd name="connsiteX10" fmla="*/ 370178 w 2725019"/>
              <a:gd name="connsiteY10" fmla="*/ 771525 h 771525"/>
              <a:gd name="connsiteX11" fmla="*/ 0 w 2725019"/>
              <a:gd name="connsiteY11" fmla="*/ 401347 h 771525"/>
              <a:gd name="connsiteX12" fmla="*/ 0 w 2725019"/>
              <a:gd name="connsiteY12" fmla="*/ 37017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5019" h="771525" fill="none" extrusionOk="0">
                <a:moveTo>
                  <a:pt x="0" y="370178"/>
                </a:moveTo>
                <a:cubicBezTo>
                  <a:pt x="-3706" y="189971"/>
                  <a:pt x="148687" y="-15302"/>
                  <a:pt x="370178" y="0"/>
                </a:cubicBezTo>
                <a:cubicBezTo>
                  <a:pt x="647148" y="20984"/>
                  <a:pt x="692790" y="-16426"/>
                  <a:pt x="1011886" y="0"/>
                </a:cubicBezTo>
                <a:cubicBezTo>
                  <a:pt x="1330982" y="16426"/>
                  <a:pt x="1324958" y="30036"/>
                  <a:pt x="1633747" y="0"/>
                </a:cubicBezTo>
                <a:cubicBezTo>
                  <a:pt x="1942536" y="-30036"/>
                  <a:pt x="2166434" y="31014"/>
                  <a:pt x="2354841" y="0"/>
                </a:cubicBezTo>
                <a:cubicBezTo>
                  <a:pt x="2549989" y="8337"/>
                  <a:pt x="2737987" y="145166"/>
                  <a:pt x="2725019" y="370178"/>
                </a:cubicBezTo>
                <a:cubicBezTo>
                  <a:pt x="2725950" y="380888"/>
                  <a:pt x="2724969" y="386415"/>
                  <a:pt x="2725019" y="401347"/>
                </a:cubicBezTo>
                <a:cubicBezTo>
                  <a:pt x="2737971" y="606356"/>
                  <a:pt x="2605605" y="775924"/>
                  <a:pt x="2354841" y="771525"/>
                </a:cubicBezTo>
                <a:cubicBezTo>
                  <a:pt x="2213935" y="758787"/>
                  <a:pt x="1961232" y="804414"/>
                  <a:pt x="1673440" y="771525"/>
                </a:cubicBezTo>
                <a:cubicBezTo>
                  <a:pt x="1385648" y="738636"/>
                  <a:pt x="1174582" y="796131"/>
                  <a:pt x="1031732" y="771525"/>
                </a:cubicBezTo>
                <a:cubicBezTo>
                  <a:pt x="888882" y="746919"/>
                  <a:pt x="597926" y="765112"/>
                  <a:pt x="370178" y="771525"/>
                </a:cubicBezTo>
                <a:cubicBezTo>
                  <a:pt x="130486" y="779016"/>
                  <a:pt x="19432" y="587769"/>
                  <a:pt x="0" y="401347"/>
                </a:cubicBezTo>
                <a:cubicBezTo>
                  <a:pt x="111" y="393287"/>
                  <a:pt x="-259" y="380784"/>
                  <a:pt x="0" y="370178"/>
                </a:cubicBezTo>
                <a:close/>
              </a:path>
              <a:path w="2725019" h="771525" stroke="0" extrusionOk="0">
                <a:moveTo>
                  <a:pt x="0" y="370178"/>
                </a:moveTo>
                <a:cubicBezTo>
                  <a:pt x="-2080" y="121190"/>
                  <a:pt x="201601" y="19723"/>
                  <a:pt x="370178" y="0"/>
                </a:cubicBezTo>
                <a:cubicBezTo>
                  <a:pt x="635130" y="-2374"/>
                  <a:pt x="909151" y="13397"/>
                  <a:pt x="1071426" y="0"/>
                </a:cubicBezTo>
                <a:cubicBezTo>
                  <a:pt x="1233701" y="-13397"/>
                  <a:pt x="1505231" y="24450"/>
                  <a:pt x="1673440" y="0"/>
                </a:cubicBezTo>
                <a:cubicBezTo>
                  <a:pt x="1841649" y="-24450"/>
                  <a:pt x="2094446" y="-15363"/>
                  <a:pt x="2354841" y="0"/>
                </a:cubicBezTo>
                <a:cubicBezTo>
                  <a:pt x="2523567" y="-3498"/>
                  <a:pt x="2731543" y="167960"/>
                  <a:pt x="2725019" y="370178"/>
                </a:cubicBezTo>
                <a:cubicBezTo>
                  <a:pt x="2725896" y="378466"/>
                  <a:pt x="2724026" y="393270"/>
                  <a:pt x="2725019" y="401347"/>
                </a:cubicBezTo>
                <a:cubicBezTo>
                  <a:pt x="2728596" y="622172"/>
                  <a:pt x="2584528" y="791943"/>
                  <a:pt x="2354841" y="771525"/>
                </a:cubicBezTo>
                <a:cubicBezTo>
                  <a:pt x="2041166" y="772108"/>
                  <a:pt x="1910816" y="738843"/>
                  <a:pt x="1693287" y="771525"/>
                </a:cubicBezTo>
                <a:cubicBezTo>
                  <a:pt x="1475758" y="804207"/>
                  <a:pt x="1290454" y="783964"/>
                  <a:pt x="1051579" y="771525"/>
                </a:cubicBezTo>
                <a:cubicBezTo>
                  <a:pt x="812704" y="759086"/>
                  <a:pt x="508356" y="748452"/>
                  <a:pt x="370178" y="771525"/>
                </a:cubicBezTo>
                <a:cubicBezTo>
                  <a:pt x="180169" y="811342"/>
                  <a:pt x="5763" y="599141"/>
                  <a:pt x="0" y="401347"/>
                </a:cubicBezTo>
                <a:cubicBezTo>
                  <a:pt x="1430" y="394762"/>
                  <a:pt x="-459" y="384900"/>
                  <a:pt x="0" y="370178"/>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47980"/>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chơi</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trống</a:t>
            </a:r>
            <a:endParaRPr lang="en-US" sz="4000" b="1" dirty="0">
              <a:solidFill>
                <a:srgbClr val="7030A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F6D9CAC-83C5-EC3D-19EC-32DD6578EB1A}"/>
              </a:ext>
            </a:extLst>
          </p:cNvPr>
          <p:cNvSpPr/>
          <p:nvPr/>
        </p:nvSpPr>
        <p:spPr>
          <a:xfrm>
            <a:off x="6582637" y="2889674"/>
            <a:ext cx="3237637" cy="682201"/>
          </a:xfrm>
          <a:custGeom>
            <a:avLst/>
            <a:gdLst>
              <a:gd name="connsiteX0" fmla="*/ 0 w 3237637"/>
              <a:gd name="connsiteY0" fmla="*/ 258411 h 682201"/>
              <a:gd name="connsiteX1" fmla="*/ 258411 w 3237637"/>
              <a:gd name="connsiteY1" fmla="*/ 0 h 682201"/>
              <a:gd name="connsiteX2" fmla="*/ 938615 w 3237637"/>
              <a:gd name="connsiteY2" fmla="*/ 0 h 682201"/>
              <a:gd name="connsiteX3" fmla="*/ 1646027 w 3237637"/>
              <a:gd name="connsiteY3" fmla="*/ 0 h 682201"/>
              <a:gd name="connsiteX4" fmla="*/ 2380647 w 3237637"/>
              <a:gd name="connsiteY4" fmla="*/ 0 h 682201"/>
              <a:gd name="connsiteX5" fmla="*/ 2979226 w 3237637"/>
              <a:gd name="connsiteY5" fmla="*/ 0 h 682201"/>
              <a:gd name="connsiteX6" fmla="*/ 3237637 w 3237637"/>
              <a:gd name="connsiteY6" fmla="*/ 258411 h 682201"/>
              <a:gd name="connsiteX7" fmla="*/ 3237637 w 3237637"/>
              <a:gd name="connsiteY7" fmla="*/ 423790 h 682201"/>
              <a:gd name="connsiteX8" fmla="*/ 2979226 w 3237637"/>
              <a:gd name="connsiteY8" fmla="*/ 682201 h 682201"/>
              <a:gd name="connsiteX9" fmla="*/ 2244606 w 3237637"/>
              <a:gd name="connsiteY9" fmla="*/ 682201 h 682201"/>
              <a:gd name="connsiteX10" fmla="*/ 1591610 w 3237637"/>
              <a:gd name="connsiteY10" fmla="*/ 682201 h 682201"/>
              <a:gd name="connsiteX11" fmla="*/ 911407 w 3237637"/>
              <a:gd name="connsiteY11" fmla="*/ 682201 h 682201"/>
              <a:gd name="connsiteX12" fmla="*/ 258411 w 3237637"/>
              <a:gd name="connsiteY12" fmla="*/ 682201 h 682201"/>
              <a:gd name="connsiteX13" fmla="*/ 0 w 3237637"/>
              <a:gd name="connsiteY13" fmla="*/ 423790 h 682201"/>
              <a:gd name="connsiteX14" fmla="*/ 0 w 3237637"/>
              <a:gd name="connsiteY14" fmla="*/ 258411 h 68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7637" h="682201" fill="none" extrusionOk="0">
                <a:moveTo>
                  <a:pt x="0" y="258411"/>
                </a:moveTo>
                <a:cubicBezTo>
                  <a:pt x="11095" y="88721"/>
                  <a:pt x="108718" y="-781"/>
                  <a:pt x="258411" y="0"/>
                </a:cubicBezTo>
                <a:cubicBezTo>
                  <a:pt x="480603" y="-20429"/>
                  <a:pt x="736641" y="14623"/>
                  <a:pt x="938615" y="0"/>
                </a:cubicBezTo>
                <a:cubicBezTo>
                  <a:pt x="1140589" y="-14623"/>
                  <a:pt x="1355318" y="-4682"/>
                  <a:pt x="1646027" y="0"/>
                </a:cubicBezTo>
                <a:cubicBezTo>
                  <a:pt x="1936736" y="4682"/>
                  <a:pt x="2205193" y="-20612"/>
                  <a:pt x="2380647" y="0"/>
                </a:cubicBezTo>
                <a:cubicBezTo>
                  <a:pt x="2556101" y="20612"/>
                  <a:pt x="2740021" y="-18796"/>
                  <a:pt x="2979226" y="0"/>
                </a:cubicBezTo>
                <a:cubicBezTo>
                  <a:pt x="3141652" y="860"/>
                  <a:pt x="3244047" y="116304"/>
                  <a:pt x="3237637" y="258411"/>
                </a:cubicBezTo>
                <a:cubicBezTo>
                  <a:pt x="3235367" y="296959"/>
                  <a:pt x="3237175" y="366617"/>
                  <a:pt x="3237637" y="423790"/>
                </a:cubicBezTo>
                <a:cubicBezTo>
                  <a:pt x="3210261" y="548293"/>
                  <a:pt x="3131426" y="664577"/>
                  <a:pt x="2979226" y="682201"/>
                </a:cubicBezTo>
                <a:cubicBezTo>
                  <a:pt x="2822336" y="663195"/>
                  <a:pt x="2603593" y="656827"/>
                  <a:pt x="2244606" y="682201"/>
                </a:cubicBezTo>
                <a:cubicBezTo>
                  <a:pt x="1885619" y="707575"/>
                  <a:pt x="1837814" y="656517"/>
                  <a:pt x="1591610" y="682201"/>
                </a:cubicBezTo>
                <a:cubicBezTo>
                  <a:pt x="1345406" y="707885"/>
                  <a:pt x="1131162" y="664469"/>
                  <a:pt x="911407" y="682201"/>
                </a:cubicBezTo>
                <a:cubicBezTo>
                  <a:pt x="691652" y="699933"/>
                  <a:pt x="404702" y="695702"/>
                  <a:pt x="258411" y="682201"/>
                </a:cubicBezTo>
                <a:cubicBezTo>
                  <a:pt x="147194" y="680031"/>
                  <a:pt x="-10801" y="564273"/>
                  <a:pt x="0" y="423790"/>
                </a:cubicBezTo>
                <a:cubicBezTo>
                  <a:pt x="4732" y="379764"/>
                  <a:pt x="3929" y="321701"/>
                  <a:pt x="0" y="258411"/>
                </a:cubicBezTo>
                <a:close/>
              </a:path>
              <a:path w="3237637" h="682201" stroke="0" extrusionOk="0">
                <a:moveTo>
                  <a:pt x="0" y="258411"/>
                </a:moveTo>
                <a:cubicBezTo>
                  <a:pt x="-1536" y="82806"/>
                  <a:pt x="133306" y="9684"/>
                  <a:pt x="258411" y="0"/>
                </a:cubicBezTo>
                <a:cubicBezTo>
                  <a:pt x="542853" y="-27982"/>
                  <a:pt x="705397" y="-25934"/>
                  <a:pt x="993031" y="0"/>
                </a:cubicBezTo>
                <a:cubicBezTo>
                  <a:pt x="1280665" y="25934"/>
                  <a:pt x="1315748" y="19443"/>
                  <a:pt x="1591610" y="0"/>
                </a:cubicBezTo>
                <a:cubicBezTo>
                  <a:pt x="1867472" y="-19443"/>
                  <a:pt x="2092821" y="-30764"/>
                  <a:pt x="2244606" y="0"/>
                </a:cubicBezTo>
                <a:cubicBezTo>
                  <a:pt x="2396391" y="30764"/>
                  <a:pt x="2701543" y="-6383"/>
                  <a:pt x="2979226" y="0"/>
                </a:cubicBezTo>
                <a:cubicBezTo>
                  <a:pt x="3137524" y="14859"/>
                  <a:pt x="3213405" y="110508"/>
                  <a:pt x="3237637" y="258411"/>
                </a:cubicBezTo>
                <a:cubicBezTo>
                  <a:pt x="3242060" y="337170"/>
                  <a:pt x="3243349" y="350637"/>
                  <a:pt x="3237637" y="423790"/>
                </a:cubicBezTo>
                <a:cubicBezTo>
                  <a:pt x="3253981" y="555373"/>
                  <a:pt x="3138656" y="659596"/>
                  <a:pt x="2979226" y="682201"/>
                </a:cubicBezTo>
                <a:cubicBezTo>
                  <a:pt x="2834220" y="682689"/>
                  <a:pt x="2491534" y="696349"/>
                  <a:pt x="2353439" y="682201"/>
                </a:cubicBezTo>
                <a:cubicBezTo>
                  <a:pt x="2215344" y="668053"/>
                  <a:pt x="1853433" y="655081"/>
                  <a:pt x="1618819" y="682201"/>
                </a:cubicBezTo>
                <a:cubicBezTo>
                  <a:pt x="1384205" y="709321"/>
                  <a:pt x="1235507" y="681435"/>
                  <a:pt x="938615" y="682201"/>
                </a:cubicBezTo>
                <a:cubicBezTo>
                  <a:pt x="641723" y="682967"/>
                  <a:pt x="466433" y="703213"/>
                  <a:pt x="258411" y="682201"/>
                </a:cubicBezTo>
                <a:cubicBezTo>
                  <a:pt x="124269" y="679284"/>
                  <a:pt x="7063" y="568472"/>
                  <a:pt x="0" y="423790"/>
                </a:cubicBezTo>
                <a:cubicBezTo>
                  <a:pt x="-3014" y="385021"/>
                  <a:pt x="-6412" y="298746"/>
                  <a:pt x="0" y="258411"/>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công</a:t>
            </a:r>
            <a:r>
              <a:rPr lang="en-US" sz="4000" b="1" dirty="0">
                <a:solidFill>
                  <a:srgbClr val="7030A0"/>
                </a:solidFill>
                <a:latin typeface="Calibri" panose="020F0502020204030204" pitchFamily="34" charset="0"/>
                <a:cs typeface="Calibri" panose="020F0502020204030204" pitchFamily="34" charset="0"/>
              </a:rPr>
              <a:t>-ga</a:t>
            </a:r>
          </a:p>
        </p:txBody>
      </p:sp>
      <p:pic>
        <p:nvPicPr>
          <p:cNvPr id="9" name="Picture 8">
            <a:extLst>
              <a:ext uri="{FF2B5EF4-FFF2-40B4-BE49-F238E27FC236}">
                <a16:creationId xmlns:a16="http://schemas.microsoft.com/office/drawing/2014/main" id="{076467BD-025E-E3B5-1C57-7EB697856E60}"/>
              </a:ext>
            </a:extLst>
          </p:cNvPr>
          <p:cNvPicPr>
            <a:picLocks noChangeAspect="1"/>
          </p:cNvPicPr>
          <p:nvPr/>
        </p:nvPicPr>
        <p:blipFill>
          <a:blip r:embed="rId15"/>
          <a:stretch>
            <a:fillRect/>
          </a:stretch>
        </p:blipFill>
        <p:spPr>
          <a:xfrm>
            <a:off x="1541796" y="1152525"/>
            <a:ext cx="2939715" cy="904528"/>
          </a:xfrm>
          <a:prstGeom prst="rect">
            <a:avLst/>
          </a:prstGeom>
        </p:spPr>
      </p:pic>
      <p:sp>
        <p:nvSpPr>
          <p:cNvPr id="14" name="Rectangle: Rounded Corners 13">
            <a:extLst>
              <a:ext uri="{FF2B5EF4-FFF2-40B4-BE49-F238E27FC236}">
                <a16:creationId xmlns:a16="http://schemas.microsoft.com/office/drawing/2014/main" id="{F1F441B6-3EA3-5B67-6DB7-DE1DD7E2DE1F}"/>
              </a:ext>
            </a:extLst>
          </p:cNvPr>
          <p:cNvSpPr/>
          <p:nvPr/>
        </p:nvSpPr>
        <p:spPr>
          <a:xfrm>
            <a:off x="7106512" y="3842175"/>
            <a:ext cx="3751988" cy="691726"/>
          </a:xfrm>
          <a:custGeom>
            <a:avLst/>
            <a:gdLst>
              <a:gd name="connsiteX0" fmla="*/ 0 w 3751988"/>
              <a:gd name="connsiteY0" fmla="*/ 262019 h 691726"/>
              <a:gd name="connsiteX1" fmla="*/ 262019 w 3751988"/>
              <a:gd name="connsiteY1" fmla="*/ 0 h 691726"/>
              <a:gd name="connsiteX2" fmla="*/ 843050 w 3751988"/>
              <a:gd name="connsiteY2" fmla="*/ 0 h 691726"/>
              <a:gd name="connsiteX3" fmla="*/ 1488640 w 3751988"/>
              <a:gd name="connsiteY3" fmla="*/ 0 h 691726"/>
              <a:gd name="connsiteX4" fmla="*/ 2101951 w 3751988"/>
              <a:gd name="connsiteY4" fmla="*/ 0 h 691726"/>
              <a:gd name="connsiteX5" fmla="*/ 2812100 w 3751988"/>
              <a:gd name="connsiteY5" fmla="*/ 0 h 691726"/>
              <a:gd name="connsiteX6" fmla="*/ 3489969 w 3751988"/>
              <a:gd name="connsiteY6" fmla="*/ 0 h 691726"/>
              <a:gd name="connsiteX7" fmla="*/ 3751988 w 3751988"/>
              <a:gd name="connsiteY7" fmla="*/ 262019 h 691726"/>
              <a:gd name="connsiteX8" fmla="*/ 3751988 w 3751988"/>
              <a:gd name="connsiteY8" fmla="*/ 429707 h 691726"/>
              <a:gd name="connsiteX9" fmla="*/ 3489969 w 3751988"/>
              <a:gd name="connsiteY9" fmla="*/ 691726 h 691726"/>
              <a:gd name="connsiteX10" fmla="*/ 2941218 w 3751988"/>
              <a:gd name="connsiteY10" fmla="*/ 691726 h 691726"/>
              <a:gd name="connsiteX11" fmla="*/ 2231069 w 3751988"/>
              <a:gd name="connsiteY11" fmla="*/ 691726 h 691726"/>
              <a:gd name="connsiteX12" fmla="*/ 1650037 w 3751988"/>
              <a:gd name="connsiteY12" fmla="*/ 691726 h 691726"/>
              <a:gd name="connsiteX13" fmla="*/ 1069006 w 3751988"/>
              <a:gd name="connsiteY13" fmla="*/ 691726 h 691726"/>
              <a:gd name="connsiteX14" fmla="*/ 262019 w 3751988"/>
              <a:gd name="connsiteY14" fmla="*/ 691726 h 691726"/>
              <a:gd name="connsiteX15" fmla="*/ 0 w 3751988"/>
              <a:gd name="connsiteY15" fmla="*/ 429707 h 691726"/>
              <a:gd name="connsiteX16" fmla="*/ 0 w 3751988"/>
              <a:gd name="connsiteY16" fmla="*/ 262019 h 6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1988" h="691726" fill="none" extrusionOk="0">
                <a:moveTo>
                  <a:pt x="0" y="262019"/>
                </a:moveTo>
                <a:cubicBezTo>
                  <a:pt x="4038" y="114253"/>
                  <a:pt x="110352" y="-34032"/>
                  <a:pt x="262019" y="0"/>
                </a:cubicBezTo>
                <a:cubicBezTo>
                  <a:pt x="428661" y="-11444"/>
                  <a:pt x="592769" y="-22347"/>
                  <a:pt x="843050" y="0"/>
                </a:cubicBezTo>
                <a:cubicBezTo>
                  <a:pt x="1093331" y="22347"/>
                  <a:pt x="1339557" y="-20173"/>
                  <a:pt x="1488640" y="0"/>
                </a:cubicBezTo>
                <a:cubicBezTo>
                  <a:pt x="1637723" y="20173"/>
                  <a:pt x="1965893" y="-11899"/>
                  <a:pt x="2101951" y="0"/>
                </a:cubicBezTo>
                <a:cubicBezTo>
                  <a:pt x="2238009" y="11899"/>
                  <a:pt x="2486939" y="23945"/>
                  <a:pt x="2812100" y="0"/>
                </a:cubicBezTo>
                <a:cubicBezTo>
                  <a:pt x="3137261" y="-23945"/>
                  <a:pt x="3222364" y="32764"/>
                  <a:pt x="3489969" y="0"/>
                </a:cubicBezTo>
                <a:cubicBezTo>
                  <a:pt x="3623230" y="-7617"/>
                  <a:pt x="3767581" y="88336"/>
                  <a:pt x="3751988" y="262019"/>
                </a:cubicBezTo>
                <a:cubicBezTo>
                  <a:pt x="3751638" y="316236"/>
                  <a:pt x="3753129" y="380024"/>
                  <a:pt x="3751988" y="429707"/>
                </a:cubicBezTo>
                <a:cubicBezTo>
                  <a:pt x="3765933" y="577035"/>
                  <a:pt x="3627483" y="709993"/>
                  <a:pt x="3489969" y="691726"/>
                </a:cubicBezTo>
                <a:cubicBezTo>
                  <a:pt x="3221514" y="706740"/>
                  <a:pt x="3214623" y="716148"/>
                  <a:pt x="2941218" y="691726"/>
                </a:cubicBezTo>
                <a:cubicBezTo>
                  <a:pt x="2667813" y="667304"/>
                  <a:pt x="2505642" y="710244"/>
                  <a:pt x="2231069" y="691726"/>
                </a:cubicBezTo>
                <a:cubicBezTo>
                  <a:pt x="1956496" y="673208"/>
                  <a:pt x="1789214" y="668433"/>
                  <a:pt x="1650037" y="691726"/>
                </a:cubicBezTo>
                <a:cubicBezTo>
                  <a:pt x="1510860" y="715019"/>
                  <a:pt x="1218055" y="664897"/>
                  <a:pt x="1069006" y="691726"/>
                </a:cubicBezTo>
                <a:cubicBezTo>
                  <a:pt x="919957" y="718555"/>
                  <a:pt x="459548" y="676385"/>
                  <a:pt x="262019" y="691726"/>
                </a:cubicBezTo>
                <a:cubicBezTo>
                  <a:pt x="135490" y="707188"/>
                  <a:pt x="12625" y="541678"/>
                  <a:pt x="0" y="429707"/>
                </a:cubicBezTo>
                <a:cubicBezTo>
                  <a:pt x="3185" y="359575"/>
                  <a:pt x="8004" y="319546"/>
                  <a:pt x="0" y="262019"/>
                </a:cubicBezTo>
                <a:close/>
              </a:path>
              <a:path w="3751988" h="691726" stroke="0" extrusionOk="0">
                <a:moveTo>
                  <a:pt x="0" y="262019"/>
                </a:moveTo>
                <a:cubicBezTo>
                  <a:pt x="-1167" y="92325"/>
                  <a:pt x="147226" y="16451"/>
                  <a:pt x="262019" y="0"/>
                </a:cubicBezTo>
                <a:cubicBezTo>
                  <a:pt x="408806" y="20019"/>
                  <a:pt x="775541" y="565"/>
                  <a:pt x="972168" y="0"/>
                </a:cubicBezTo>
                <a:cubicBezTo>
                  <a:pt x="1168795" y="-565"/>
                  <a:pt x="1325908" y="16284"/>
                  <a:pt x="1520920" y="0"/>
                </a:cubicBezTo>
                <a:cubicBezTo>
                  <a:pt x="1715932" y="-16284"/>
                  <a:pt x="1836803" y="10107"/>
                  <a:pt x="2134230" y="0"/>
                </a:cubicBezTo>
                <a:cubicBezTo>
                  <a:pt x="2431657" y="-10107"/>
                  <a:pt x="2564825" y="15113"/>
                  <a:pt x="2779820" y="0"/>
                </a:cubicBezTo>
                <a:cubicBezTo>
                  <a:pt x="2994815" y="-15113"/>
                  <a:pt x="3319685" y="-30190"/>
                  <a:pt x="3489969" y="0"/>
                </a:cubicBezTo>
                <a:cubicBezTo>
                  <a:pt x="3632081" y="-18352"/>
                  <a:pt x="3780781" y="130061"/>
                  <a:pt x="3751988" y="262019"/>
                </a:cubicBezTo>
                <a:cubicBezTo>
                  <a:pt x="3747856" y="340627"/>
                  <a:pt x="3757311" y="363505"/>
                  <a:pt x="3751988" y="429707"/>
                </a:cubicBezTo>
                <a:cubicBezTo>
                  <a:pt x="3786282" y="578272"/>
                  <a:pt x="3636036" y="685487"/>
                  <a:pt x="3489969" y="691726"/>
                </a:cubicBezTo>
                <a:cubicBezTo>
                  <a:pt x="3228223" y="703095"/>
                  <a:pt x="3125562" y="687853"/>
                  <a:pt x="2876659" y="691726"/>
                </a:cubicBezTo>
                <a:cubicBezTo>
                  <a:pt x="2627756" y="695600"/>
                  <a:pt x="2373184" y="688912"/>
                  <a:pt x="2231069" y="691726"/>
                </a:cubicBezTo>
                <a:cubicBezTo>
                  <a:pt x="2088954" y="694541"/>
                  <a:pt x="1840386" y="672350"/>
                  <a:pt x="1617758" y="691726"/>
                </a:cubicBezTo>
                <a:cubicBezTo>
                  <a:pt x="1395130" y="711102"/>
                  <a:pt x="1073757" y="690615"/>
                  <a:pt x="907609" y="691726"/>
                </a:cubicBezTo>
                <a:cubicBezTo>
                  <a:pt x="741461" y="692837"/>
                  <a:pt x="581721" y="713408"/>
                  <a:pt x="262019" y="691726"/>
                </a:cubicBezTo>
                <a:cubicBezTo>
                  <a:pt x="123589" y="702462"/>
                  <a:pt x="31080" y="589214"/>
                  <a:pt x="0" y="429707"/>
                </a:cubicBezTo>
                <a:cubicBezTo>
                  <a:pt x="-4529" y="360260"/>
                  <a:pt x="8262" y="323834"/>
                  <a:pt x="0" y="262019"/>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bông-gô</a:t>
            </a:r>
            <a:endParaRPr lang="en-US" sz="4000" b="1" dirty="0">
              <a:solidFill>
                <a:srgbClr val="7030A0"/>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973CF44E-446E-1F7A-2687-92CFDA78D8A3}"/>
              </a:ext>
            </a:extLst>
          </p:cNvPr>
          <p:cNvSpPr/>
          <p:nvPr/>
        </p:nvSpPr>
        <p:spPr>
          <a:xfrm>
            <a:off x="8153399" y="4766099"/>
            <a:ext cx="2543175" cy="710775"/>
          </a:xfrm>
          <a:custGeom>
            <a:avLst/>
            <a:gdLst>
              <a:gd name="connsiteX0" fmla="*/ 0 w 2543175"/>
              <a:gd name="connsiteY0" fmla="*/ 269234 h 710775"/>
              <a:gd name="connsiteX1" fmla="*/ 269234 w 2543175"/>
              <a:gd name="connsiteY1" fmla="*/ 0 h 710775"/>
              <a:gd name="connsiteX2" fmla="*/ 917423 w 2543175"/>
              <a:gd name="connsiteY2" fmla="*/ 0 h 710775"/>
              <a:gd name="connsiteX3" fmla="*/ 1545564 w 2543175"/>
              <a:gd name="connsiteY3" fmla="*/ 0 h 710775"/>
              <a:gd name="connsiteX4" fmla="*/ 2273941 w 2543175"/>
              <a:gd name="connsiteY4" fmla="*/ 0 h 710775"/>
              <a:gd name="connsiteX5" fmla="*/ 2543175 w 2543175"/>
              <a:gd name="connsiteY5" fmla="*/ 269234 h 710775"/>
              <a:gd name="connsiteX6" fmla="*/ 2543175 w 2543175"/>
              <a:gd name="connsiteY6" fmla="*/ 441541 h 710775"/>
              <a:gd name="connsiteX7" fmla="*/ 2273941 w 2543175"/>
              <a:gd name="connsiteY7" fmla="*/ 710775 h 710775"/>
              <a:gd name="connsiteX8" fmla="*/ 1585658 w 2543175"/>
              <a:gd name="connsiteY8" fmla="*/ 710775 h 710775"/>
              <a:gd name="connsiteX9" fmla="*/ 937470 w 2543175"/>
              <a:gd name="connsiteY9" fmla="*/ 710775 h 710775"/>
              <a:gd name="connsiteX10" fmla="*/ 269234 w 2543175"/>
              <a:gd name="connsiteY10" fmla="*/ 710775 h 710775"/>
              <a:gd name="connsiteX11" fmla="*/ 0 w 2543175"/>
              <a:gd name="connsiteY11" fmla="*/ 441541 h 710775"/>
              <a:gd name="connsiteX12" fmla="*/ 0 w 2543175"/>
              <a:gd name="connsiteY12" fmla="*/ 269234 h 7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175" h="710775" fill="none" extrusionOk="0">
                <a:moveTo>
                  <a:pt x="0" y="269234"/>
                </a:moveTo>
                <a:cubicBezTo>
                  <a:pt x="-743" y="125396"/>
                  <a:pt x="111850" y="-7801"/>
                  <a:pt x="269234" y="0"/>
                </a:cubicBezTo>
                <a:cubicBezTo>
                  <a:pt x="415870" y="-7744"/>
                  <a:pt x="756402" y="15796"/>
                  <a:pt x="917423" y="0"/>
                </a:cubicBezTo>
                <a:cubicBezTo>
                  <a:pt x="1078444" y="-15796"/>
                  <a:pt x="1299358" y="-2730"/>
                  <a:pt x="1545564" y="0"/>
                </a:cubicBezTo>
                <a:cubicBezTo>
                  <a:pt x="1791770" y="2730"/>
                  <a:pt x="1927760" y="8085"/>
                  <a:pt x="2273941" y="0"/>
                </a:cubicBezTo>
                <a:cubicBezTo>
                  <a:pt x="2398320" y="21807"/>
                  <a:pt x="2545259" y="117235"/>
                  <a:pt x="2543175" y="269234"/>
                </a:cubicBezTo>
                <a:cubicBezTo>
                  <a:pt x="2535291" y="342048"/>
                  <a:pt x="2534754" y="386920"/>
                  <a:pt x="2543175" y="441541"/>
                </a:cubicBezTo>
                <a:cubicBezTo>
                  <a:pt x="2562646" y="591085"/>
                  <a:pt x="2434115" y="711865"/>
                  <a:pt x="2273941" y="710775"/>
                </a:cubicBezTo>
                <a:cubicBezTo>
                  <a:pt x="2122738" y="715208"/>
                  <a:pt x="1763323" y="742148"/>
                  <a:pt x="1585658" y="710775"/>
                </a:cubicBezTo>
                <a:cubicBezTo>
                  <a:pt x="1407993" y="679402"/>
                  <a:pt x="1168794" y="736778"/>
                  <a:pt x="937470" y="710775"/>
                </a:cubicBezTo>
                <a:cubicBezTo>
                  <a:pt x="706146" y="684772"/>
                  <a:pt x="447978" y="721776"/>
                  <a:pt x="269234" y="710775"/>
                </a:cubicBezTo>
                <a:cubicBezTo>
                  <a:pt x="89991" y="717267"/>
                  <a:pt x="18350" y="573217"/>
                  <a:pt x="0" y="441541"/>
                </a:cubicBezTo>
                <a:cubicBezTo>
                  <a:pt x="-4402" y="401910"/>
                  <a:pt x="8599" y="340173"/>
                  <a:pt x="0" y="269234"/>
                </a:cubicBezTo>
                <a:close/>
              </a:path>
              <a:path w="2543175" h="710775" stroke="0" extrusionOk="0">
                <a:moveTo>
                  <a:pt x="0" y="269234"/>
                </a:moveTo>
                <a:cubicBezTo>
                  <a:pt x="-298" y="114161"/>
                  <a:pt x="146274" y="14151"/>
                  <a:pt x="269234" y="0"/>
                </a:cubicBezTo>
                <a:cubicBezTo>
                  <a:pt x="599971" y="-18437"/>
                  <a:pt x="757268" y="19204"/>
                  <a:pt x="977564" y="0"/>
                </a:cubicBezTo>
                <a:cubicBezTo>
                  <a:pt x="1197860" y="-19204"/>
                  <a:pt x="1405687" y="16025"/>
                  <a:pt x="1585658" y="0"/>
                </a:cubicBezTo>
                <a:cubicBezTo>
                  <a:pt x="1765629" y="-16025"/>
                  <a:pt x="1977727" y="-16213"/>
                  <a:pt x="2273941" y="0"/>
                </a:cubicBezTo>
                <a:cubicBezTo>
                  <a:pt x="2407879" y="-1445"/>
                  <a:pt x="2569260" y="129440"/>
                  <a:pt x="2543175" y="269234"/>
                </a:cubicBezTo>
                <a:cubicBezTo>
                  <a:pt x="2547171" y="348279"/>
                  <a:pt x="2542427" y="390122"/>
                  <a:pt x="2543175" y="441541"/>
                </a:cubicBezTo>
                <a:cubicBezTo>
                  <a:pt x="2546452" y="605244"/>
                  <a:pt x="2433738" y="719755"/>
                  <a:pt x="2273941" y="710775"/>
                </a:cubicBezTo>
                <a:cubicBezTo>
                  <a:pt x="2001980" y="716723"/>
                  <a:pt x="1787815" y="740277"/>
                  <a:pt x="1605705" y="710775"/>
                </a:cubicBezTo>
                <a:cubicBezTo>
                  <a:pt x="1423595" y="681273"/>
                  <a:pt x="1163561" y="729108"/>
                  <a:pt x="957517" y="710775"/>
                </a:cubicBezTo>
                <a:cubicBezTo>
                  <a:pt x="751473" y="692442"/>
                  <a:pt x="412891" y="698772"/>
                  <a:pt x="269234" y="710775"/>
                </a:cubicBezTo>
                <a:cubicBezTo>
                  <a:pt x="131551" y="741147"/>
                  <a:pt x="21361" y="565586"/>
                  <a:pt x="0" y="441541"/>
                </a:cubicBezTo>
                <a:cubicBezTo>
                  <a:pt x="4606" y="385502"/>
                  <a:pt x="1737" y="347323"/>
                  <a:pt x="0" y="269234"/>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Ku-chi-</a:t>
            </a:r>
            <a:r>
              <a:rPr lang="en-US" sz="4000" b="1" dirty="0" err="1">
                <a:solidFill>
                  <a:srgbClr val="7030A0"/>
                </a:solidFill>
                <a:latin typeface="Calibri" panose="020F0502020204030204" pitchFamily="34" charset="0"/>
                <a:cs typeface="Calibri" panose="020F0502020204030204" pitchFamily="34" charset="0"/>
              </a:rPr>
              <a:t>tô</a:t>
            </a:r>
            <a:endParaRPr lang="en-US" sz="4000" b="1" dirty="0">
              <a:solidFill>
                <a:srgbClr val="7030A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41822360-84A8-37E8-75DA-F5B2AFBA2F96}"/>
              </a:ext>
            </a:extLst>
          </p:cNvPr>
          <p:cNvSpPr/>
          <p:nvPr/>
        </p:nvSpPr>
        <p:spPr>
          <a:xfrm>
            <a:off x="9048749" y="5743575"/>
            <a:ext cx="2943226" cy="651299"/>
          </a:xfrm>
          <a:custGeom>
            <a:avLst/>
            <a:gdLst>
              <a:gd name="connsiteX0" fmla="*/ 0 w 2943226"/>
              <a:gd name="connsiteY0" fmla="*/ 246706 h 651299"/>
              <a:gd name="connsiteX1" fmla="*/ 246706 w 2943226"/>
              <a:gd name="connsiteY1" fmla="*/ 0 h 651299"/>
              <a:gd name="connsiteX2" fmla="*/ 859160 w 2943226"/>
              <a:gd name="connsiteY2" fmla="*/ 0 h 651299"/>
              <a:gd name="connsiteX3" fmla="*/ 1496111 w 2943226"/>
              <a:gd name="connsiteY3" fmla="*/ 0 h 651299"/>
              <a:gd name="connsiteX4" fmla="*/ 2157561 w 2943226"/>
              <a:gd name="connsiteY4" fmla="*/ 0 h 651299"/>
              <a:gd name="connsiteX5" fmla="*/ 2696520 w 2943226"/>
              <a:gd name="connsiteY5" fmla="*/ 0 h 651299"/>
              <a:gd name="connsiteX6" fmla="*/ 2943226 w 2943226"/>
              <a:gd name="connsiteY6" fmla="*/ 246706 h 651299"/>
              <a:gd name="connsiteX7" fmla="*/ 2943226 w 2943226"/>
              <a:gd name="connsiteY7" fmla="*/ 404593 h 651299"/>
              <a:gd name="connsiteX8" fmla="*/ 2696520 w 2943226"/>
              <a:gd name="connsiteY8" fmla="*/ 651299 h 651299"/>
              <a:gd name="connsiteX9" fmla="*/ 2035070 w 2943226"/>
              <a:gd name="connsiteY9" fmla="*/ 651299 h 651299"/>
              <a:gd name="connsiteX10" fmla="*/ 1447115 w 2943226"/>
              <a:gd name="connsiteY10" fmla="*/ 651299 h 651299"/>
              <a:gd name="connsiteX11" fmla="*/ 834661 w 2943226"/>
              <a:gd name="connsiteY11" fmla="*/ 651299 h 651299"/>
              <a:gd name="connsiteX12" fmla="*/ 246706 w 2943226"/>
              <a:gd name="connsiteY12" fmla="*/ 651299 h 651299"/>
              <a:gd name="connsiteX13" fmla="*/ 0 w 2943226"/>
              <a:gd name="connsiteY13" fmla="*/ 404593 h 651299"/>
              <a:gd name="connsiteX14" fmla="*/ 0 w 2943226"/>
              <a:gd name="connsiteY14" fmla="*/ 246706 h 65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3226" h="651299" fill="none" extrusionOk="0">
                <a:moveTo>
                  <a:pt x="0" y="246706"/>
                </a:moveTo>
                <a:cubicBezTo>
                  <a:pt x="1220" y="107489"/>
                  <a:pt x="82901" y="-3084"/>
                  <a:pt x="246706" y="0"/>
                </a:cubicBezTo>
                <a:cubicBezTo>
                  <a:pt x="393721" y="9217"/>
                  <a:pt x="584991" y="21474"/>
                  <a:pt x="859160" y="0"/>
                </a:cubicBezTo>
                <a:cubicBezTo>
                  <a:pt x="1133329" y="-21474"/>
                  <a:pt x="1214464" y="-12688"/>
                  <a:pt x="1496111" y="0"/>
                </a:cubicBezTo>
                <a:cubicBezTo>
                  <a:pt x="1777758" y="12688"/>
                  <a:pt x="1910393" y="-29369"/>
                  <a:pt x="2157561" y="0"/>
                </a:cubicBezTo>
                <a:cubicBezTo>
                  <a:pt x="2404729" y="29369"/>
                  <a:pt x="2499892" y="-5404"/>
                  <a:pt x="2696520" y="0"/>
                </a:cubicBezTo>
                <a:cubicBezTo>
                  <a:pt x="2860337" y="1203"/>
                  <a:pt x="2948941" y="110997"/>
                  <a:pt x="2943226" y="246706"/>
                </a:cubicBezTo>
                <a:cubicBezTo>
                  <a:pt x="2949700" y="305156"/>
                  <a:pt x="2936113" y="339106"/>
                  <a:pt x="2943226" y="404593"/>
                </a:cubicBezTo>
                <a:cubicBezTo>
                  <a:pt x="2918808" y="524599"/>
                  <a:pt x="2845355" y="627919"/>
                  <a:pt x="2696520" y="651299"/>
                </a:cubicBezTo>
                <a:cubicBezTo>
                  <a:pt x="2454123" y="676542"/>
                  <a:pt x="2306287" y="659607"/>
                  <a:pt x="2035070" y="651299"/>
                </a:cubicBezTo>
                <a:cubicBezTo>
                  <a:pt x="1763853" y="642992"/>
                  <a:pt x="1672128" y="652682"/>
                  <a:pt x="1447115" y="651299"/>
                </a:cubicBezTo>
                <a:cubicBezTo>
                  <a:pt x="1222103" y="649916"/>
                  <a:pt x="1042106" y="638685"/>
                  <a:pt x="834661" y="651299"/>
                </a:cubicBezTo>
                <a:cubicBezTo>
                  <a:pt x="627216" y="663913"/>
                  <a:pt x="367814" y="645858"/>
                  <a:pt x="246706" y="651299"/>
                </a:cubicBezTo>
                <a:cubicBezTo>
                  <a:pt x="122939" y="650439"/>
                  <a:pt x="-15079" y="537727"/>
                  <a:pt x="0" y="404593"/>
                </a:cubicBezTo>
                <a:cubicBezTo>
                  <a:pt x="-4153" y="354396"/>
                  <a:pt x="3267" y="314992"/>
                  <a:pt x="0" y="246706"/>
                </a:cubicBezTo>
                <a:close/>
              </a:path>
              <a:path w="2943226" h="651299" stroke="0" extrusionOk="0">
                <a:moveTo>
                  <a:pt x="0" y="246706"/>
                </a:moveTo>
                <a:cubicBezTo>
                  <a:pt x="-912" y="90917"/>
                  <a:pt x="122643" y="6703"/>
                  <a:pt x="246706" y="0"/>
                </a:cubicBezTo>
                <a:cubicBezTo>
                  <a:pt x="574923" y="-95"/>
                  <a:pt x="742488" y="22389"/>
                  <a:pt x="908156" y="0"/>
                </a:cubicBezTo>
                <a:cubicBezTo>
                  <a:pt x="1073824" y="-22389"/>
                  <a:pt x="1229905" y="2901"/>
                  <a:pt x="1447115" y="0"/>
                </a:cubicBezTo>
                <a:cubicBezTo>
                  <a:pt x="1664325" y="-2901"/>
                  <a:pt x="1909361" y="-21651"/>
                  <a:pt x="2035070" y="0"/>
                </a:cubicBezTo>
                <a:cubicBezTo>
                  <a:pt x="2160780" y="21651"/>
                  <a:pt x="2523367" y="-16518"/>
                  <a:pt x="2696520" y="0"/>
                </a:cubicBezTo>
                <a:cubicBezTo>
                  <a:pt x="2848502" y="15000"/>
                  <a:pt x="2911520" y="103666"/>
                  <a:pt x="2943226" y="246706"/>
                </a:cubicBezTo>
                <a:cubicBezTo>
                  <a:pt x="2939422" y="303115"/>
                  <a:pt x="2950395" y="364583"/>
                  <a:pt x="2943226" y="404593"/>
                </a:cubicBezTo>
                <a:cubicBezTo>
                  <a:pt x="2955924" y="532195"/>
                  <a:pt x="2838917" y="642988"/>
                  <a:pt x="2696520" y="651299"/>
                </a:cubicBezTo>
                <a:cubicBezTo>
                  <a:pt x="2483798" y="675310"/>
                  <a:pt x="2269242" y="651102"/>
                  <a:pt x="2133063" y="651299"/>
                </a:cubicBezTo>
                <a:cubicBezTo>
                  <a:pt x="1996884" y="651496"/>
                  <a:pt x="1789044" y="656892"/>
                  <a:pt x="1471613" y="651299"/>
                </a:cubicBezTo>
                <a:cubicBezTo>
                  <a:pt x="1154182" y="645707"/>
                  <a:pt x="1116645" y="670935"/>
                  <a:pt x="859160" y="651299"/>
                </a:cubicBezTo>
                <a:cubicBezTo>
                  <a:pt x="601675" y="631663"/>
                  <a:pt x="431896" y="633597"/>
                  <a:pt x="246706" y="651299"/>
                </a:cubicBezTo>
                <a:cubicBezTo>
                  <a:pt x="116119" y="649372"/>
                  <a:pt x="14497" y="544881"/>
                  <a:pt x="0" y="404593"/>
                </a:cubicBezTo>
                <a:cubicBezTo>
                  <a:pt x="-7574" y="328677"/>
                  <a:pt x="-6597" y="319631"/>
                  <a:pt x="0" y="246706"/>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Ana-ca-ô-</a:t>
            </a:r>
            <a:r>
              <a:rPr lang="en-US" sz="4000" b="1" dirty="0" err="1">
                <a:solidFill>
                  <a:srgbClr val="7030A0"/>
                </a:solidFill>
                <a:latin typeface="Calibri" panose="020F0502020204030204" pitchFamily="34" charset="0"/>
                <a:cs typeface="Calibri" panose="020F0502020204030204" pitchFamily="34" charset="0"/>
              </a:rPr>
              <a:t>na</a:t>
            </a:r>
            <a:endParaRPr lang="en-US" sz="40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684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4" grpId="0" animBg="1"/>
      <p:bldP spid="15" grpId="0" animBg="1"/>
      <p:bldP spid="1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288</TotalTime>
  <Words>2480</Words>
  <Application>Microsoft Office PowerPoint</Application>
  <PresentationFormat>Widescreen</PresentationFormat>
  <Paragraphs>163</Paragraphs>
  <Slides>37</Slides>
  <Notes>14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37</vt:i4>
      </vt:variant>
    </vt:vector>
  </HeadingPairs>
  <TitlesOfParts>
    <vt:vector size="51" baseType="lpstr">
      <vt:lpstr>#9Slide05 SVNClementine</vt:lpstr>
      <vt:lpstr>Arial</vt:lpstr>
      <vt:lpstr>Calibri</vt:lpstr>
      <vt:lpstr>Calibri Light</vt:lpstr>
      <vt:lpstr>Cambria</vt:lpstr>
      <vt:lpstr>等线</vt:lpstr>
      <vt:lpstr>等线 Light</vt:lpstr>
      <vt:lpstr>Segoe UI Historic</vt:lpstr>
      <vt:lpstr>UTM Cookies</vt:lpstr>
      <vt:lpstr>UTM Duepuntozero</vt:lpstr>
      <vt:lpstr>UTM French Vanilla</vt:lpstr>
      <vt:lpstr>UVN Banh Mi</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65</cp:revision>
  <dcterms:created xsi:type="dcterms:W3CDTF">2023-07-10T10:49:30Z</dcterms:created>
  <dcterms:modified xsi:type="dcterms:W3CDTF">2023-10-25T13:08:08Z</dcterms:modified>
</cp:coreProperties>
</file>