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308" r:id="rId3"/>
    <p:sldId id="322" r:id="rId4"/>
    <p:sldId id="2007577285" r:id="rId5"/>
    <p:sldId id="2007577275" r:id="rId6"/>
    <p:sldId id="2007577300" r:id="rId7"/>
    <p:sldId id="2007577301" r:id="rId8"/>
    <p:sldId id="343" r:id="rId9"/>
    <p:sldId id="2007577311" r:id="rId10"/>
    <p:sldId id="2007577302" r:id="rId11"/>
    <p:sldId id="2007577303" r:id="rId12"/>
    <p:sldId id="2007577304" r:id="rId13"/>
    <p:sldId id="319" r:id="rId14"/>
    <p:sldId id="2007577305" r:id="rId15"/>
    <p:sldId id="301" r:id="rId16"/>
    <p:sldId id="2007577306" r:id="rId17"/>
    <p:sldId id="2007577282" r:id="rId18"/>
    <p:sldId id="344" r:id="rId19"/>
    <p:sldId id="2007577307" r:id="rId20"/>
    <p:sldId id="2007577308" r:id="rId21"/>
    <p:sldId id="2007577309" r:id="rId22"/>
    <p:sldId id="2007577310" r:id="rId23"/>
    <p:sldId id="359" r:id="rId24"/>
    <p:sldId id="2007577299" r:id="rId25"/>
    <p:sldId id="2007577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2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00AB6-B8C0-4388-A11F-EF2DDA936E7A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A3A1E-901F-438A-B682-DEB69D06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7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10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295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104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508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0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8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0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422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0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2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768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47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27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3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393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218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5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06FD9F0-6783-DC49-8E48-E1FA0E112E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826" y="380999"/>
            <a:ext cx="17621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3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4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E331F-7EF7-069E-3C4B-93A1B27A8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3301520"/>
            <a:ext cx="3470755" cy="34707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A47CE3-760F-CFAB-9B76-D7179D3AC0B2}"/>
              </a:ext>
            </a:extLst>
          </p:cNvPr>
          <p:cNvGrpSpPr/>
          <p:nvPr/>
        </p:nvGrpSpPr>
        <p:grpSpPr>
          <a:xfrm>
            <a:off x="-404991" y="3797699"/>
            <a:ext cx="3519665" cy="3126976"/>
            <a:chOff x="1901195" y="2605309"/>
            <a:chExt cx="2055644" cy="2321742"/>
          </a:xfrm>
        </p:grpSpPr>
        <p:pic>
          <p:nvPicPr>
            <p:cNvPr id="6" name="Picture 5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5B82403-A334-152A-9AB7-75640E1D0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7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41EDEFD-7821-81C7-D7AA-57FE4F49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DF5C370-0B2A-7551-C8B3-ED64405DC2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2368" y="889954"/>
            <a:ext cx="7968163" cy="1420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DDBAA8-DC08-D25D-2A8A-A9B6D398FD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4558" y="1921283"/>
            <a:ext cx="7230483" cy="2310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649B30-787A-E7E8-EA0D-CD2BB084AE03}"/>
              </a:ext>
            </a:extLst>
          </p:cNvPr>
          <p:cNvSpPr txBox="1"/>
          <p:nvPr/>
        </p:nvSpPr>
        <p:spPr>
          <a:xfrm>
            <a:off x="2534345" y="265489"/>
            <a:ext cx="691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……..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75986B-10D8-FD76-AFA3-7C420955395E}"/>
              </a:ext>
            </a:extLst>
          </p:cNvPr>
          <p:cNvSpPr txBox="1"/>
          <p:nvPr/>
        </p:nvSpPr>
        <p:spPr>
          <a:xfrm>
            <a:off x="4981575" y="4324350"/>
            <a:ext cx="159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87A466-4858-EDBE-35C5-7EB784937CBB}"/>
              </a:ext>
            </a:extLst>
          </p:cNvPr>
          <p:cNvGrpSpPr/>
          <p:nvPr/>
        </p:nvGrpSpPr>
        <p:grpSpPr>
          <a:xfrm>
            <a:off x="4844286" y="163198"/>
            <a:ext cx="6768594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9" name="Cuộn: Ngang 18">
              <a:extLst>
                <a:ext uri="{FF2B5EF4-FFF2-40B4-BE49-F238E27FC236}">
                  <a16:creationId xmlns:a16="http://schemas.microsoft.com/office/drawing/2014/main" id="{8C122B7A-C0DB-9EF7-8037-B0F6D11CAB42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">
              <a:extLst>
                <a:ext uri="{FF2B5EF4-FFF2-40B4-BE49-F238E27FC236}">
                  <a16:creationId xmlns:a16="http://schemas.microsoft.com/office/drawing/2014/main" id="{77A9F150-B604-B717-A552-2B19D1C75F63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thiết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cuộc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như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thế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5C23864-2165-1F73-5BC5-21942AA5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8" y="314325"/>
            <a:ext cx="4204004" cy="29527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2B95B13-0023-BC83-EA1B-244539F9AF3F}"/>
              </a:ext>
            </a:extLst>
          </p:cNvPr>
          <p:cNvGrpSpPr/>
          <p:nvPr/>
        </p:nvGrpSpPr>
        <p:grpSpPr>
          <a:xfrm>
            <a:off x="4591050" y="1591948"/>
            <a:ext cx="7248526" cy="1574758"/>
            <a:chOff x="4796661" y="563247"/>
            <a:chExt cx="6768594" cy="2035314"/>
          </a:xfrm>
          <a:solidFill>
            <a:srgbClr val="FFFF00"/>
          </a:solidFill>
        </p:grpSpPr>
        <p:sp>
          <p:nvSpPr>
            <p:cNvPr id="13" name="Cuộn: Ngang 18">
              <a:extLst>
                <a:ext uri="{FF2B5EF4-FFF2-40B4-BE49-F238E27FC236}">
                  <a16:creationId xmlns:a16="http://schemas.microsoft.com/office/drawing/2014/main" id="{53B1D2A3-680C-AB82-456D-76287C61A4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Hộp Văn bản 15">
              <a:extLst>
                <a:ext uri="{FF2B5EF4-FFF2-40B4-BE49-F238E27FC236}">
                  <a16:creationId xmlns:a16="http://schemas.microsoft.com/office/drawing/2014/main" id="{06579513-460C-8328-A26D-446D22D8F497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790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6D5FA1-F61A-2F2A-DE92-8B65E802C3AF}"/>
              </a:ext>
            </a:extLst>
          </p:cNvPr>
          <p:cNvGrpSpPr/>
          <p:nvPr/>
        </p:nvGrpSpPr>
        <p:grpSpPr>
          <a:xfrm>
            <a:off x="2219325" y="3373123"/>
            <a:ext cx="6391276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16" name="Cuộn: Ngang 18">
              <a:extLst>
                <a:ext uri="{FF2B5EF4-FFF2-40B4-BE49-F238E27FC236}">
                  <a16:creationId xmlns:a16="http://schemas.microsoft.com/office/drawing/2014/main" id="{23CECA72-3E8B-A90E-91D0-94F13FCD38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Hộp Văn bản 15">
              <a:extLst>
                <a:ext uri="{FF2B5EF4-FFF2-40B4-BE49-F238E27FC236}">
                  <a16:creationId xmlns:a16="http://schemas.microsoft.com/office/drawing/2014/main" id="{329F13EF-E8D0-44F1-341D-4FACAD561E21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233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8" name="Picture 7">
            <a:extLst>
              <a:ext uri="{FF2B5EF4-FFF2-40B4-BE49-F238E27FC236}">
                <a16:creationId xmlns:a16="http://schemas.microsoft.com/office/drawing/2014/main" id="{4A72C714-B76E-6D2C-0BCD-B94B8EB4E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062" y="2503309"/>
            <a:ext cx="3454938" cy="44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21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4A80AF-551D-CA5C-6609-FF357782A18E}"/>
              </a:ext>
            </a:extLst>
          </p:cNvPr>
          <p:cNvGrpSpPr/>
          <p:nvPr/>
        </p:nvGrpSpPr>
        <p:grpSpPr>
          <a:xfrm>
            <a:off x="8324850" y="2971801"/>
            <a:ext cx="3476625" cy="3552956"/>
            <a:chOff x="878111" y="-310047"/>
            <a:chExt cx="4943680" cy="7091978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530F783-8D46-297B-7666-8B122E42D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78111" y="2289621"/>
              <a:ext cx="4391233" cy="4492310"/>
            </a:xfrm>
            <a:prstGeom prst="rect">
              <a:avLst/>
            </a:prstGeom>
          </p:spPr>
        </p:pic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4BF943AB-BF58-5A16-7BD5-F8EC916914E4}"/>
                </a:ext>
              </a:extLst>
            </p:cNvPr>
            <p:cNvSpPr/>
            <p:nvPr/>
          </p:nvSpPr>
          <p:spPr>
            <a:xfrm>
              <a:off x="1925296" y="-310047"/>
              <a:ext cx="3896495" cy="2187211"/>
            </a:xfrm>
            <a:prstGeom prst="wedgeRoundRectCallout">
              <a:avLst>
                <a:gd name="adj1" fmla="val -7749"/>
                <a:gd name="adj2" fmla="val 80230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Thảo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luận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đôi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AE1BE4-0556-A7E6-2B75-21F3DDB064BD}"/>
              </a:ext>
            </a:extLst>
          </p:cNvPr>
          <p:cNvGrpSpPr/>
          <p:nvPr/>
        </p:nvGrpSpPr>
        <p:grpSpPr>
          <a:xfrm>
            <a:off x="2305050" y="-76200"/>
            <a:ext cx="7583805" cy="1228725"/>
            <a:chOff x="2948811" y="163197"/>
            <a:chExt cx="6768594" cy="1456053"/>
          </a:xfrm>
        </p:grpSpPr>
        <p:sp>
          <p:nvSpPr>
            <p:cNvPr id="19" name="Cuộn: Ngang 18">
              <a:extLst>
                <a:ext uri="{FF2B5EF4-FFF2-40B4-BE49-F238E27FC236}">
                  <a16:creationId xmlns:a16="http://schemas.microsoft.com/office/drawing/2014/main" id="{0185E1FB-C28A-BA8B-4FF1-6A7598B2D51D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Hộp Văn bản 15">
              <a:extLst>
                <a:ext uri="{FF2B5EF4-FFF2-40B4-BE49-F238E27FC236}">
                  <a16:creationId xmlns:a16="http://schemas.microsoft.com/office/drawing/2014/main" id="{0BA049FF-6ECD-F409-C9AD-85DC6DF70C4C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838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phiếu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1" name="Table 24">
            <a:extLst>
              <a:ext uri="{FF2B5EF4-FFF2-40B4-BE49-F238E27FC236}">
                <a16:creationId xmlns:a16="http://schemas.microsoft.com/office/drawing/2014/main" id="{C20F6C2A-570D-4FE6-BFAA-0CA9627503CA}"/>
              </a:ext>
            </a:extLst>
          </p:cNvPr>
          <p:cNvGraphicFramePr>
            <a:graphicFrameLocks noGrp="1"/>
          </p:cNvGraphicFramePr>
          <p:nvPr/>
        </p:nvGraphicFramePr>
        <p:xfrm>
          <a:off x="974725" y="1535640"/>
          <a:ext cx="7512052" cy="35490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8013">
                  <a:extLst>
                    <a:ext uri="{9D8B030D-6E8A-4147-A177-3AD203B41FA5}">
                      <a16:colId xmlns:a16="http://schemas.microsoft.com/office/drawing/2014/main" val="544124630"/>
                    </a:ext>
                  </a:extLst>
                </a:gridCol>
                <a:gridCol w="1878013">
                  <a:extLst>
                    <a:ext uri="{9D8B030D-6E8A-4147-A177-3AD203B41FA5}">
                      <a16:colId xmlns:a16="http://schemas.microsoft.com/office/drawing/2014/main" val="2004844057"/>
                    </a:ext>
                  </a:extLst>
                </a:gridCol>
                <a:gridCol w="1431924">
                  <a:extLst>
                    <a:ext uri="{9D8B030D-6E8A-4147-A177-3AD203B41FA5}">
                      <a16:colId xmlns:a16="http://schemas.microsoft.com/office/drawing/2014/main" val="3991944715"/>
                    </a:ext>
                  </a:extLst>
                </a:gridCol>
                <a:gridCol w="2324102">
                  <a:extLst>
                    <a:ext uri="{9D8B030D-6E8A-4147-A177-3AD203B41FA5}">
                      <a16:colId xmlns:a16="http://schemas.microsoft.com/office/drawing/2014/main" val="3610146168"/>
                    </a:ext>
                  </a:extLst>
                </a:gridCol>
              </a:tblGrid>
              <a:tr h="67219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Ảnh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Sản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phẩm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Vai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trò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Công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sức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người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lao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động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069973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946980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313436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907091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743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28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371475" y="257175"/>
            <a:ext cx="11315700" cy="6334125"/>
          </a:xfrm>
          <a:custGeom>
            <a:avLst/>
            <a:gdLst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5700" h="6334125" fill="none" extrusionOk="0">
                <a:moveTo>
                  <a:pt x="0" y="634044"/>
                </a:moveTo>
                <a:cubicBezTo>
                  <a:pt x="5749" y="347542"/>
                  <a:pt x="304443" y="-74490"/>
                  <a:pt x="484869" y="0"/>
                </a:cubicBezTo>
                <a:cubicBezTo>
                  <a:pt x="4429819" y="272995"/>
                  <a:pt x="8534458" y="-529720"/>
                  <a:pt x="10830829" y="0"/>
                </a:cubicBezTo>
                <a:cubicBezTo>
                  <a:pt x="11006127" y="-16901"/>
                  <a:pt x="11422337" y="189570"/>
                  <a:pt x="11315700" y="634044"/>
                </a:cubicBezTo>
                <a:cubicBezTo>
                  <a:pt x="11381018" y="2769404"/>
                  <a:pt x="11543856" y="3650379"/>
                  <a:pt x="11315700" y="5700079"/>
                </a:cubicBezTo>
                <a:cubicBezTo>
                  <a:pt x="11261937" y="6115809"/>
                  <a:pt x="11153935" y="6331830"/>
                  <a:pt x="10830829" y="6334125"/>
                </a:cubicBezTo>
                <a:cubicBezTo>
                  <a:pt x="8691710" y="6179234"/>
                  <a:pt x="5158053" y="6236770"/>
                  <a:pt x="484869" y="6334125"/>
                </a:cubicBezTo>
                <a:cubicBezTo>
                  <a:pt x="205563" y="6245535"/>
                  <a:pt x="1733" y="6140266"/>
                  <a:pt x="0" y="5700079"/>
                </a:cubicBezTo>
                <a:cubicBezTo>
                  <a:pt x="-345058" y="3489946"/>
                  <a:pt x="284230" y="2198385"/>
                  <a:pt x="0" y="634044"/>
                </a:cubicBezTo>
                <a:close/>
              </a:path>
              <a:path w="11315700" h="6334125" stroke="0" extrusionOk="0">
                <a:moveTo>
                  <a:pt x="0" y="634044"/>
                </a:moveTo>
                <a:cubicBezTo>
                  <a:pt x="-27702" y="260189"/>
                  <a:pt x="266756" y="-44130"/>
                  <a:pt x="484869" y="0"/>
                </a:cubicBezTo>
                <a:cubicBezTo>
                  <a:pt x="3859592" y="-1023979"/>
                  <a:pt x="5613550" y="523979"/>
                  <a:pt x="10830829" y="0"/>
                </a:cubicBezTo>
                <a:cubicBezTo>
                  <a:pt x="11026321" y="-5537"/>
                  <a:pt x="11314354" y="406271"/>
                  <a:pt x="11315700" y="634044"/>
                </a:cubicBezTo>
                <a:cubicBezTo>
                  <a:pt x="11749763" y="2145975"/>
                  <a:pt x="11738124" y="4007123"/>
                  <a:pt x="11315700" y="5700079"/>
                </a:cubicBezTo>
                <a:cubicBezTo>
                  <a:pt x="11334639" y="6103061"/>
                  <a:pt x="11044112" y="6319445"/>
                  <a:pt x="10830829" y="6334125"/>
                </a:cubicBezTo>
                <a:cubicBezTo>
                  <a:pt x="6640373" y="6241252"/>
                  <a:pt x="1621947" y="6409312"/>
                  <a:pt x="484869" y="6334125"/>
                </a:cubicBezTo>
                <a:cubicBezTo>
                  <a:pt x="219566" y="6234645"/>
                  <a:pt x="-23361" y="5973615"/>
                  <a:pt x="0" y="5700079"/>
                </a:cubicBezTo>
                <a:cubicBezTo>
                  <a:pt x="-348716" y="3920130"/>
                  <a:pt x="-314424" y="2672919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-23177" y="247455"/>
                  <a:pt x="248440" y="-14987"/>
                  <a:pt x="484869" y="0"/>
                </a:cubicBezTo>
                <a:cubicBezTo>
                  <a:pt x="3639717" y="574649"/>
                  <a:pt x="8484497" y="-63054"/>
                  <a:pt x="10830829" y="0"/>
                </a:cubicBezTo>
                <a:cubicBezTo>
                  <a:pt x="11072906" y="10911"/>
                  <a:pt x="11372689" y="285977"/>
                  <a:pt x="11315700" y="634044"/>
                </a:cubicBezTo>
                <a:cubicBezTo>
                  <a:pt x="11253050" y="2993625"/>
                  <a:pt x="11519031" y="3592646"/>
                  <a:pt x="11315700" y="5700079"/>
                </a:cubicBezTo>
                <a:cubicBezTo>
                  <a:pt x="11304285" y="6146819"/>
                  <a:pt x="11122474" y="6279378"/>
                  <a:pt x="10830829" y="6334125"/>
                </a:cubicBezTo>
                <a:cubicBezTo>
                  <a:pt x="7839619" y="5794791"/>
                  <a:pt x="5625551" y="6301224"/>
                  <a:pt x="484869" y="6334125"/>
                </a:cubicBezTo>
                <a:cubicBezTo>
                  <a:pt x="217611" y="6286584"/>
                  <a:pt x="39513" y="6078068"/>
                  <a:pt x="0" y="5700079"/>
                </a:cubicBezTo>
                <a:cubicBezTo>
                  <a:pt x="-23108" y="3925420"/>
                  <a:pt x="-106050" y="2422996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2400" y="313025"/>
                  <a:pt x="281136" y="-45393"/>
                  <a:pt x="484869" y="0"/>
                </a:cubicBezTo>
                <a:cubicBezTo>
                  <a:pt x="3877118" y="433964"/>
                  <a:pt x="8471568" y="-359068"/>
                  <a:pt x="10830829" y="0"/>
                </a:cubicBezTo>
                <a:cubicBezTo>
                  <a:pt x="10999215" y="-4897"/>
                  <a:pt x="11409112" y="298152"/>
                  <a:pt x="11315700" y="634044"/>
                </a:cubicBezTo>
                <a:cubicBezTo>
                  <a:pt x="11332370" y="2819775"/>
                  <a:pt x="11588608" y="3644478"/>
                  <a:pt x="11315700" y="5700079"/>
                </a:cubicBezTo>
                <a:cubicBezTo>
                  <a:pt x="11277103" y="6103538"/>
                  <a:pt x="11143766" y="6328422"/>
                  <a:pt x="10830829" y="6334125"/>
                </a:cubicBezTo>
                <a:cubicBezTo>
                  <a:pt x="8136796" y="5725492"/>
                  <a:pt x="5489090" y="5971583"/>
                  <a:pt x="484869" y="6334125"/>
                </a:cubicBezTo>
                <a:cubicBezTo>
                  <a:pt x="193235" y="6231339"/>
                  <a:pt x="27781" y="6100210"/>
                  <a:pt x="0" y="5700079"/>
                </a:cubicBezTo>
                <a:cubicBezTo>
                  <a:pt x="-304646" y="3757518"/>
                  <a:pt x="147337" y="2295074"/>
                  <a:pt x="0" y="63404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99837F8-67AE-8166-C90E-74C30273C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20" y="64703"/>
            <a:ext cx="6355633" cy="48479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4C6983-5C70-9545-8283-F55079B80AFC}"/>
              </a:ext>
            </a:extLst>
          </p:cNvPr>
          <p:cNvSpPr txBox="1"/>
          <p:nvPr/>
        </p:nvSpPr>
        <p:spPr>
          <a:xfrm>
            <a:off x="6624643" y="2554072"/>
            <a:ext cx="3948197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6000" b="1" i="0" u="none" strike="noStrike" kern="1200" cap="none" spc="0" normalizeH="0" baseline="0" noProof="0" dirty="0">
              <a:ln w="25400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DD144BB8-822D-C767-6240-8A7F559D03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73045" y="754340"/>
            <a:ext cx="3126996" cy="319897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63FD232-07CD-6221-0A30-20BBE4325D4B}"/>
              </a:ext>
            </a:extLst>
          </p:cNvPr>
          <p:cNvGrpSpPr/>
          <p:nvPr/>
        </p:nvGrpSpPr>
        <p:grpSpPr>
          <a:xfrm>
            <a:off x="304807" y="4129331"/>
            <a:ext cx="6213880" cy="1757645"/>
            <a:chOff x="7930237" y="854592"/>
            <a:chExt cx="5085471" cy="175764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FEAA002-AA6F-B911-5A53-950A8A7B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3B7D84-740F-B6A3-AB6F-DE6C254681DE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–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8" name="Table 24">
            <a:extLst>
              <a:ext uri="{FF2B5EF4-FFF2-40B4-BE49-F238E27FC236}">
                <a16:creationId xmlns:a16="http://schemas.microsoft.com/office/drawing/2014/main" id="{E38445AF-B632-DD01-968E-E93345CF5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37160"/>
              </p:ext>
            </p:extLst>
          </p:nvPr>
        </p:nvGraphicFramePr>
        <p:xfrm>
          <a:off x="955674" y="819150"/>
          <a:ext cx="10417176" cy="54657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2676">
                  <a:extLst>
                    <a:ext uri="{9D8B030D-6E8A-4147-A177-3AD203B41FA5}">
                      <a16:colId xmlns:a16="http://schemas.microsoft.com/office/drawing/2014/main" val="544124630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4844057"/>
                    </a:ext>
                  </a:extLst>
                </a:gridCol>
                <a:gridCol w="3571875">
                  <a:extLst>
                    <a:ext uri="{9D8B030D-6E8A-4147-A177-3AD203B41FA5}">
                      <a16:colId xmlns:a16="http://schemas.microsoft.com/office/drawing/2014/main" val="3991944715"/>
                    </a:ext>
                  </a:extLst>
                </a:gridCol>
                <a:gridCol w="3876675">
                  <a:extLst>
                    <a:ext uri="{9D8B030D-6E8A-4147-A177-3AD203B41FA5}">
                      <a16:colId xmlns:a16="http://schemas.microsoft.com/office/drawing/2014/main" val="361014616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Ảnh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Sản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phẩm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Vai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trò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sức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lao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động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069973"/>
                  </a:ext>
                </a:extLst>
              </a:tr>
              <a:tr h="8556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946980"/>
                  </a:ext>
                </a:extLst>
              </a:tr>
              <a:tr h="13636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13436"/>
                  </a:ext>
                </a:extLst>
              </a:tr>
              <a:tr h="17335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907091"/>
                  </a:ext>
                </a:extLst>
              </a:tr>
              <a:tr h="8556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74345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656DE73-8E31-9BE3-0772-0671D95A5766}"/>
              </a:ext>
            </a:extLst>
          </p:cNvPr>
          <p:cNvSpPr txBox="1"/>
          <p:nvPr/>
        </p:nvSpPr>
        <p:spPr>
          <a:xfrm>
            <a:off x="2133599" y="1657350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2F3B93-508B-DB84-31F2-44706779A01C}"/>
              </a:ext>
            </a:extLst>
          </p:cNvPr>
          <p:cNvSpPr txBox="1"/>
          <p:nvPr/>
        </p:nvSpPr>
        <p:spPr>
          <a:xfrm>
            <a:off x="3914774" y="145732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3A70F-FE84-9988-232F-8DF59C83B29D}"/>
              </a:ext>
            </a:extLst>
          </p:cNvPr>
          <p:cNvSpPr txBox="1"/>
          <p:nvPr/>
        </p:nvSpPr>
        <p:spPr>
          <a:xfrm>
            <a:off x="7658099" y="1428750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0FE502-2A64-1155-F8F9-95C817BFB3F3}"/>
              </a:ext>
            </a:extLst>
          </p:cNvPr>
          <p:cNvSpPr txBox="1"/>
          <p:nvPr/>
        </p:nvSpPr>
        <p:spPr>
          <a:xfrm>
            <a:off x="2219325" y="2343150"/>
            <a:ext cx="1743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6B81E-1A46-316E-33C3-B22AADC6AC2C}"/>
              </a:ext>
            </a:extLst>
          </p:cNvPr>
          <p:cNvSpPr txBox="1"/>
          <p:nvPr/>
        </p:nvSpPr>
        <p:spPr>
          <a:xfrm>
            <a:off x="3971924" y="2305050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619C12-CEEE-163B-2EE8-C4DE130A0AC0}"/>
              </a:ext>
            </a:extLst>
          </p:cNvPr>
          <p:cNvSpPr txBox="1"/>
          <p:nvPr/>
        </p:nvSpPr>
        <p:spPr>
          <a:xfrm>
            <a:off x="7715249" y="2276475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003EDD-97A4-077E-CCBD-72BEC4A12805}"/>
              </a:ext>
            </a:extLst>
          </p:cNvPr>
          <p:cNvSpPr txBox="1"/>
          <p:nvPr/>
        </p:nvSpPr>
        <p:spPr>
          <a:xfrm>
            <a:off x="2247899" y="3609975"/>
            <a:ext cx="1876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BEEC3C-CDF2-EC12-FEF7-36FAB5DF3EAA}"/>
              </a:ext>
            </a:extLst>
          </p:cNvPr>
          <p:cNvSpPr txBox="1"/>
          <p:nvPr/>
        </p:nvSpPr>
        <p:spPr>
          <a:xfrm>
            <a:off x="4029074" y="3676650"/>
            <a:ext cx="37052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E7E65E-5CE9-F07E-18CC-A260BD120E62}"/>
              </a:ext>
            </a:extLst>
          </p:cNvPr>
          <p:cNvSpPr txBox="1"/>
          <p:nvPr/>
        </p:nvSpPr>
        <p:spPr>
          <a:xfrm>
            <a:off x="7772399" y="364807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35B4B7-462E-78B4-ADE8-79B0287FDC24}"/>
              </a:ext>
            </a:extLst>
          </p:cNvPr>
          <p:cNvSpPr txBox="1"/>
          <p:nvPr/>
        </p:nvSpPr>
        <p:spPr>
          <a:xfrm>
            <a:off x="2057399" y="5629275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38F54B-F0C8-7B6D-192E-5CA3E4FA656A}"/>
              </a:ext>
            </a:extLst>
          </p:cNvPr>
          <p:cNvSpPr txBox="1"/>
          <p:nvPr/>
        </p:nvSpPr>
        <p:spPr>
          <a:xfrm>
            <a:off x="3971924" y="5429250"/>
            <a:ext cx="357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871F4B-4817-B069-3B5B-2881B86D3279}"/>
              </a:ext>
            </a:extLst>
          </p:cNvPr>
          <p:cNvSpPr txBox="1"/>
          <p:nvPr/>
        </p:nvSpPr>
        <p:spPr>
          <a:xfrm>
            <a:off x="7581899" y="540067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1200150" y="1828800"/>
            <a:ext cx="10458529" cy="49192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AC5B2C75-AA4F-DEB5-3766-B50B9FE6587D}"/>
              </a:ext>
            </a:extLst>
          </p:cNvPr>
          <p:cNvSpPr/>
          <p:nvPr/>
        </p:nvSpPr>
        <p:spPr>
          <a:xfrm>
            <a:off x="1590676" y="2203582"/>
            <a:ext cx="9524999" cy="422372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F74D43A-1E14-F565-4922-7ADE8B5270E6}"/>
              </a:ext>
            </a:extLst>
          </p:cNvPr>
          <p:cNvSpPr txBox="1"/>
          <p:nvPr/>
        </p:nvSpPr>
        <p:spPr>
          <a:xfrm>
            <a:off x="1885950" y="2501427"/>
            <a:ext cx="9172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Hình ảnh 15" descr="Ảnh có chứa văn bản, búp bê, đồ chơi, mẫu họa&#10;&#10;Mô tả được tạo tự động">
            <a:extLst>
              <a:ext uri="{FF2B5EF4-FFF2-40B4-BE49-F238E27FC236}">
                <a16:creationId xmlns:a16="http://schemas.microsoft.com/office/drawing/2014/main" id="{E37791E4-6DFE-C022-FFB2-862C40F8C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92" b="76823" l="5078" r="93555">
                        <a14:foregroundMark x1="22949" y1="46354" x2="22949" y2="46354"/>
                        <a14:foregroundMark x1="11719" y1="45573" x2="11719" y2="45573"/>
                        <a14:foregroundMark x1="61328" y1="42969" x2="61328" y2="42969"/>
                        <a14:foregroundMark x1="75000" y1="41406" x2="75000" y2="41406"/>
                        <a14:foregroundMark x1="89551" y1="38802" x2="89551" y2="65365"/>
                        <a14:foregroundMark x1="71484" y1="36458" x2="75195" y2="69531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2363" y1="34896" x2="22168" y2="33854"/>
                        <a14:foregroundMark x1="20410" y1="28906" x2="19922" y2="32292"/>
                        <a14:foregroundMark x1="11230" y1="52865" x2="11230" y2="52865"/>
                        <a14:foregroundMark x1="11230" y1="53385" x2="11230" y2="53385"/>
                        <a14:foregroundMark x1="11230" y1="53385" x2="11230" y2="53385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5469" y1="40104" x2="5469" y2="40104"/>
                        <a14:foregroundMark x1="5469" y1="40104" x2="5469" y2="40104"/>
                        <a14:foregroundMark x1="5762" y1="40104" x2="9961" y2="46875"/>
                        <a14:foregroundMark x1="27148" y1="44271" x2="27148" y2="44271"/>
                        <a14:foregroundMark x1="27148" y1="44271" x2="27148" y2="46875"/>
                        <a14:foregroundMark x1="26878" y1="69271" x2="26855" y2="70573"/>
                        <a14:foregroundMark x1="27148" y1="53646" x2="26878" y2="69271"/>
                        <a14:foregroundMark x1="26678" y1="69271" x2="24805" y2="55469"/>
                        <a14:foregroundMark x1="26855" y1="70573" x2="26678" y2="69271"/>
                        <a14:foregroundMark x1="30848" y1="76191" x2="30957" y2="76563"/>
                        <a14:foregroundMark x1="24805" y1="55469" x2="28632" y2="68589"/>
                        <a14:foregroundMark x1="30957" y1="76563" x2="30566" y2="76823"/>
                        <a14:foregroundMark x1="56543" y1="67448" x2="63574" y2="65365"/>
                        <a14:foregroundMark x1="88770" y1="66146" x2="93555" y2="66667"/>
                        <a14:foregroundMark x1="88379" y1="28906" x2="88379" y2="28906"/>
                        <a14:foregroundMark x1="77930" y1="30990" x2="77930" y2="30990"/>
                        <a14:foregroundMark x1="76758" y1="30990" x2="76758" y2="30990"/>
                        <a14:foregroundMark x1="41797" y1="38281" x2="41797" y2="38281"/>
                        <a14:foregroundMark x1="5273" y1="69271" x2="5273" y2="69271"/>
                        <a14:foregroundMark x1="15625" y1="69531" x2="15625" y2="69531"/>
                        <a14:foregroundMark x1="5078" y1="70052" x2="5078" y2="70052"/>
                        <a14:foregroundMark x1="5078" y1="69531" x2="5078" y2="69531"/>
                        <a14:foregroundMark x1="4980" y1="68750" x2="4980" y2="68750"/>
                        <a14:foregroundMark x1="4980" y1="68750" x2="4980" y2="68750"/>
                        <a14:foregroundMark x1="4980" y1="68750" x2="4980" y2="68750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41406" y1="40104" x2="41406" y2="40104"/>
                        <a14:foregroundMark x1="41406" y1="40104" x2="41406" y2="40104"/>
                        <a14:foregroundMark x1="41406" y1="40104" x2="41406" y2="40104"/>
                        <a14:foregroundMark x1="42676" y1="35677" x2="41992" y2="65365"/>
                        <a14:foregroundMark x1="52148" y1="70052" x2="52148" y2="70052"/>
                        <a14:foregroundMark x1="47656" y1="42969" x2="47656" y2="42969"/>
                        <a14:foregroundMark x1="57031" y1="26563" x2="57031" y2="26563"/>
                        <a14:foregroundMark x1="89551" y1="28385" x2="89551" y2="28385"/>
                        <a14:backgroundMark x1="29883" y1="73438" x2="30762" y2="70573"/>
                        <a14:backgroundMark x1="31738" y1="72656" x2="27832" y2="72135"/>
                        <a14:backgroundMark x1="26367" y1="69271" x2="26367" y2="69271"/>
                        <a14:backgroundMark x1="27051" y1="71354" x2="27051" y2="71354"/>
                        <a14:backgroundMark x1="27051" y1="70833" x2="27051" y2="70833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574"/>
          <a:stretch/>
        </p:blipFill>
        <p:spPr>
          <a:xfrm>
            <a:off x="2260320" y="257584"/>
            <a:ext cx="8904684" cy="1681122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66850" y="321311"/>
            <a:ext cx="2327996" cy="273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6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45959B-F963-BCE6-7D25-0FD5BCF04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242" y="1861131"/>
            <a:ext cx="6750292" cy="155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93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5" y="778790"/>
            <a:ext cx="10892240" cy="5812509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22" name="Google Shape;1487;p46">
            <a:extLst>
              <a:ext uri="{FF2B5EF4-FFF2-40B4-BE49-F238E27FC236}">
                <a16:creationId xmlns:a16="http://schemas.microsoft.com/office/drawing/2014/main" id="{6029D5E9-C90B-4025-8FBE-AD3BF1035EB9}"/>
              </a:ext>
            </a:extLst>
          </p:cNvPr>
          <p:cNvSpPr/>
          <p:nvPr/>
        </p:nvSpPr>
        <p:spPr>
          <a:xfrm>
            <a:off x="-49002" y="-219255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Google Shape;1486;p46">
            <a:extLst>
              <a:ext uri="{FF2B5EF4-FFF2-40B4-BE49-F238E27FC236}">
                <a16:creationId xmlns:a16="http://schemas.microsoft.com/office/drawing/2014/main" id="{0CEC9B13-BA85-44A4-964C-5672902B94E6}"/>
              </a:ext>
            </a:extLst>
          </p:cNvPr>
          <p:cNvSpPr/>
          <p:nvPr/>
        </p:nvSpPr>
        <p:spPr>
          <a:xfrm>
            <a:off x="533400" y="214418"/>
            <a:ext cx="11410950" cy="1490557"/>
          </a:xfrm>
          <a:custGeom>
            <a:avLst/>
            <a:gdLst/>
            <a:ahLst/>
            <a:cxnLst/>
            <a:rect l="l" t="t" r="r" b="b"/>
            <a:pathLst>
              <a:path w="34424" h="23680" extrusionOk="0">
                <a:moveTo>
                  <a:pt x="17172" y="0"/>
                </a:moveTo>
                <a:cubicBezTo>
                  <a:pt x="15954" y="0"/>
                  <a:pt x="14750" y="27"/>
                  <a:pt x="13613" y="68"/>
                </a:cubicBezTo>
                <a:cubicBezTo>
                  <a:pt x="12463" y="108"/>
                  <a:pt x="11299" y="176"/>
                  <a:pt x="10190" y="257"/>
                </a:cubicBezTo>
                <a:cubicBezTo>
                  <a:pt x="9635" y="298"/>
                  <a:pt x="9066" y="352"/>
                  <a:pt x="8498" y="406"/>
                </a:cubicBezTo>
                <a:cubicBezTo>
                  <a:pt x="8133" y="447"/>
                  <a:pt x="7592" y="501"/>
                  <a:pt x="7037" y="582"/>
                </a:cubicBezTo>
                <a:cubicBezTo>
                  <a:pt x="6306" y="677"/>
                  <a:pt x="5562" y="812"/>
                  <a:pt x="4845" y="1001"/>
                </a:cubicBezTo>
                <a:cubicBezTo>
                  <a:pt x="4101" y="1191"/>
                  <a:pt x="3383" y="1461"/>
                  <a:pt x="2720" y="1827"/>
                </a:cubicBezTo>
                <a:cubicBezTo>
                  <a:pt x="2396" y="2003"/>
                  <a:pt x="2084" y="2206"/>
                  <a:pt x="1800" y="2436"/>
                </a:cubicBezTo>
                <a:cubicBezTo>
                  <a:pt x="1516" y="2666"/>
                  <a:pt x="1259" y="2923"/>
                  <a:pt x="1043" y="3207"/>
                </a:cubicBezTo>
                <a:cubicBezTo>
                  <a:pt x="637" y="3748"/>
                  <a:pt x="366" y="4371"/>
                  <a:pt x="231" y="5034"/>
                </a:cubicBezTo>
                <a:cubicBezTo>
                  <a:pt x="95" y="5697"/>
                  <a:pt x="14" y="6373"/>
                  <a:pt x="14" y="7063"/>
                </a:cubicBezTo>
                <a:cubicBezTo>
                  <a:pt x="1" y="7808"/>
                  <a:pt x="55" y="8565"/>
                  <a:pt x="149" y="9309"/>
                </a:cubicBezTo>
                <a:cubicBezTo>
                  <a:pt x="352" y="10852"/>
                  <a:pt x="731" y="12367"/>
                  <a:pt x="1259" y="13842"/>
                </a:cubicBezTo>
                <a:cubicBezTo>
                  <a:pt x="1503" y="14519"/>
                  <a:pt x="1800" y="15182"/>
                  <a:pt x="2125" y="15831"/>
                </a:cubicBezTo>
                <a:cubicBezTo>
                  <a:pt x="2409" y="16386"/>
                  <a:pt x="2747" y="16927"/>
                  <a:pt x="3126" y="17428"/>
                </a:cubicBezTo>
                <a:cubicBezTo>
                  <a:pt x="3586" y="17996"/>
                  <a:pt x="4155" y="18484"/>
                  <a:pt x="4804" y="18849"/>
                </a:cubicBezTo>
                <a:cubicBezTo>
                  <a:pt x="5129" y="19038"/>
                  <a:pt x="5481" y="19187"/>
                  <a:pt x="5833" y="19336"/>
                </a:cubicBezTo>
                <a:cubicBezTo>
                  <a:pt x="6198" y="19471"/>
                  <a:pt x="6563" y="19593"/>
                  <a:pt x="6942" y="19688"/>
                </a:cubicBezTo>
                <a:cubicBezTo>
                  <a:pt x="7930" y="19931"/>
                  <a:pt x="8918" y="20094"/>
                  <a:pt x="9932" y="20175"/>
                </a:cubicBezTo>
                <a:cubicBezTo>
                  <a:pt x="10162" y="20202"/>
                  <a:pt x="10406" y="20216"/>
                  <a:pt x="10650" y="20229"/>
                </a:cubicBezTo>
                <a:cubicBezTo>
                  <a:pt x="10663" y="20283"/>
                  <a:pt x="10677" y="20351"/>
                  <a:pt x="10690" y="20405"/>
                </a:cubicBezTo>
                <a:cubicBezTo>
                  <a:pt x="10704" y="20554"/>
                  <a:pt x="10704" y="20689"/>
                  <a:pt x="10690" y="20838"/>
                </a:cubicBezTo>
                <a:cubicBezTo>
                  <a:pt x="10650" y="21027"/>
                  <a:pt x="10609" y="21203"/>
                  <a:pt x="10541" y="21379"/>
                </a:cubicBezTo>
                <a:cubicBezTo>
                  <a:pt x="10447" y="21569"/>
                  <a:pt x="10338" y="21758"/>
                  <a:pt x="10217" y="21920"/>
                </a:cubicBezTo>
                <a:cubicBezTo>
                  <a:pt x="10081" y="22083"/>
                  <a:pt x="9919" y="22232"/>
                  <a:pt x="9757" y="22353"/>
                </a:cubicBezTo>
                <a:cubicBezTo>
                  <a:pt x="9594" y="22462"/>
                  <a:pt x="9432" y="22556"/>
                  <a:pt x="9269" y="22624"/>
                </a:cubicBezTo>
                <a:cubicBezTo>
                  <a:pt x="9053" y="22719"/>
                  <a:pt x="8809" y="22759"/>
                  <a:pt x="8566" y="22759"/>
                </a:cubicBezTo>
                <a:lnTo>
                  <a:pt x="8403" y="22759"/>
                </a:lnTo>
                <a:cubicBezTo>
                  <a:pt x="8349" y="22746"/>
                  <a:pt x="8295" y="22746"/>
                  <a:pt x="8255" y="22732"/>
                </a:cubicBezTo>
                <a:lnTo>
                  <a:pt x="8200" y="22732"/>
                </a:lnTo>
                <a:cubicBezTo>
                  <a:pt x="8119" y="22732"/>
                  <a:pt x="8052" y="22759"/>
                  <a:pt x="8011" y="22827"/>
                </a:cubicBezTo>
                <a:cubicBezTo>
                  <a:pt x="7984" y="22868"/>
                  <a:pt x="7984" y="22922"/>
                  <a:pt x="7997" y="22976"/>
                </a:cubicBezTo>
                <a:cubicBezTo>
                  <a:pt x="8011" y="23030"/>
                  <a:pt x="8052" y="23071"/>
                  <a:pt x="8092" y="23098"/>
                </a:cubicBezTo>
                <a:cubicBezTo>
                  <a:pt x="8241" y="23192"/>
                  <a:pt x="8403" y="23287"/>
                  <a:pt x="8579" y="23341"/>
                </a:cubicBezTo>
                <a:cubicBezTo>
                  <a:pt x="9121" y="23571"/>
                  <a:pt x="9689" y="23679"/>
                  <a:pt x="10271" y="23679"/>
                </a:cubicBezTo>
                <a:lnTo>
                  <a:pt x="10338" y="23679"/>
                </a:lnTo>
                <a:cubicBezTo>
                  <a:pt x="10704" y="23679"/>
                  <a:pt x="11083" y="23639"/>
                  <a:pt x="11434" y="23571"/>
                </a:cubicBezTo>
                <a:cubicBezTo>
                  <a:pt x="11827" y="23490"/>
                  <a:pt x="12206" y="23368"/>
                  <a:pt x="12557" y="23206"/>
                </a:cubicBezTo>
                <a:cubicBezTo>
                  <a:pt x="12882" y="23071"/>
                  <a:pt x="13193" y="22895"/>
                  <a:pt x="13478" y="22692"/>
                </a:cubicBezTo>
                <a:cubicBezTo>
                  <a:pt x="13775" y="22489"/>
                  <a:pt x="14046" y="22245"/>
                  <a:pt x="14289" y="21975"/>
                </a:cubicBezTo>
                <a:cubicBezTo>
                  <a:pt x="14519" y="21704"/>
                  <a:pt x="14709" y="21406"/>
                  <a:pt x="14844" y="21082"/>
                </a:cubicBezTo>
                <a:cubicBezTo>
                  <a:pt x="14898" y="20973"/>
                  <a:pt x="14939" y="20851"/>
                  <a:pt x="14980" y="20730"/>
                </a:cubicBezTo>
                <a:lnTo>
                  <a:pt x="15020" y="20730"/>
                </a:lnTo>
                <a:lnTo>
                  <a:pt x="15494" y="20784"/>
                </a:lnTo>
                <a:cubicBezTo>
                  <a:pt x="16536" y="20906"/>
                  <a:pt x="17659" y="21027"/>
                  <a:pt x="18768" y="21122"/>
                </a:cubicBezTo>
                <a:cubicBezTo>
                  <a:pt x="20433" y="21271"/>
                  <a:pt x="21813" y="21339"/>
                  <a:pt x="23112" y="21339"/>
                </a:cubicBezTo>
                <a:cubicBezTo>
                  <a:pt x="23883" y="21339"/>
                  <a:pt x="24627" y="21312"/>
                  <a:pt x="25358" y="21257"/>
                </a:cubicBezTo>
                <a:cubicBezTo>
                  <a:pt x="26440" y="21190"/>
                  <a:pt x="27509" y="21027"/>
                  <a:pt x="28578" y="20797"/>
                </a:cubicBezTo>
                <a:cubicBezTo>
                  <a:pt x="28835" y="20743"/>
                  <a:pt x="29025" y="20689"/>
                  <a:pt x="29187" y="20635"/>
                </a:cubicBezTo>
                <a:cubicBezTo>
                  <a:pt x="29363" y="20594"/>
                  <a:pt x="29566" y="20527"/>
                  <a:pt x="29769" y="20446"/>
                </a:cubicBezTo>
                <a:cubicBezTo>
                  <a:pt x="30107" y="20324"/>
                  <a:pt x="30419" y="20188"/>
                  <a:pt x="30730" y="20013"/>
                </a:cubicBezTo>
                <a:cubicBezTo>
                  <a:pt x="31312" y="19688"/>
                  <a:pt x="31839" y="19282"/>
                  <a:pt x="32286" y="18795"/>
                </a:cubicBezTo>
                <a:cubicBezTo>
                  <a:pt x="32719" y="18321"/>
                  <a:pt x="33084" y="17793"/>
                  <a:pt x="33368" y="17212"/>
                </a:cubicBezTo>
                <a:cubicBezTo>
                  <a:pt x="33896" y="16156"/>
                  <a:pt x="34207" y="14925"/>
                  <a:pt x="34329" y="13436"/>
                </a:cubicBezTo>
                <a:cubicBezTo>
                  <a:pt x="34424" y="12097"/>
                  <a:pt x="34370" y="10757"/>
                  <a:pt x="34194" y="9431"/>
                </a:cubicBezTo>
                <a:cubicBezTo>
                  <a:pt x="34153" y="9188"/>
                  <a:pt x="34113" y="8958"/>
                  <a:pt x="34085" y="8714"/>
                </a:cubicBezTo>
                <a:lnTo>
                  <a:pt x="34045" y="8457"/>
                </a:lnTo>
                <a:lnTo>
                  <a:pt x="33977" y="8078"/>
                </a:lnTo>
                <a:lnTo>
                  <a:pt x="33964" y="7916"/>
                </a:lnTo>
                <a:cubicBezTo>
                  <a:pt x="33937" y="7726"/>
                  <a:pt x="33910" y="7550"/>
                  <a:pt x="33883" y="7375"/>
                </a:cubicBezTo>
                <a:cubicBezTo>
                  <a:pt x="33774" y="6630"/>
                  <a:pt x="33625" y="5886"/>
                  <a:pt x="33422" y="5155"/>
                </a:cubicBezTo>
                <a:cubicBezTo>
                  <a:pt x="33233" y="4425"/>
                  <a:pt x="32922" y="3735"/>
                  <a:pt x="32502" y="3099"/>
                </a:cubicBezTo>
                <a:cubicBezTo>
                  <a:pt x="32299" y="2787"/>
                  <a:pt x="32042" y="2490"/>
                  <a:pt x="31772" y="2233"/>
                </a:cubicBezTo>
                <a:cubicBezTo>
                  <a:pt x="31474" y="1976"/>
                  <a:pt x="31149" y="1746"/>
                  <a:pt x="30797" y="1556"/>
                </a:cubicBezTo>
                <a:cubicBezTo>
                  <a:pt x="30432" y="1353"/>
                  <a:pt x="30053" y="1177"/>
                  <a:pt x="29661" y="1042"/>
                </a:cubicBezTo>
                <a:cubicBezTo>
                  <a:pt x="29255" y="893"/>
                  <a:pt x="28849" y="771"/>
                  <a:pt x="28429" y="663"/>
                </a:cubicBezTo>
                <a:cubicBezTo>
                  <a:pt x="27550" y="460"/>
                  <a:pt x="26657" y="325"/>
                  <a:pt x="25764" y="257"/>
                </a:cubicBezTo>
                <a:cubicBezTo>
                  <a:pt x="24803" y="162"/>
                  <a:pt x="23869" y="135"/>
                  <a:pt x="23085" y="108"/>
                </a:cubicBezTo>
                <a:lnTo>
                  <a:pt x="22178" y="95"/>
                </a:lnTo>
                <a:lnTo>
                  <a:pt x="21826" y="81"/>
                </a:lnTo>
                <a:cubicBezTo>
                  <a:pt x="21623" y="81"/>
                  <a:pt x="21420" y="68"/>
                  <a:pt x="21217" y="68"/>
                </a:cubicBezTo>
                <a:lnTo>
                  <a:pt x="21014" y="54"/>
                </a:lnTo>
                <a:lnTo>
                  <a:pt x="20446" y="54"/>
                </a:lnTo>
                <a:cubicBezTo>
                  <a:pt x="19296" y="14"/>
                  <a:pt x="18227" y="0"/>
                  <a:pt x="17172" y="0"/>
                </a:cubicBezTo>
                <a:close/>
              </a:path>
            </a:pathLst>
          </a:custGeom>
          <a:solidFill>
            <a:srgbClr val="FFFE87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Google Shape;1547;p46">
            <a:extLst>
              <a:ext uri="{FF2B5EF4-FFF2-40B4-BE49-F238E27FC236}">
                <a16:creationId xmlns:a16="http://schemas.microsoft.com/office/drawing/2014/main" id="{6ADA919F-CE39-42A8-8490-A6CE95E2B00F}"/>
              </a:ext>
            </a:extLst>
          </p:cNvPr>
          <p:cNvSpPr/>
          <p:nvPr/>
        </p:nvSpPr>
        <p:spPr>
          <a:xfrm>
            <a:off x="11169925" y="2251371"/>
            <a:ext cx="2024" cy="7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Google Shape;1548;p46">
            <a:extLst>
              <a:ext uri="{FF2B5EF4-FFF2-40B4-BE49-F238E27FC236}">
                <a16:creationId xmlns:a16="http://schemas.microsoft.com/office/drawing/2014/main" id="{AEB7CFB5-406A-47DE-9918-E5C9B9985F42}"/>
              </a:ext>
            </a:extLst>
          </p:cNvPr>
          <p:cNvSpPr/>
          <p:nvPr/>
        </p:nvSpPr>
        <p:spPr>
          <a:xfrm>
            <a:off x="10659357" y="1472888"/>
            <a:ext cx="75" cy="7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Google Shape;1549;p46">
            <a:extLst>
              <a:ext uri="{FF2B5EF4-FFF2-40B4-BE49-F238E27FC236}">
                <a16:creationId xmlns:a16="http://schemas.microsoft.com/office/drawing/2014/main" id="{01576C89-BDF1-4DC1-BADD-DD7539ED6A28}"/>
              </a:ext>
            </a:extLst>
          </p:cNvPr>
          <p:cNvSpPr/>
          <p:nvPr/>
        </p:nvSpPr>
        <p:spPr>
          <a:xfrm>
            <a:off x="10899359" y="1177059"/>
            <a:ext cx="75" cy="2024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Google Shape;1550;p46">
            <a:extLst>
              <a:ext uri="{FF2B5EF4-FFF2-40B4-BE49-F238E27FC236}">
                <a16:creationId xmlns:a16="http://schemas.microsoft.com/office/drawing/2014/main" id="{2A8F0738-00EB-45CB-ACCF-0D4668C9312C}"/>
              </a:ext>
            </a:extLst>
          </p:cNvPr>
          <p:cNvSpPr/>
          <p:nvPr/>
        </p:nvSpPr>
        <p:spPr>
          <a:xfrm>
            <a:off x="11853051" y="1901114"/>
            <a:ext cx="75" cy="1949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26"/>
                </a:moveTo>
                <a:lnTo>
                  <a:pt x="1" y="0"/>
                </a:lnTo>
                <a:lnTo>
                  <a:pt x="1" y="0"/>
                </a:lnTo>
                <a:cubicBezTo>
                  <a:pt x="1" y="0"/>
                  <a:pt x="1" y="0"/>
                  <a:pt x="1" y="26"/>
                </a:cubicBez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Subtitle 1">
            <a:extLst>
              <a:ext uri="{FF2B5EF4-FFF2-40B4-BE49-F238E27FC236}">
                <a16:creationId xmlns:a16="http://schemas.microsoft.com/office/drawing/2014/main" id="{17369E64-6E89-4F37-BF4F-66F19C456563}"/>
              </a:ext>
            </a:extLst>
          </p:cNvPr>
          <p:cNvSpPr txBox="1">
            <a:spLocks/>
          </p:cNvSpPr>
          <p:nvPr/>
        </p:nvSpPr>
        <p:spPr>
          <a:xfrm>
            <a:off x="1123950" y="255301"/>
            <a:ext cx="10563225" cy="166875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dưới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đây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hoặc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không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biết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265A3-B3EE-CF05-AAE9-0EE13C7C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1528762"/>
            <a:ext cx="8782050" cy="5000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F94128-70EA-AB81-8BD5-255AA0DF9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612" y="3676650"/>
            <a:ext cx="3040669" cy="331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85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28" grpId="0" uiExpand="1" build="p"/>
      <p:bldP spid="28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03E47F-C7B9-4EB1-5983-9E5CC2B80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12" y="2557462"/>
            <a:ext cx="5638836" cy="17002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8097A1-043F-3933-3AB9-56FE62223437}"/>
              </a:ext>
            </a:extLst>
          </p:cNvPr>
          <p:cNvSpPr/>
          <p:nvPr/>
        </p:nvSpPr>
        <p:spPr>
          <a:xfrm>
            <a:off x="6657974" y="2307793"/>
            <a:ext cx="4533901" cy="2559482"/>
          </a:xfrm>
          <a:custGeom>
            <a:avLst/>
            <a:gdLst>
              <a:gd name="connsiteX0" fmla="*/ 0 w 4533901"/>
              <a:gd name="connsiteY0" fmla="*/ 426589 h 2559482"/>
              <a:gd name="connsiteX1" fmla="*/ 426589 w 4533901"/>
              <a:gd name="connsiteY1" fmla="*/ 0 h 2559482"/>
              <a:gd name="connsiteX2" fmla="*/ 929621 w 4533901"/>
              <a:gd name="connsiteY2" fmla="*/ 0 h 2559482"/>
              <a:gd name="connsiteX3" fmla="*/ 1432653 w 4533901"/>
              <a:gd name="connsiteY3" fmla="*/ 0 h 2559482"/>
              <a:gd name="connsiteX4" fmla="*/ 2082914 w 4533901"/>
              <a:gd name="connsiteY4" fmla="*/ 0 h 2559482"/>
              <a:gd name="connsiteX5" fmla="*/ 2769983 w 4533901"/>
              <a:gd name="connsiteY5" fmla="*/ 0 h 2559482"/>
              <a:gd name="connsiteX6" fmla="*/ 3346629 w 4533901"/>
              <a:gd name="connsiteY6" fmla="*/ 0 h 2559482"/>
              <a:gd name="connsiteX7" fmla="*/ 4107312 w 4533901"/>
              <a:gd name="connsiteY7" fmla="*/ 0 h 2559482"/>
              <a:gd name="connsiteX8" fmla="*/ 4533901 w 4533901"/>
              <a:gd name="connsiteY8" fmla="*/ 426589 h 2559482"/>
              <a:gd name="connsiteX9" fmla="*/ 4533901 w 4533901"/>
              <a:gd name="connsiteY9" fmla="*/ 978294 h 2559482"/>
              <a:gd name="connsiteX10" fmla="*/ 4533901 w 4533901"/>
              <a:gd name="connsiteY10" fmla="*/ 1547062 h 2559482"/>
              <a:gd name="connsiteX11" fmla="*/ 4533901 w 4533901"/>
              <a:gd name="connsiteY11" fmla="*/ 2132893 h 2559482"/>
              <a:gd name="connsiteX12" fmla="*/ 4107312 w 4533901"/>
              <a:gd name="connsiteY12" fmla="*/ 2559482 h 2559482"/>
              <a:gd name="connsiteX13" fmla="*/ 3493858 w 4533901"/>
              <a:gd name="connsiteY13" fmla="*/ 2559482 h 2559482"/>
              <a:gd name="connsiteX14" fmla="*/ 2806790 w 4533901"/>
              <a:gd name="connsiteY14" fmla="*/ 2559482 h 2559482"/>
              <a:gd name="connsiteX15" fmla="*/ 2193336 w 4533901"/>
              <a:gd name="connsiteY15" fmla="*/ 2559482 h 2559482"/>
              <a:gd name="connsiteX16" fmla="*/ 1653497 w 4533901"/>
              <a:gd name="connsiteY16" fmla="*/ 2559482 h 2559482"/>
              <a:gd name="connsiteX17" fmla="*/ 1003236 w 4533901"/>
              <a:gd name="connsiteY17" fmla="*/ 2559482 h 2559482"/>
              <a:gd name="connsiteX18" fmla="*/ 426589 w 4533901"/>
              <a:gd name="connsiteY18" fmla="*/ 2559482 h 2559482"/>
              <a:gd name="connsiteX19" fmla="*/ 0 w 4533901"/>
              <a:gd name="connsiteY19" fmla="*/ 2132893 h 2559482"/>
              <a:gd name="connsiteX20" fmla="*/ 0 w 4533901"/>
              <a:gd name="connsiteY20" fmla="*/ 1529999 h 2559482"/>
              <a:gd name="connsiteX21" fmla="*/ 0 w 4533901"/>
              <a:gd name="connsiteY21" fmla="*/ 978294 h 2559482"/>
              <a:gd name="connsiteX22" fmla="*/ 0 w 4533901"/>
              <a:gd name="connsiteY22" fmla="*/ 426589 h 255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533901" h="2559482" fill="none" extrusionOk="0">
                <a:moveTo>
                  <a:pt x="0" y="426589"/>
                </a:moveTo>
                <a:cubicBezTo>
                  <a:pt x="54074" y="207236"/>
                  <a:pt x="200290" y="10390"/>
                  <a:pt x="426589" y="0"/>
                </a:cubicBezTo>
                <a:cubicBezTo>
                  <a:pt x="595138" y="-7202"/>
                  <a:pt x="801926" y="-203"/>
                  <a:pt x="929621" y="0"/>
                </a:cubicBezTo>
                <a:cubicBezTo>
                  <a:pt x="1057316" y="203"/>
                  <a:pt x="1273575" y="24460"/>
                  <a:pt x="1432653" y="0"/>
                </a:cubicBezTo>
                <a:cubicBezTo>
                  <a:pt x="1591731" y="-24460"/>
                  <a:pt x="1769820" y="-21064"/>
                  <a:pt x="2082914" y="0"/>
                </a:cubicBezTo>
                <a:cubicBezTo>
                  <a:pt x="2396008" y="21064"/>
                  <a:pt x="2526718" y="-25282"/>
                  <a:pt x="2769983" y="0"/>
                </a:cubicBezTo>
                <a:cubicBezTo>
                  <a:pt x="3013248" y="25282"/>
                  <a:pt x="3168389" y="12776"/>
                  <a:pt x="3346629" y="0"/>
                </a:cubicBezTo>
                <a:cubicBezTo>
                  <a:pt x="3524869" y="-12776"/>
                  <a:pt x="3779414" y="32078"/>
                  <a:pt x="4107312" y="0"/>
                </a:cubicBezTo>
                <a:cubicBezTo>
                  <a:pt x="4308838" y="-7667"/>
                  <a:pt x="4484772" y="186412"/>
                  <a:pt x="4533901" y="426589"/>
                </a:cubicBezTo>
                <a:cubicBezTo>
                  <a:pt x="4540947" y="589265"/>
                  <a:pt x="4523013" y="814513"/>
                  <a:pt x="4533901" y="978294"/>
                </a:cubicBezTo>
                <a:cubicBezTo>
                  <a:pt x="4544789" y="1142075"/>
                  <a:pt x="4521387" y="1395509"/>
                  <a:pt x="4533901" y="1547062"/>
                </a:cubicBezTo>
                <a:cubicBezTo>
                  <a:pt x="4546415" y="1698615"/>
                  <a:pt x="4544608" y="1869896"/>
                  <a:pt x="4533901" y="2132893"/>
                </a:cubicBezTo>
                <a:cubicBezTo>
                  <a:pt x="4505766" y="2339359"/>
                  <a:pt x="4327504" y="2600954"/>
                  <a:pt x="4107312" y="2559482"/>
                </a:cubicBezTo>
                <a:cubicBezTo>
                  <a:pt x="3828021" y="2546562"/>
                  <a:pt x="3736174" y="2589682"/>
                  <a:pt x="3493858" y="2559482"/>
                </a:cubicBezTo>
                <a:cubicBezTo>
                  <a:pt x="3251542" y="2529282"/>
                  <a:pt x="3110587" y="2531313"/>
                  <a:pt x="2806790" y="2559482"/>
                </a:cubicBezTo>
                <a:cubicBezTo>
                  <a:pt x="2502993" y="2587651"/>
                  <a:pt x="2419074" y="2577520"/>
                  <a:pt x="2193336" y="2559482"/>
                </a:cubicBezTo>
                <a:cubicBezTo>
                  <a:pt x="1967598" y="2541444"/>
                  <a:pt x="1847021" y="2575021"/>
                  <a:pt x="1653497" y="2559482"/>
                </a:cubicBezTo>
                <a:cubicBezTo>
                  <a:pt x="1459973" y="2543943"/>
                  <a:pt x="1249149" y="2531657"/>
                  <a:pt x="1003236" y="2559482"/>
                </a:cubicBezTo>
                <a:cubicBezTo>
                  <a:pt x="757323" y="2587307"/>
                  <a:pt x="553676" y="2534264"/>
                  <a:pt x="426589" y="2559482"/>
                </a:cubicBezTo>
                <a:cubicBezTo>
                  <a:pt x="181863" y="2558172"/>
                  <a:pt x="8557" y="2356466"/>
                  <a:pt x="0" y="2132893"/>
                </a:cubicBezTo>
                <a:cubicBezTo>
                  <a:pt x="8411" y="1948022"/>
                  <a:pt x="-22044" y="1758873"/>
                  <a:pt x="0" y="1529999"/>
                </a:cubicBezTo>
                <a:cubicBezTo>
                  <a:pt x="22044" y="1301125"/>
                  <a:pt x="-18779" y="1226399"/>
                  <a:pt x="0" y="978294"/>
                </a:cubicBezTo>
                <a:cubicBezTo>
                  <a:pt x="18779" y="730190"/>
                  <a:pt x="23668" y="629100"/>
                  <a:pt x="0" y="426589"/>
                </a:cubicBezTo>
                <a:close/>
              </a:path>
              <a:path w="4533901" h="2559482" stroke="0" extrusionOk="0">
                <a:moveTo>
                  <a:pt x="0" y="426589"/>
                </a:moveTo>
                <a:cubicBezTo>
                  <a:pt x="-3909" y="168970"/>
                  <a:pt x="236972" y="-19308"/>
                  <a:pt x="426589" y="0"/>
                </a:cubicBezTo>
                <a:cubicBezTo>
                  <a:pt x="700516" y="21147"/>
                  <a:pt x="754654" y="-16172"/>
                  <a:pt x="1076850" y="0"/>
                </a:cubicBezTo>
                <a:cubicBezTo>
                  <a:pt x="1399046" y="16172"/>
                  <a:pt x="1409989" y="13959"/>
                  <a:pt x="1653497" y="0"/>
                </a:cubicBezTo>
                <a:cubicBezTo>
                  <a:pt x="1897005" y="-13959"/>
                  <a:pt x="2028207" y="9871"/>
                  <a:pt x="2340565" y="0"/>
                </a:cubicBezTo>
                <a:cubicBezTo>
                  <a:pt x="2652923" y="-9871"/>
                  <a:pt x="2726597" y="17931"/>
                  <a:pt x="2990826" y="0"/>
                </a:cubicBezTo>
                <a:cubicBezTo>
                  <a:pt x="3255055" y="-17931"/>
                  <a:pt x="3629421" y="-32945"/>
                  <a:pt x="4107312" y="0"/>
                </a:cubicBezTo>
                <a:cubicBezTo>
                  <a:pt x="4366847" y="39280"/>
                  <a:pt x="4572754" y="175520"/>
                  <a:pt x="4533901" y="426589"/>
                </a:cubicBezTo>
                <a:cubicBezTo>
                  <a:pt x="4536701" y="650667"/>
                  <a:pt x="4527036" y="735624"/>
                  <a:pt x="4533901" y="1029483"/>
                </a:cubicBezTo>
                <a:cubicBezTo>
                  <a:pt x="4540766" y="1323342"/>
                  <a:pt x="4530458" y="1350795"/>
                  <a:pt x="4533901" y="1598251"/>
                </a:cubicBezTo>
                <a:cubicBezTo>
                  <a:pt x="4537344" y="1845707"/>
                  <a:pt x="4552782" y="1989313"/>
                  <a:pt x="4533901" y="2132893"/>
                </a:cubicBezTo>
                <a:cubicBezTo>
                  <a:pt x="4502197" y="2390719"/>
                  <a:pt x="4368137" y="2573632"/>
                  <a:pt x="4107312" y="2559482"/>
                </a:cubicBezTo>
                <a:cubicBezTo>
                  <a:pt x="3800821" y="2555337"/>
                  <a:pt x="3760571" y="2586681"/>
                  <a:pt x="3457051" y="2559482"/>
                </a:cubicBezTo>
                <a:cubicBezTo>
                  <a:pt x="3153531" y="2532283"/>
                  <a:pt x="3057193" y="2566033"/>
                  <a:pt x="2880404" y="2559482"/>
                </a:cubicBezTo>
                <a:cubicBezTo>
                  <a:pt x="2703615" y="2552931"/>
                  <a:pt x="2538371" y="2574529"/>
                  <a:pt x="2230143" y="2559482"/>
                </a:cubicBezTo>
                <a:cubicBezTo>
                  <a:pt x="1921915" y="2544435"/>
                  <a:pt x="1717469" y="2529023"/>
                  <a:pt x="1579882" y="2559482"/>
                </a:cubicBezTo>
                <a:cubicBezTo>
                  <a:pt x="1442295" y="2589941"/>
                  <a:pt x="661165" y="2597460"/>
                  <a:pt x="426589" y="2559482"/>
                </a:cubicBezTo>
                <a:cubicBezTo>
                  <a:pt x="160235" y="2542715"/>
                  <a:pt x="-701" y="2361830"/>
                  <a:pt x="0" y="2132893"/>
                </a:cubicBezTo>
                <a:cubicBezTo>
                  <a:pt x="-13084" y="1993677"/>
                  <a:pt x="-10458" y="1710419"/>
                  <a:pt x="0" y="1581188"/>
                </a:cubicBezTo>
                <a:cubicBezTo>
                  <a:pt x="10458" y="1451958"/>
                  <a:pt x="401" y="1242670"/>
                  <a:pt x="0" y="1046546"/>
                </a:cubicBezTo>
                <a:cubicBezTo>
                  <a:pt x="-401" y="850422"/>
                  <a:pt x="-23973" y="622113"/>
                  <a:pt x="0" y="42658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Lê không thể hiện thái độ tôn trọng người lao động. </a:t>
            </a:r>
            <a:endParaRPr lang="en-US" sz="3600" b="1" kern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77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C14FCA-CC25-3205-BF53-8F942CD25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75" y="2605087"/>
            <a:ext cx="5567206" cy="191928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181225"/>
            <a:ext cx="4943475" cy="2705100"/>
          </a:xfrm>
          <a:custGeom>
            <a:avLst/>
            <a:gdLst>
              <a:gd name="connsiteX0" fmla="*/ 0 w 4943475"/>
              <a:gd name="connsiteY0" fmla="*/ 450859 h 2705100"/>
              <a:gd name="connsiteX1" fmla="*/ 450859 w 4943475"/>
              <a:gd name="connsiteY1" fmla="*/ 0 h 2705100"/>
              <a:gd name="connsiteX2" fmla="*/ 1003232 w 4943475"/>
              <a:gd name="connsiteY2" fmla="*/ 0 h 2705100"/>
              <a:gd name="connsiteX3" fmla="*/ 1555606 w 4943475"/>
              <a:gd name="connsiteY3" fmla="*/ 0 h 2705100"/>
              <a:gd name="connsiteX4" fmla="*/ 2269650 w 4943475"/>
              <a:gd name="connsiteY4" fmla="*/ 0 h 2705100"/>
              <a:gd name="connsiteX5" fmla="*/ 3024111 w 4943475"/>
              <a:gd name="connsiteY5" fmla="*/ 0 h 2705100"/>
              <a:gd name="connsiteX6" fmla="*/ 3657320 w 4943475"/>
              <a:gd name="connsiteY6" fmla="*/ 0 h 2705100"/>
              <a:gd name="connsiteX7" fmla="*/ 4492616 w 4943475"/>
              <a:gd name="connsiteY7" fmla="*/ 0 h 2705100"/>
              <a:gd name="connsiteX8" fmla="*/ 4943475 w 4943475"/>
              <a:gd name="connsiteY8" fmla="*/ 450859 h 2705100"/>
              <a:gd name="connsiteX9" fmla="*/ 4943475 w 4943475"/>
              <a:gd name="connsiteY9" fmla="*/ 1033953 h 2705100"/>
              <a:gd name="connsiteX10" fmla="*/ 4943475 w 4943475"/>
              <a:gd name="connsiteY10" fmla="*/ 1635080 h 2705100"/>
              <a:gd name="connsiteX11" fmla="*/ 4943475 w 4943475"/>
              <a:gd name="connsiteY11" fmla="*/ 2254241 h 2705100"/>
              <a:gd name="connsiteX12" fmla="*/ 4492616 w 4943475"/>
              <a:gd name="connsiteY12" fmla="*/ 2705100 h 2705100"/>
              <a:gd name="connsiteX13" fmla="*/ 3818990 w 4943475"/>
              <a:gd name="connsiteY13" fmla="*/ 2705100 h 2705100"/>
              <a:gd name="connsiteX14" fmla="*/ 3064529 w 4943475"/>
              <a:gd name="connsiteY14" fmla="*/ 2705100 h 2705100"/>
              <a:gd name="connsiteX15" fmla="*/ 2390902 w 4943475"/>
              <a:gd name="connsiteY15" fmla="*/ 2705100 h 2705100"/>
              <a:gd name="connsiteX16" fmla="*/ 1798111 w 4943475"/>
              <a:gd name="connsiteY16" fmla="*/ 2705100 h 2705100"/>
              <a:gd name="connsiteX17" fmla="*/ 1084068 w 4943475"/>
              <a:gd name="connsiteY17" fmla="*/ 2705100 h 2705100"/>
              <a:gd name="connsiteX18" fmla="*/ 450859 w 4943475"/>
              <a:gd name="connsiteY18" fmla="*/ 2705100 h 2705100"/>
              <a:gd name="connsiteX19" fmla="*/ 0 w 4943475"/>
              <a:gd name="connsiteY19" fmla="*/ 2254241 h 2705100"/>
              <a:gd name="connsiteX20" fmla="*/ 0 w 4943475"/>
              <a:gd name="connsiteY20" fmla="*/ 1617046 h 2705100"/>
              <a:gd name="connsiteX21" fmla="*/ 0 w 4943475"/>
              <a:gd name="connsiteY21" fmla="*/ 1033953 h 2705100"/>
              <a:gd name="connsiteX22" fmla="*/ 0 w 4943475"/>
              <a:gd name="connsiteY22" fmla="*/ 450859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705100" fill="none" extrusionOk="0">
                <a:moveTo>
                  <a:pt x="0" y="450859"/>
                </a:moveTo>
                <a:cubicBezTo>
                  <a:pt x="23156" y="208813"/>
                  <a:pt x="219740" y="19979"/>
                  <a:pt x="450859" y="0"/>
                </a:cubicBezTo>
                <a:cubicBezTo>
                  <a:pt x="675547" y="7159"/>
                  <a:pt x="827074" y="-20856"/>
                  <a:pt x="1003232" y="0"/>
                </a:cubicBezTo>
                <a:cubicBezTo>
                  <a:pt x="1179390" y="20856"/>
                  <a:pt x="1433793" y="6548"/>
                  <a:pt x="1555606" y="0"/>
                </a:cubicBezTo>
                <a:cubicBezTo>
                  <a:pt x="1677419" y="-6548"/>
                  <a:pt x="2042297" y="-6792"/>
                  <a:pt x="2269650" y="0"/>
                </a:cubicBezTo>
                <a:cubicBezTo>
                  <a:pt x="2497003" y="6792"/>
                  <a:pt x="2816348" y="-1498"/>
                  <a:pt x="3024111" y="0"/>
                </a:cubicBezTo>
                <a:cubicBezTo>
                  <a:pt x="3231874" y="1498"/>
                  <a:pt x="3442945" y="-26414"/>
                  <a:pt x="3657320" y="0"/>
                </a:cubicBezTo>
                <a:cubicBezTo>
                  <a:pt x="3871695" y="26414"/>
                  <a:pt x="4276883" y="-34184"/>
                  <a:pt x="4492616" y="0"/>
                </a:cubicBezTo>
                <a:cubicBezTo>
                  <a:pt x="4693824" y="-10755"/>
                  <a:pt x="4921984" y="199853"/>
                  <a:pt x="4943475" y="450859"/>
                </a:cubicBezTo>
                <a:cubicBezTo>
                  <a:pt x="4938814" y="658607"/>
                  <a:pt x="4918815" y="900217"/>
                  <a:pt x="4943475" y="1033953"/>
                </a:cubicBezTo>
                <a:cubicBezTo>
                  <a:pt x="4968135" y="1167689"/>
                  <a:pt x="4935747" y="1369145"/>
                  <a:pt x="4943475" y="1635080"/>
                </a:cubicBezTo>
                <a:cubicBezTo>
                  <a:pt x="4951203" y="1901015"/>
                  <a:pt x="4939347" y="2123156"/>
                  <a:pt x="4943475" y="2254241"/>
                </a:cubicBezTo>
                <a:cubicBezTo>
                  <a:pt x="4915390" y="2474164"/>
                  <a:pt x="4736631" y="2718526"/>
                  <a:pt x="4492616" y="2705100"/>
                </a:cubicBezTo>
                <a:cubicBezTo>
                  <a:pt x="4354088" y="2690564"/>
                  <a:pt x="4016421" y="2693384"/>
                  <a:pt x="3818990" y="2705100"/>
                </a:cubicBezTo>
                <a:cubicBezTo>
                  <a:pt x="3621559" y="2716816"/>
                  <a:pt x="3369580" y="2710730"/>
                  <a:pt x="3064529" y="2705100"/>
                </a:cubicBezTo>
                <a:cubicBezTo>
                  <a:pt x="2759478" y="2699470"/>
                  <a:pt x="2612804" y="2737519"/>
                  <a:pt x="2390902" y="2705100"/>
                </a:cubicBezTo>
                <a:cubicBezTo>
                  <a:pt x="2169000" y="2672681"/>
                  <a:pt x="2069099" y="2707760"/>
                  <a:pt x="1798111" y="2705100"/>
                </a:cubicBezTo>
                <a:cubicBezTo>
                  <a:pt x="1527123" y="2702440"/>
                  <a:pt x="1429106" y="2732278"/>
                  <a:pt x="1084068" y="2705100"/>
                </a:cubicBezTo>
                <a:cubicBezTo>
                  <a:pt x="739030" y="2677922"/>
                  <a:pt x="583339" y="2719175"/>
                  <a:pt x="450859" y="2705100"/>
                </a:cubicBezTo>
                <a:cubicBezTo>
                  <a:pt x="158947" y="2698940"/>
                  <a:pt x="15249" y="2481814"/>
                  <a:pt x="0" y="2254241"/>
                </a:cubicBezTo>
                <a:cubicBezTo>
                  <a:pt x="-25502" y="2122332"/>
                  <a:pt x="29253" y="1837762"/>
                  <a:pt x="0" y="1617046"/>
                </a:cubicBezTo>
                <a:cubicBezTo>
                  <a:pt x="-29253" y="1396330"/>
                  <a:pt x="20793" y="1226895"/>
                  <a:pt x="0" y="1033953"/>
                </a:cubicBezTo>
                <a:cubicBezTo>
                  <a:pt x="-20793" y="841011"/>
                  <a:pt x="14326" y="672347"/>
                  <a:pt x="0" y="450859"/>
                </a:cubicBezTo>
                <a:close/>
              </a:path>
              <a:path w="4943475" h="2705100" stroke="0" extrusionOk="0">
                <a:moveTo>
                  <a:pt x="0" y="450859"/>
                </a:moveTo>
                <a:cubicBezTo>
                  <a:pt x="-6809" y="163503"/>
                  <a:pt x="210686" y="-3708"/>
                  <a:pt x="450859" y="0"/>
                </a:cubicBezTo>
                <a:cubicBezTo>
                  <a:pt x="620662" y="-22224"/>
                  <a:pt x="946115" y="30238"/>
                  <a:pt x="1164903" y="0"/>
                </a:cubicBezTo>
                <a:cubicBezTo>
                  <a:pt x="1383691" y="-30238"/>
                  <a:pt x="1582925" y="-19879"/>
                  <a:pt x="1798111" y="0"/>
                </a:cubicBezTo>
                <a:cubicBezTo>
                  <a:pt x="2013297" y="19879"/>
                  <a:pt x="2252254" y="-27403"/>
                  <a:pt x="2552573" y="0"/>
                </a:cubicBezTo>
                <a:cubicBezTo>
                  <a:pt x="2852892" y="27403"/>
                  <a:pt x="2993314" y="-7861"/>
                  <a:pt x="3266616" y="0"/>
                </a:cubicBezTo>
                <a:cubicBezTo>
                  <a:pt x="3539918" y="7861"/>
                  <a:pt x="4059846" y="-47412"/>
                  <a:pt x="4492616" y="0"/>
                </a:cubicBezTo>
                <a:cubicBezTo>
                  <a:pt x="4766861" y="41422"/>
                  <a:pt x="4985168" y="185255"/>
                  <a:pt x="4943475" y="450859"/>
                </a:cubicBezTo>
                <a:cubicBezTo>
                  <a:pt x="4974367" y="684766"/>
                  <a:pt x="4913145" y="790266"/>
                  <a:pt x="4943475" y="1088054"/>
                </a:cubicBezTo>
                <a:cubicBezTo>
                  <a:pt x="4973805" y="1385843"/>
                  <a:pt x="4973012" y="1479221"/>
                  <a:pt x="4943475" y="1689181"/>
                </a:cubicBezTo>
                <a:cubicBezTo>
                  <a:pt x="4913938" y="1899141"/>
                  <a:pt x="4948820" y="2112207"/>
                  <a:pt x="4943475" y="2254241"/>
                </a:cubicBezTo>
                <a:cubicBezTo>
                  <a:pt x="4916757" y="2521976"/>
                  <a:pt x="4777405" y="2725174"/>
                  <a:pt x="4492616" y="2705100"/>
                </a:cubicBezTo>
                <a:cubicBezTo>
                  <a:pt x="4142936" y="2725746"/>
                  <a:pt x="4040494" y="2700851"/>
                  <a:pt x="3778572" y="2705100"/>
                </a:cubicBezTo>
                <a:cubicBezTo>
                  <a:pt x="3516650" y="2709349"/>
                  <a:pt x="3359655" y="2706622"/>
                  <a:pt x="3145364" y="2705100"/>
                </a:cubicBezTo>
                <a:cubicBezTo>
                  <a:pt x="2931073" y="2703578"/>
                  <a:pt x="2704294" y="2718903"/>
                  <a:pt x="2431320" y="2705100"/>
                </a:cubicBezTo>
                <a:cubicBezTo>
                  <a:pt x="2158346" y="2691297"/>
                  <a:pt x="1919109" y="2699487"/>
                  <a:pt x="1717276" y="2705100"/>
                </a:cubicBezTo>
                <a:cubicBezTo>
                  <a:pt x="1515443" y="2710713"/>
                  <a:pt x="814987" y="2713338"/>
                  <a:pt x="450859" y="2705100"/>
                </a:cubicBezTo>
                <a:cubicBezTo>
                  <a:pt x="178069" y="2692132"/>
                  <a:pt x="-2221" y="2482124"/>
                  <a:pt x="0" y="2254241"/>
                </a:cubicBezTo>
                <a:cubicBezTo>
                  <a:pt x="23667" y="2041710"/>
                  <a:pt x="-23729" y="1841019"/>
                  <a:pt x="0" y="1671147"/>
                </a:cubicBezTo>
                <a:cubicBezTo>
                  <a:pt x="23729" y="1501275"/>
                  <a:pt x="-25712" y="1360574"/>
                  <a:pt x="0" y="1106088"/>
                </a:cubicBezTo>
                <a:cubicBezTo>
                  <a:pt x="25712" y="851602"/>
                  <a:pt x="-31810" y="744348"/>
                  <a:pt x="0" y="45085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Châu đã thể hiện tình yêu, thái độ tôn trọng đối với công việc của bố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9443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181225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Thanh đã có lời nói, việc làm thể hiện sự biết ơn đối với chú công nhân sửa điện cho nhà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6BD3CA-07E5-04A7-7DF4-2A2D4C56D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12" y="2366962"/>
            <a:ext cx="5374195" cy="18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1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076450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Chi đã không phân biệt đối xử mà yêu quý bác giúp việc như người nhà.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F7581-7721-C2FA-7B54-8FA538B10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12" y="2366962"/>
            <a:ext cx="5452572" cy="189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8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5391150" y="3448050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Bảo không thể hiện thái độ tôn trọng, lịch sự đối với người giao hàng.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25480-D584-98A6-0232-633F247C0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512" y="1643062"/>
            <a:ext cx="61436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34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21" y="2052554"/>
            <a:ext cx="7413379" cy="27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76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13" name="Picture 12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9EB6601C-12CF-F567-B427-0EDF5B75A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858"/>
            <a:ext cx="4483576" cy="2536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D91C82-3DCB-98E7-2FF2-B91DA20C70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96" y="-232214"/>
            <a:ext cx="3499407" cy="425537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6ECDC78-0705-D4B2-1552-3D6F90172B5B}"/>
              </a:ext>
            </a:extLst>
          </p:cNvPr>
          <p:cNvGrpSpPr/>
          <p:nvPr/>
        </p:nvGrpSpPr>
        <p:grpSpPr>
          <a:xfrm>
            <a:off x="3448909" y="-261428"/>
            <a:ext cx="8743091" cy="5889247"/>
            <a:chOff x="3448909" y="-261428"/>
            <a:chExt cx="8743091" cy="58892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909" y="-261428"/>
              <a:ext cx="8743091" cy="58892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9D7D14-3856-EEF8-F349-A3A959434B30}"/>
                </a:ext>
              </a:extLst>
            </p:cNvPr>
            <p:cNvSpPr txBox="1"/>
            <p:nvPr/>
          </p:nvSpPr>
          <p:spPr>
            <a:xfrm>
              <a:off x="4733925" y="1495722"/>
              <a:ext cx="6562725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 tầm ca dao, tục ngữ, bài thơ, bài hát, tranh, ảnh, truyện, về người lao động, giờ học sau sẽ triển lãm và trình bày sản phẩm trước lớp. 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2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A45F0E2-B6A2-486D-ADCB-B3066DB7D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242" y="-128175"/>
            <a:ext cx="7571927" cy="63369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960B03-4659-44D6-9859-291F59FA1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36194"/>
            <a:ext cx="4213991" cy="42139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4224964" y="1036648"/>
            <a:ext cx="49925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defTabSz="914377">
              <a:defRPr/>
            </a:pPr>
            <a:r>
              <a:rPr lang="nl-NL" altLang="zh-CN" sz="5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Đuổi hình bắt chữ chủ đề: Nghề nghiệp</a:t>
            </a:r>
            <a:endParaRPr lang="zh-CN" altLang="en-US" sz="5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20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1F1DC-82C3-3FE2-2EBC-0CFD83FAA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4" y="413742"/>
            <a:ext cx="8543925" cy="480595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4357373" y="5399920"/>
            <a:ext cx="3138802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lnSpc>
                <a:spcPct val="80000"/>
              </a:lnSpc>
              <a:defRPr/>
            </a:pP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án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: Y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tá</a:t>
            </a:r>
            <a:endParaRPr lang="en-US" sz="4000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99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957322" y="5361820"/>
            <a:ext cx="3834127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báo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1026" name="Picture 2" descr="Câu Đố Đoán Tên Nghề Nghiệp Qua Hình Ảnh | Nhanh Trí - YouTube">
            <a:extLst>
              <a:ext uri="{FF2B5EF4-FFF2-40B4-BE49-F238E27FC236}">
                <a16:creationId xmlns:a16="http://schemas.microsoft.com/office/drawing/2014/main" id="{83678F26-BE5C-5ADC-6B81-81A43381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49" y="273247"/>
            <a:ext cx="8810625" cy="495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23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829050" y="5399920"/>
            <a:ext cx="4419599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Đầu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bếp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2050" name="Picture 2" descr="15 Câu Đố Đuổi Hình Bắt Chữ Đoán Tên Nghề Nghiệp (Phần 3) | Hoa Trạng  Nguyên - YouTube">
            <a:extLst>
              <a:ext uri="{FF2B5EF4-FFF2-40B4-BE49-F238E27FC236}">
                <a16:creationId xmlns:a16="http://schemas.microsoft.com/office/drawing/2014/main" id="{48E75D49-69B7-0640-370E-4D7839BC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94084"/>
            <a:ext cx="8858250" cy="49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42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3" y="2158367"/>
            <a:ext cx="9041152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78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181BF763-FCDE-EF39-F62A-064C329F9C3D}"/>
              </a:ext>
            </a:extLst>
          </p:cNvPr>
          <p:cNvSpPr/>
          <p:nvPr/>
        </p:nvSpPr>
        <p:spPr>
          <a:xfrm>
            <a:off x="1800665" y="313159"/>
            <a:ext cx="8243667" cy="4441721"/>
          </a:xfrm>
          <a:custGeom>
            <a:avLst/>
            <a:gdLst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43667" h="4441721" fill="none" extrusionOk="0">
                <a:moveTo>
                  <a:pt x="0" y="444615"/>
                </a:moveTo>
                <a:cubicBezTo>
                  <a:pt x="3297" y="235221"/>
                  <a:pt x="216269" y="-48790"/>
                  <a:pt x="353234" y="0"/>
                </a:cubicBezTo>
                <a:cubicBezTo>
                  <a:pt x="3061426" y="189049"/>
                  <a:pt x="6212679" y="-370296"/>
                  <a:pt x="7890431" y="0"/>
                </a:cubicBezTo>
                <a:cubicBezTo>
                  <a:pt x="8027678" y="-10496"/>
                  <a:pt x="8316971" y="135215"/>
                  <a:pt x="8243667" y="444615"/>
                </a:cubicBezTo>
                <a:cubicBezTo>
                  <a:pt x="8337776" y="1919196"/>
                  <a:pt x="8430456" y="2585256"/>
                  <a:pt x="8243667" y="3997104"/>
                </a:cubicBezTo>
                <a:cubicBezTo>
                  <a:pt x="8212436" y="4280819"/>
                  <a:pt x="8154716" y="4439066"/>
                  <a:pt x="7890431" y="4441721"/>
                </a:cubicBezTo>
                <a:cubicBezTo>
                  <a:pt x="6132707" y="4318898"/>
                  <a:pt x="3605148" y="4357425"/>
                  <a:pt x="353234" y="4441721"/>
                </a:cubicBezTo>
                <a:cubicBezTo>
                  <a:pt x="148150" y="4368822"/>
                  <a:pt x="815" y="4285691"/>
                  <a:pt x="0" y="3997104"/>
                </a:cubicBezTo>
                <a:cubicBezTo>
                  <a:pt x="-193315" y="2565169"/>
                  <a:pt x="109460" y="1582970"/>
                  <a:pt x="0" y="444615"/>
                </a:cubicBezTo>
                <a:close/>
              </a:path>
              <a:path w="8243667" h="4441721" stroke="0" extrusionOk="0">
                <a:moveTo>
                  <a:pt x="0" y="444615"/>
                </a:moveTo>
                <a:cubicBezTo>
                  <a:pt x="-32002" y="192209"/>
                  <a:pt x="198622" y="-41730"/>
                  <a:pt x="353234" y="0"/>
                </a:cubicBezTo>
                <a:cubicBezTo>
                  <a:pt x="2796261" y="-607754"/>
                  <a:pt x="4071487" y="400019"/>
                  <a:pt x="7890431" y="0"/>
                </a:cubicBezTo>
                <a:cubicBezTo>
                  <a:pt x="8048926" y="-847"/>
                  <a:pt x="8245968" y="270316"/>
                  <a:pt x="8243667" y="444615"/>
                </a:cubicBezTo>
                <a:cubicBezTo>
                  <a:pt x="8471246" y="1480992"/>
                  <a:pt x="8475242" y="2680599"/>
                  <a:pt x="8243667" y="3997104"/>
                </a:cubicBezTo>
                <a:cubicBezTo>
                  <a:pt x="8265166" y="4282335"/>
                  <a:pt x="8059745" y="4434081"/>
                  <a:pt x="7890431" y="4441721"/>
                </a:cubicBezTo>
                <a:cubicBezTo>
                  <a:pt x="4962205" y="4365213"/>
                  <a:pt x="1179920" y="4456538"/>
                  <a:pt x="353234" y="4441721"/>
                </a:cubicBezTo>
                <a:cubicBezTo>
                  <a:pt x="171790" y="4353421"/>
                  <a:pt x="-14877" y="4192953"/>
                  <a:pt x="0" y="3997104"/>
                </a:cubicBezTo>
                <a:cubicBezTo>
                  <a:pt x="-259777" y="2758286"/>
                  <a:pt x="-319379" y="1857470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-20287" y="169295"/>
                  <a:pt x="200558" y="-10149"/>
                  <a:pt x="353234" y="0"/>
                </a:cubicBezTo>
                <a:cubicBezTo>
                  <a:pt x="2809745" y="332447"/>
                  <a:pt x="6108728" y="88929"/>
                  <a:pt x="7890431" y="0"/>
                </a:cubicBezTo>
                <a:cubicBezTo>
                  <a:pt x="8073876" y="11734"/>
                  <a:pt x="8312803" y="191199"/>
                  <a:pt x="8243667" y="444615"/>
                </a:cubicBezTo>
                <a:cubicBezTo>
                  <a:pt x="8197528" y="2099114"/>
                  <a:pt x="8445531" y="2553622"/>
                  <a:pt x="8243667" y="3997104"/>
                </a:cubicBezTo>
                <a:cubicBezTo>
                  <a:pt x="8232783" y="4307583"/>
                  <a:pt x="8093584" y="4415013"/>
                  <a:pt x="7890431" y="4441721"/>
                </a:cubicBezTo>
                <a:cubicBezTo>
                  <a:pt x="5593179" y="4150736"/>
                  <a:pt x="4108925" y="4374771"/>
                  <a:pt x="353234" y="4441721"/>
                </a:cubicBezTo>
                <a:cubicBezTo>
                  <a:pt x="147360" y="4386628"/>
                  <a:pt x="29122" y="4262431"/>
                  <a:pt x="0" y="3997104"/>
                </a:cubicBezTo>
                <a:cubicBezTo>
                  <a:pt x="-30538" y="2748079"/>
                  <a:pt x="-111763" y="1730284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147" y="202053"/>
                  <a:pt x="216274" y="-22143"/>
                  <a:pt x="353234" y="0"/>
                </a:cubicBezTo>
                <a:cubicBezTo>
                  <a:pt x="2741415" y="497544"/>
                  <a:pt x="6243848" y="-297189"/>
                  <a:pt x="7890431" y="0"/>
                </a:cubicBezTo>
                <a:cubicBezTo>
                  <a:pt x="8020032" y="-3741"/>
                  <a:pt x="8293514" y="185789"/>
                  <a:pt x="8243667" y="444615"/>
                </a:cubicBezTo>
                <a:cubicBezTo>
                  <a:pt x="8252575" y="2001894"/>
                  <a:pt x="8422371" y="2545571"/>
                  <a:pt x="8243667" y="3997104"/>
                </a:cubicBezTo>
                <a:cubicBezTo>
                  <a:pt x="8214935" y="4281340"/>
                  <a:pt x="8106895" y="4425312"/>
                  <a:pt x="7890431" y="4441721"/>
                </a:cubicBezTo>
                <a:cubicBezTo>
                  <a:pt x="5933476" y="4114367"/>
                  <a:pt x="4022068" y="4080850"/>
                  <a:pt x="353234" y="4441721"/>
                </a:cubicBezTo>
                <a:cubicBezTo>
                  <a:pt x="136761" y="4360089"/>
                  <a:pt x="5828" y="4276559"/>
                  <a:pt x="0" y="3997104"/>
                </a:cubicBezTo>
                <a:cubicBezTo>
                  <a:pt x="-219028" y="2634183"/>
                  <a:pt x="131005" y="1610144"/>
                  <a:pt x="0" y="4446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318">
            <a:extLst>
              <a:ext uri="{FF2B5EF4-FFF2-40B4-BE49-F238E27FC236}">
                <a16:creationId xmlns:a16="http://schemas.microsoft.com/office/drawing/2014/main" id="{53AFD505-D549-63A5-3B08-031E8A4B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836" y="3870911"/>
            <a:ext cx="6574327" cy="2987089"/>
          </a:xfrm>
          <a:prstGeom prst="rect">
            <a:avLst/>
          </a:prstGeom>
        </p:spPr>
      </p:pic>
      <p:sp>
        <p:nvSpPr>
          <p:cNvPr id="10" name="Hộp Văn bản 6">
            <a:extLst>
              <a:ext uri="{FF2B5EF4-FFF2-40B4-BE49-F238E27FC236}">
                <a16:creationId xmlns:a16="http://schemas.microsoft.com/office/drawing/2014/main" id="{47F5223C-81FC-E646-125F-CF6670F90BA9}"/>
              </a:ext>
            </a:extLst>
          </p:cNvPr>
          <p:cNvSpPr txBox="1"/>
          <p:nvPr/>
        </p:nvSpPr>
        <p:spPr>
          <a:xfrm>
            <a:off x="1760807" y="1497118"/>
            <a:ext cx="84077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Khám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phá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động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034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495301" y="514350"/>
            <a:ext cx="11306174" cy="61055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F12FB7-FF24-9A93-350F-51D5DE2B6C16}"/>
              </a:ext>
            </a:extLst>
          </p:cNvPr>
          <p:cNvGrpSpPr/>
          <p:nvPr/>
        </p:nvGrpSpPr>
        <p:grpSpPr>
          <a:xfrm>
            <a:off x="2305050" y="-76200"/>
            <a:ext cx="7583805" cy="1606240"/>
            <a:chOff x="2948811" y="163197"/>
            <a:chExt cx="6768594" cy="1903412"/>
          </a:xfrm>
        </p:grpSpPr>
        <p:sp>
          <p:nvSpPr>
            <p:cNvPr id="5" name="Cuộn: Ngang 18">
              <a:extLst>
                <a:ext uri="{FF2B5EF4-FFF2-40B4-BE49-F238E27FC236}">
                  <a16:creationId xmlns:a16="http://schemas.microsoft.com/office/drawing/2014/main" id="{3F46E523-6147-700D-7E4C-BFCEB77ED2D0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ộp Văn bản 15">
              <a:extLst>
                <a:ext uri="{FF2B5EF4-FFF2-40B4-BE49-F238E27FC236}">
                  <a16:creationId xmlns:a16="http://schemas.microsoft.com/office/drawing/2014/main" id="{CF8CA640-71E7-B6FB-EF47-2D978CB954AA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1568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407252C-C908-E63E-5D67-31D2970D1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1133475"/>
            <a:ext cx="76485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04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480</Words>
  <Application>Microsoft Office PowerPoint</Application>
  <PresentationFormat>Widescreen</PresentationFormat>
  <Paragraphs>60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iCiel Cadena</vt:lpstr>
      <vt:lpstr>Times New Roman</vt:lpstr>
      <vt:lpstr>Office 主题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2023-06-28T13:29:24Z</dcterms:created>
  <dcterms:modified xsi:type="dcterms:W3CDTF">2024-09-23T15:58:15Z</dcterms:modified>
</cp:coreProperties>
</file>