
<file path=[Content_Types].xml><?xml version="1.0" encoding="utf-8"?>
<Types xmlns="http://schemas.openxmlformats.org/package/2006/content-types">
  <Default Extension="png" ContentType="image/png"/>
  <Default Extension="mp3" ContentType="audio/mpe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93" r:id="rId2"/>
    <p:sldMasterId id="2147483699" r:id="rId3"/>
  </p:sldMasterIdLst>
  <p:notesMasterIdLst>
    <p:notesMasterId r:id="rId21"/>
  </p:notesMasterIdLst>
  <p:sldIdLst>
    <p:sldId id="298" r:id="rId4"/>
    <p:sldId id="309" r:id="rId5"/>
    <p:sldId id="308" r:id="rId6"/>
    <p:sldId id="310" r:id="rId7"/>
    <p:sldId id="331" r:id="rId8"/>
    <p:sldId id="332" r:id="rId9"/>
    <p:sldId id="294" r:id="rId10"/>
    <p:sldId id="333" r:id="rId11"/>
    <p:sldId id="311" r:id="rId12"/>
    <p:sldId id="334" r:id="rId13"/>
    <p:sldId id="335" r:id="rId14"/>
    <p:sldId id="336" r:id="rId15"/>
    <p:sldId id="317" r:id="rId16"/>
    <p:sldId id="337" r:id="rId17"/>
    <p:sldId id="321" r:id="rId18"/>
    <p:sldId id="329" r:id="rId19"/>
    <p:sldId id="330" r:id="rId2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995" autoAdjust="0"/>
    <p:restoredTop sz="87989" autoAdjust="0"/>
  </p:normalViewPr>
  <p:slideViewPr>
    <p:cSldViewPr snapToGrid="0">
      <p:cViewPr varScale="1">
        <p:scale>
          <a:sx n="40" d="100"/>
          <a:sy n="40" d="100"/>
        </p:scale>
        <p:origin x="1026" y="7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" Type="http://schemas.openxmlformats.org/officeDocument/2006/relationships/slideMaster" Target="slideMasters/slideMaster3.xml"/><Relationship Id="rId21" Type="http://schemas.openxmlformats.org/officeDocument/2006/relationships/notesMaster" Target="notesMasters/notesMaster1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theme" Target="theme/theme1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viewProps" Target="viewProps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201A60E-D992-4231-AC6E-BA006E759DBE}" type="datetimeFigureOut">
              <a:rPr lang="en-US" smtClean="0"/>
              <a:t>17/9/2024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8E3AB1D-07D0-4650-83AF-917AFF93706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4469818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7739339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6" name="Google Shape;4086;g10922682ce6_1_1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87" name="Google Shape;4087;g10922682ce6_1_1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0007107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Google Shape;3988;g10922682ce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9" name="Google Shape;3989;g10922682ce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3289271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VN" dirty="0"/>
              <a:t>Click trứng để đến câu hỏi</a:t>
            </a:r>
          </a:p>
          <a:p>
            <a:r>
              <a:rPr lang="en-VN" dirty="0"/>
              <a:t>Click khủng long to để đến bài học</a:t>
            </a:r>
          </a:p>
          <a:p>
            <a:r>
              <a:rPr lang="en-VN" dirty="0"/>
              <a:t>Dẫn dắt: Có một cô khủng long mẹ bị lạc mất 3 quả trứng. Chúng ta hãy cùng giúp khủng long mẹ đưa những quả trứng về nơi an toàn trước khi núi lửa phun trào nhé.</a:t>
            </a:r>
          </a:p>
        </p:txBody>
      </p:sp>
    </p:spTree>
    <p:extLst>
      <p:ext uri="{BB962C8B-B14F-4D97-AF65-F5344CB8AC3E}">
        <p14:creationId xmlns:p14="http://schemas.microsoft.com/office/powerpoint/2010/main" val="339981218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VN" dirty="0"/>
              <a:t>Click quả trứng để quay về</a:t>
            </a:r>
          </a:p>
        </p:txBody>
      </p:sp>
    </p:spTree>
    <p:extLst>
      <p:ext uri="{BB962C8B-B14F-4D97-AF65-F5344CB8AC3E}">
        <p14:creationId xmlns:p14="http://schemas.microsoft.com/office/powerpoint/2010/main" val="296337679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VN" dirty="0"/>
          </a:p>
        </p:txBody>
      </p:sp>
    </p:spTree>
    <p:extLst>
      <p:ext uri="{BB962C8B-B14F-4D97-AF65-F5344CB8AC3E}">
        <p14:creationId xmlns:p14="http://schemas.microsoft.com/office/powerpoint/2010/main" val="247761899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VN" dirty="0"/>
          </a:p>
        </p:txBody>
      </p:sp>
    </p:spTree>
    <p:extLst>
      <p:ext uri="{BB962C8B-B14F-4D97-AF65-F5344CB8AC3E}">
        <p14:creationId xmlns:p14="http://schemas.microsoft.com/office/powerpoint/2010/main" val="108179219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Google Shape;3988;g10922682ce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9" name="Google Shape;3989;g10922682ce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5170997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9782769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4054716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2362600" y="2046333"/>
            <a:ext cx="7681200" cy="257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2362600" y="4819584"/>
            <a:ext cx="7681200" cy="5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3">
                <a:solidFill>
                  <a:srgbClr val="000000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 flipH="1">
            <a:off x="9394569" y="3050124"/>
            <a:ext cx="3870083" cy="2784331"/>
            <a:chOff x="4827150" y="2632375"/>
            <a:chExt cx="1863125" cy="1340425"/>
          </a:xfrm>
        </p:grpSpPr>
        <p:sp>
          <p:nvSpPr>
            <p:cNvPr id="12" name="Google Shape;12;p2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" name="Google Shape;13;p2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4" name="Google Shape;14;p2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9" name="Google Shape;19;p2"/>
          <p:cNvSpPr/>
          <p:nvPr/>
        </p:nvSpPr>
        <p:spPr>
          <a:xfrm flipH="1">
            <a:off x="-87113" y="-6564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2"/>
          <p:cNvSpPr/>
          <p:nvPr/>
        </p:nvSpPr>
        <p:spPr>
          <a:xfrm>
            <a:off x="15133" y="3844767"/>
            <a:ext cx="1219162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" name="Google Shape;21;p2"/>
          <p:cNvGrpSpPr/>
          <p:nvPr/>
        </p:nvGrpSpPr>
        <p:grpSpPr>
          <a:xfrm flipH="1">
            <a:off x="-51564" y="303137"/>
            <a:ext cx="4899003" cy="6619151"/>
            <a:chOff x="5488575" y="2"/>
            <a:chExt cx="3674252" cy="4964363"/>
          </a:xfrm>
        </p:grpSpPr>
        <p:sp>
          <p:nvSpPr>
            <p:cNvPr id="22" name="Google Shape;22;p2"/>
            <p:cNvSpPr/>
            <p:nvPr/>
          </p:nvSpPr>
          <p:spPr>
            <a:xfrm>
              <a:off x="54885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" name="Google Shape;24;p2"/>
          <p:cNvSpPr/>
          <p:nvPr/>
        </p:nvSpPr>
        <p:spPr>
          <a:xfrm>
            <a:off x="935979" y="57350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2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2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2"/>
          <p:cNvSpPr/>
          <p:nvPr/>
        </p:nvSpPr>
        <p:spPr>
          <a:xfrm flipH="1">
            <a:off x="2346514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" name="Google Shape;28;p2"/>
          <p:cNvGrpSpPr/>
          <p:nvPr/>
        </p:nvGrpSpPr>
        <p:grpSpPr>
          <a:xfrm flipH="1">
            <a:off x="9369826" y="523152"/>
            <a:ext cx="4465385" cy="6096013"/>
            <a:chOff x="-8979" y="-3697236"/>
            <a:chExt cx="3349039" cy="4572010"/>
          </a:xfrm>
        </p:grpSpPr>
        <p:sp>
          <p:nvSpPr>
            <p:cNvPr id="29" name="Google Shape;29;p2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" name="Google Shape;31;p2"/>
          <p:cNvSpPr/>
          <p:nvPr/>
        </p:nvSpPr>
        <p:spPr>
          <a:xfrm flipH="1">
            <a:off x="2066314" y="-283163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" name="Google Shape;32;p2"/>
          <p:cNvSpPr/>
          <p:nvPr/>
        </p:nvSpPr>
        <p:spPr>
          <a:xfrm flipH="1">
            <a:off x="5326638" y="-2831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" name="Google Shape;33;p2"/>
          <p:cNvSpPr/>
          <p:nvPr/>
        </p:nvSpPr>
        <p:spPr>
          <a:xfrm flipH="1">
            <a:off x="2612497" y="-331916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" name="Google Shape;34;p2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5" name="Google Shape;35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0" name="Google Shape;50;p2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51" name="Google Shape;51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6" name="Google Shape;66;p2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67" name="Google Shape;67;p2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" name="Google Shape;69;p2"/>
          <p:cNvGrpSpPr/>
          <p:nvPr/>
        </p:nvGrpSpPr>
        <p:grpSpPr>
          <a:xfrm>
            <a:off x="-650692" y="4149157"/>
            <a:ext cx="15106295" cy="3247767"/>
            <a:chOff x="-33294" y="3093405"/>
            <a:chExt cx="11329721" cy="2435825"/>
          </a:xfrm>
        </p:grpSpPr>
        <p:grpSp>
          <p:nvGrpSpPr>
            <p:cNvPr id="70" name="Google Shape;70;p2"/>
            <p:cNvGrpSpPr/>
            <p:nvPr/>
          </p:nvGrpSpPr>
          <p:grpSpPr>
            <a:xfrm>
              <a:off x="6008092" y="3448642"/>
              <a:ext cx="3333990" cy="2080587"/>
              <a:chOff x="6846292" y="3448642"/>
              <a:chExt cx="3333990" cy="2080587"/>
            </a:xfrm>
          </p:grpSpPr>
          <p:sp>
            <p:nvSpPr>
              <p:cNvPr id="71" name="Google Shape;71;p2"/>
              <p:cNvSpPr/>
              <p:nvPr/>
            </p:nvSpPr>
            <p:spPr>
              <a:xfrm>
                <a:off x="6846292" y="38318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3" name="Google Shape;73;p2"/>
            <p:cNvSpPr/>
            <p:nvPr/>
          </p:nvSpPr>
          <p:spPr>
            <a:xfrm>
              <a:off x="8675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8504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83737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2" name="Google Shape;82;p2"/>
          <p:cNvGrpSpPr/>
          <p:nvPr/>
        </p:nvGrpSpPr>
        <p:grpSpPr>
          <a:xfrm>
            <a:off x="9250834" y="4661499"/>
            <a:ext cx="2941153" cy="2536357"/>
            <a:chOff x="6938125" y="3496124"/>
            <a:chExt cx="2205865" cy="1902268"/>
          </a:xfrm>
        </p:grpSpPr>
        <p:sp>
          <p:nvSpPr>
            <p:cNvPr id="83" name="Google Shape;83;p2"/>
            <p:cNvSpPr/>
            <p:nvPr/>
          </p:nvSpPr>
          <p:spPr>
            <a:xfrm flipH="1">
              <a:off x="6938125" y="3496124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 flipH="1">
              <a:off x="7008429" y="3559519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5" name="Google Shape;85;p2"/>
          <p:cNvGrpSpPr/>
          <p:nvPr/>
        </p:nvGrpSpPr>
        <p:grpSpPr>
          <a:xfrm>
            <a:off x="8431203" y="6196539"/>
            <a:ext cx="3401168" cy="772656"/>
            <a:chOff x="5954077" y="4568004"/>
            <a:chExt cx="2550876" cy="579492"/>
          </a:xfrm>
        </p:grpSpPr>
        <p:sp>
          <p:nvSpPr>
            <p:cNvPr id="86" name="Google Shape;86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" name="Google Shape;88;p2"/>
          <p:cNvSpPr/>
          <p:nvPr/>
        </p:nvSpPr>
        <p:spPr>
          <a:xfrm flipH="1">
            <a:off x="275090" y="1686015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17269076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2" name="Google Shape;1532;p11"/>
          <p:cNvSpPr txBox="1">
            <a:spLocks noGrp="1"/>
          </p:cNvSpPr>
          <p:nvPr>
            <p:ph type="title" hasCustomPrompt="1"/>
          </p:nvPr>
        </p:nvSpPr>
        <p:spPr>
          <a:xfrm>
            <a:off x="950967" y="2130133"/>
            <a:ext cx="10290000" cy="19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533" name="Google Shape;1533;p11"/>
          <p:cNvSpPr txBox="1">
            <a:spLocks noGrp="1"/>
          </p:cNvSpPr>
          <p:nvPr>
            <p:ph type="body" idx="1"/>
          </p:nvPr>
        </p:nvSpPr>
        <p:spPr>
          <a:xfrm>
            <a:off x="950967" y="4202967"/>
            <a:ext cx="102900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34" name="Google Shape;1534;p11"/>
          <p:cNvSpPr/>
          <p:nvPr/>
        </p:nvSpPr>
        <p:spPr>
          <a:xfrm>
            <a:off x="11946896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09" y="12029"/>
                  <a:pt x="2534" y="40492"/>
                  <a:pt x="2626" y="50878"/>
                </a:cubicBezTo>
                <a:lnTo>
                  <a:pt x="2626" y="50878"/>
                </a:lnTo>
                <a:cubicBezTo>
                  <a:pt x="2740" y="64162"/>
                  <a:pt x="3561" y="86188"/>
                  <a:pt x="2671" y="105453"/>
                </a:cubicBezTo>
                <a:lnTo>
                  <a:pt x="2671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53" y="145465"/>
                </a:cubicBezTo>
                <a:lnTo>
                  <a:pt x="7853" y="145465"/>
                </a:lnTo>
                <a:cubicBezTo>
                  <a:pt x="7487" y="140124"/>
                  <a:pt x="7853" y="121453"/>
                  <a:pt x="7282" y="111524"/>
                </a:cubicBezTo>
                <a:lnTo>
                  <a:pt x="7282" y="111524"/>
                </a:lnTo>
                <a:cubicBezTo>
                  <a:pt x="6734" y="101618"/>
                  <a:pt x="7875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0" y="25747"/>
                  <a:pt x="6711" y="0"/>
                </a:cubicBezTo>
                <a:lnTo>
                  <a:pt x="6711" y="0"/>
                </a:lnTo>
                <a:close/>
              </a:path>
            </a:pathLst>
          </a:custGeom>
          <a:solidFill>
            <a:srgbClr val="466A4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5" name="Google Shape;1535;p11"/>
          <p:cNvSpPr/>
          <p:nvPr/>
        </p:nvSpPr>
        <p:spPr>
          <a:xfrm>
            <a:off x="1851435" y="6337957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6" name="Google Shape;1536;p11"/>
          <p:cNvSpPr/>
          <p:nvPr/>
        </p:nvSpPr>
        <p:spPr>
          <a:xfrm>
            <a:off x="3186065" y="6038992"/>
            <a:ext cx="7859441" cy="800944"/>
          </a:xfrm>
          <a:custGeom>
            <a:avLst/>
            <a:gdLst/>
            <a:ahLst/>
            <a:cxnLst/>
            <a:rect l="l" t="t" r="r" b="b"/>
            <a:pathLst>
              <a:path w="173587" h="17690" extrusionOk="0">
                <a:moveTo>
                  <a:pt x="3127" y="9450"/>
                </a:moveTo>
                <a:cubicBezTo>
                  <a:pt x="20155" y="10728"/>
                  <a:pt x="39511" y="10705"/>
                  <a:pt x="46495" y="9450"/>
                </a:cubicBezTo>
                <a:cubicBezTo>
                  <a:pt x="53503" y="8194"/>
                  <a:pt x="64664" y="4908"/>
                  <a:pt x="72105" y="5067"/>
                </a:cubicBezTo>
                <a:cubicBezTo>
                  <a:pt x="79546" y="5227"/>
                  <a:pt x="99359" y="4611"/>
                  <a:pt x="107096" y="3492"/>
                </a:cubicBezTo>
                <a:cubicBezTo>
                  <a:pt x="114834" y="2397"/>
                  <a:pt x="112392" y="3447"/>
                  <a:pt x="122914" y="1712"/>
                </a:cubicBezTo>
                <a:cubicBezTo>
                  <a:pt x="133437" y="0"/>
                  <a:pt x="136473" y="1918"/>
                  <a:pt x="144165" y="1347"/>
                </a:cubicBezTo>
                <a:cubicBezTo>
                  <a:pt x="151834" y="753"/>
                  <a:pt x="165780" y="1347"/>
                  <a:pt x="165780" y="1347"/>
                </a:cubicBezTo>
                <a:lnTo>
                  <a:pt x="171235" y="4657"/>
                </a:lnTo>
                <a:cubicBezTo>
                  <a:pt x="171235" y="4657"/>
                  <a:pt x="160074" y="4839"/>
                  <a:pt x="150556" y="4657"/>
                </a:cubicBezTo>
                <a:cubicBezTo>
                  <a:pt x="141038" y="4474"/>
                  <a:pt x="141311" y="2990"/>
                  <a:pt x="131200" y="4930"/>
                </a:cubicBezTo>
                <a:cubicBezTo>
                  <a:pt x="121088" y="6848"/>
                  <a:pt x="107781" y="6848"/>
                  <a:pt x="113990" y="7898"/>
                </a:cubicBezTo>
                <a:cubicBezTo>
                  <a:pt x="120198" y="8948"/>
                  <a:pt x="127616" y="8788"/>
                  <a:pt x="130150" y="8491"/>
                </a:cubicBezTo>
                <a:cubicBezTo>
                  <a:pt x="132684" y="8194"/>
                  <a:pt x="141175" y="8194"/>
                  <a:pt x="145945" y="8194"/>
                </a:cubicBezTo>
                <a:cubicBezTo>
                  <a:pt x="150716" y="8194"/>
                  <a:pt x="158202" y="9062"/>
                  <a:pt x="162425" y="9450"/>
                </a:cubicBezTo>
                <a:cubicBezTo>
                  <a:pt x="166625" y="9838"/>
                  <a:pt x="173586" y="7966"/>
                  <a:pt x="165757" y="10979"/>
                </a:cubicBezTo>
                <a:cubicBezTo>
                  <a:pt x="157928" y="13969"/>
                  <a:pt x="160348" y="16685"/>
                  <a:pt x="150533" y="16229"/>
                </a:cubicBezTo>
                <a:cubicBezTo>
                  <a:pt x="140741" y="15795"/>
                  <a:pt x="131497" y="14745"/>
                  <a:pt x="123462" y="15476"/>
                </a:cubicBezTo>
                <a:cubicBezTo>
                  <a:pt x="115428" y="16229"/>
                  <a:pt x="111844" y="14129"/>
                  <a:pt x="102463" y="13924"/>
                </a:cubicBezTo>
                <a:cubicBezTo>
                  <a:pt x="93104" y="13695"/>
                  <a:pt x="83244" y="14882"/>
                  <a:pt x="79386" y="13924"/>
                </a:cubicBezTo>
                <a:cubicBezTo>
                  <a:pt x="75529" y="12965"/>
                  <a:pt x="47545" y="15476"/>
                  <a:pt x="47545" y="15476"/>
                </a:cubicBezTo>
                <a:cubicBezTo>
                  <a:pt x="47545" y="15476"/>
                  <a:pt x="25633" y="17690"/>
                  <a:pt x="16434" y="16069"/>
                </a:cubicBezTo>
                <a:cubicBezTo>
                  <a:pt x="7213" y="14449"/>
                  <a:pt x="0" y="12212"/>
                  <a:pt x="0" y="1221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37" name="Google Shape;1537;p11"/>
          <p:cNvGrpSpPr/>
          <p:nvPr/>
        </p:nvGrpSpPr>
        <p:grpSpPr>
          <a:xfrm>
            <a:off x="1851432" y="4874915"/>
            <a:ext cx="3341949" cy="2404365"/>
            <a:chOff x="4827150" y="2632375"/>
            <a:chExt cx="1863125" cy="1340425"/>
          </a:xfrm>
        </p:grpSpPr>
        <p:sp>
          <p:nvSpPr>
            <p:cNvPr id="1538" name="Google Shape;1538;p1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539" name="Google Shape;1539;p1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540" name="Google Shape;1540;p1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1" name="Google Shape;1541;p1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2" name="Google Shape;1542;p1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3" name="Google Shape;1543;p1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4" name="Google Shape;1544;p1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sp>
        <p:nvSpPr>
          <p:cNvPr id="1545" name="Google Shape;1545;p11"/>
          <p:cNvSpPr/>
          <p:nvPr/>
        </p:nvSpPr>
        <p:spPr>
          <a:xfrm>
            <a:off x="8205621" y="46625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6" name="Google Shape;1546;p11"/>
          <p:cNvSpPr/>
          <p:nvPr/>
        </p:nvSpPr>
        <p:spPr>
          <a:xfrm>
            <a:off x="907839" y="-781788"/>
            <a:ext cx="3357763" cy="7621739"/>
          </a:xfrm>
          <a:custGeom>
            <a:avLst/>
            <a:gdLst/>
            <a:ahLst/>
            <a:cxnLst/>
            <a:rect l="l" t="t" r="r" b="b"/>
            <a:pathLst>
              <a:path w="74161" h="168337" extrusionOk="0">
                <a:moveTo>
                  <a:pt x="10637" y="1"/>
                </a:moveTo>
                <a:cubicBezTo>
                  <a:pt x="10637" y="1"/>
                  <a:pt x="10272" y="15043"/>
                  <a:pt x="9975" y="18535"/>
                </a:cubicBezTo>
                <a:cubicBezTo>
                  <a:pt x="9702" y="22027"/>
                  <a:pt x="9565" y="23876"/>
                  <a:pt x="9199" y="28099"/>
                </a:cubicBezTo>
                <a:cubicBezTo>
                  <a:pt x="8834" y="32298"/>
                  <a:pt x="10409" y="34444"/>
                  <a:pt x="10774" y="38507"/>
                </a:cubicBezTo>
                <a:cubicBezTo>
                  <a:pt x="11117" y="42570"/>
                  <a:pt x="12258" y="45994"/>
                  <a:pt x="11413" y="48482"/>
                </a:cubicBezTo>
                <a:cubicBezTo>
                  <a:pt x="10546" y="50969"/>
                  <a:pt x="9268" y="54827"/>
                  <a:pt x="9268" y="54827"/>
                </a:cubicBezTo>
                <a:cubicBezTo>
                  <a:pt x="6917" y="51768"/>
                  <a:pt x="5776" y="45902"/>
                  <a:pt x="5639" y="43916"/>
                </a:cubicBezTo>
                <a:cubicBezTo>
                  <a:pt x="5502" y="41931"/>
                  <a:pt x="4132" y="29879"/>
                  <a:pt x="4132" y="28669"/>
                </a:cubicBezTo>
                <a:cubicBezTo>
                  <a:pt x="4132" y="27437"/>
                  <a:pt x="1348" y="15887"/>
                  <a:pt x="2078" y="12326"/>
                </a:cubicBezTo>
                <a:cubicBezTo>
                  <a:pt x="2786" y="8766"/>
                  <a:pt x="3995" y="6688"/>
                  <a:pt x="4132" y="5205"/>
                </a:cubicBezTo>
                <a:cubicBezTo>
                  <a:pt x="4292" y="3698"/>
                  <a:pt x="5639" y="1"/>
                  <a:pt x="5639" y="1"/>
                </a:cubicBezTo>
                <a:lnTo>
                  <a:pt x="5639" y="1"/>
                </a:lnTo>
                <a:lnTo>
                  <a:pt x="3562" y="457"/>
                </a:lnTo>
                <a:cubicBezTo>
                  <a:pt x="3562" y="457"/>
                  <a:pt x="1644" y="6415"/>
                  <a:pt x="1211" y="7921"/>
                </a:cubicBezTo>
                <a:cubicBezTo>
                  <a:pt x="777" y="9405"/>
                  <a:pt x="138" y="12189"/>
                  <a:pt x="69" y="13536"/>
                </a:cubicBezTo>
                <a:cubicBezTo>
                  <a:pt x="1" y="14906"/>
                  <a:pt x="708" y="16184"/>
                  <a:pt x="868" y="20041"/>
                </a:cubicBezTo>
                <a:cubicBezTo>
                  <a:pt x="1005" y="23876"/>
                  <a:pt x="2009" y="26021"/>
                  <a:pt x="2009" y="30290"/>
                </a:cubicBezTo>
                <a:cubicBezTo>
                  <a:pt x="2009" y="34581"/>
                  <a:pt x="3151" y="41931"/>
                  <a:pt x="3151" y="43985"/>
                </a:cubicBezTo>
                <a:cubicBezTo>
                  <a:pt x="3151" y="46062"/>
                  <a:pt x="3562" y="51837"/>
                  <a:pt x="4703" y="54462"/>
                </a:cubicBezTo>
                <a:cubicBezTo>
                  <a:pt x="5844" y="57109"/>
                  <a:pt x="6278" y="58821"/>
                  <a:pt x="6141" y="60739"/>
                </a:cubicBezTo>
                <a:cubicBezTo>
                  <a:pt x="5981" y="62679"/>
                  <a:pt x="4931" y="71216"/>
                  <a:pt x="4931" y="74868"/>
                </a:cubicBezTo>
                <a:cubicBezTo>
                  <a:pt x="4931" y="75096"/>
                  <a:pt x="4931" y="75347"/>
                  <a:pt x="4908" y="75598"/>
                </a:cubicBezTo>
                <a:cubicBezTo>
                  <a:pt x="4885" y="79387"/>
                  <a:pt x="4680" y="85801"/>
                  <a:pt x="5205" y="88403"/>
                </a:cubicBezTo>
                <a:cubicBezTo>
                  <a:pt x="5776" y="91188"/>
                  <a:pt x="7054" y="95319"/>
                  <a:pt x="7282" y="97830"/>
                </a:cubicBezTo>
                <a:cubicBezTo>
                  <a:pt x="7488" y="100318"/>
                  <a:pt x="8423" y="102806"/>
                  <a:pt x="8492" y="105727"/>
                </a:cubicBezTo>
                <a:cubicBezTo>
                  <a:pt x="8560" y="108649"/>
                  <a:pt x="8834" y="113077"/>
                  <a:pt x="9839" y="115725"/>
                </a:cubicBezTo>
                <a:cubicBezTo>
                  <a:pt x="10843" y="118350"/>
                  <a:pt x="12623" y="124992"/>
                  <a:pt x="14038" y="130128"/>
                </a:cubicBezTo>
                <a:cubicBezTo>
                  <a:pt x="15476" y="135263"/>
                  <a:pt x="13970" y="144302"/>
                  <a:pt x="14267" y="147726"/>
                </a:cubicBezTo>
                <a:cubicBezTo>
                  <a:pt x="14541" y="151150"/>
                  <a:pt x="15043" y="156924"/>
                  <a:pt x="14609" y="159504"/>
                </a:cubicBezTo>
                <a:cubicBezTo>
                  <a:pt x="14541" y="159914"/>
                  <a:pt x="14472" y="160394"/>
                  <a:pt x="14404" y="160896"/>
                </a:cubicBezTo>
                <a:cubicBezTo>
                  <a:pt x="14084" y="163361"/>
                  <a:pt x="13719" y="166488"/>
                  <a:pt x="12418" y="168337"/>
                </a:cubicBezTo>
                <a:cubicBezTo>
                  <a:pt x="14198" y="167972"/>
                  <a:pt x="23009" y="166557"/>
                  <a:pt x="23009" y="166557"/>
                </a:cubicBezTo>
                <a:cubicBezTo>
                  <a:pt x="22666" y="157723"/>
                  <a:pt x="23511" y="138071"/>
                  <a:pt x="23009" y="131657"/>
                </a:cubicBezTo>
                <a:cubicBezTo>
                  <a:pt x="22507" y="125243"/>
                  <a:pt x="24858" y="102235"/>
                  <a:pt x="25383" y="99359"/>
                </a:cubicBezTo>
                <a:cubicBezTo>
                  <a:pt x="25930" y="96460"/>
                  <a:pt x="27916" y="76694"/>
                  <a:pt x="29080" y="71489"/>
                </a:cubicBezTo>
                <a:cubicBezTo>
                  <a:pt x="30678" y="64322"/>
                  <a:pt x="38484" y="54713"/>
                  <a:pt x="41748" y="49189"/>
                </a:cubicBezTo>
                <a:cubicBezTo>
                  <a:pt x="44693" y="44236"/>
                  <a:pt x="49052" y="33645"/>
                  <a:pt x="53617" y="29377"/>
                </a:cubicBezTo>
                <a:cubicBezTo>
                  <a:pt x="58183" y="25086"/>
                  <a:pt x="64459" y="20247"/>
                  <a:pt x="67587" y="17667"/>
                </a:cubicBezTo>
                <a:cubicBezTo>
                  <a:pt x="70736" y="15111"/>
                  <a:pt x="74160" y="457"/>
                  <a:pt x="74160" y="457"/>
                </a:cubicBezTo>
                <a:lnTo>
                  <a:pt x="72745" y="457"/>
                </a:lnTo>
                <a:cubicBezTo>
                  <a:pt x="72745" y="457"/>
                  <a:pt x="69002" y="10888"/>
                  <a:pt x="68591" y="11596"/>
                </a:cubicBezTo>
                <a:cubicBezTo>
                  <a:pt x="68157" y="12304"/>
                  <a:pt x="67883" y="13399"/>
                  <a:pt x="63044" y="17394"/>
                </a:cubicBezTo>
                <a:cubicBezTo>
                  <a:pt x="58183" y="21388"/>
                  <a:pt x="51449" y="26729"/>
                  <a:pt x="48550" y="29719"/>
                </a:cubicBezTo>
                <a:cubicBezTo>
                  <a:pt x="45629" y="32732"/>
                  <a:pt x="40493" y="42912"/>
                  <a:pt x="38142" y="46267"/>
                </a:cubicBezTo>
                <a:cubicBezTo>
                  <a:pt x="37092" y="47774"/>
                  <a:pt x="34672" y="50399"/>
                  <a:pt x="32207" y="53321"/>
                </a:cubicBezTo>
                <a:lnTo>
                  <a:pt x="32207" y="53343"/>
                </a:lnTo>
                <a:cubicBezTo>
                  <a:pt x="29149" y="56950"/>
                  <a:pt x="25999" y="61035"/>
                  <a:pt x="25246" y="63957"/>
                </a:cubicBezTo>
                <a:cubicBezTo>
                  <a:pt x="23899" y="69230"/>
                  <a:pt x="20315" y="87490"/>
                  <a:pt x="19836" y="91758"/>
                </a:cubicBezTo>
                <a:cubicBezTo>
                  <a:pt x="19334" y="96027"/>
                  <a:pt x="19106" y="101893"/>
                  <a:pt x="19106" y="101893"/>
                </a:cubicBezTo>
                <a:cubicBezTo>
                  <a:pt x="18946" y="101619"/>
                  <a:pt x="18809" y="101322"/>
                  <a:pt x="18695" y="101002"/>
                </a:cubicBezTo>
                <a:cubicBezTo>
                  <a:pt x="16481" y="95273"/>
                  <a:pt x="17668" y="78246"/>
                  <a:pt x="18535" y="75073"/>
                </a:cubicBezTo>
                <a:cubicBezTo>
                  <a:pt x="19471" y="71718"/>
                  <a:pt x="20681" y="57749"/>
                  <a:pt x="20681" y="54758"/>
                </a:cubicBezTo>
                <a:cubicBezTo>
                  <a:pt x="20681" y="51768"/>
                  <a:pt x="21457" y="48482"/>
                  <a:pt x="22027" y="47044"/>
                </a:cubicBezTo>
                <a:cubicBezTo>
                  <a:pt x="22598" y="45628"/>
                  <a:pt x="24606" y="39283"/>
                  <a:pt x="24241" y="35220"/>
                </a:cubicBezTo>
                <a:cubicBezTo>
                  <a:pt x="23899" y="31157"/>
                  <a:pt x="22826" y="17827"/>
                  <a:pt x="22255" y="13605"/>
                </a:cubicBezTo>
                <a:cubicBezTo>
                  <a:pt x="21685" y="9405"/>
                  <a:pt x="22461" y="457"/>
                  <a:pt x="22461" y="457"/>
                </a:cubicBezTo>
                <a:lnTo>
                  <a:pt x="19904" y="457"/>
                </a:lnTo>
                <a:cubicBezTo>
                  <a:pt x="19904" y="457"/>
                  <a:pt x="20041" y="11824"/>
                  <a:pt x="20475" y="17599"/>
                </a:cubicBezTo>
                <a:cubicBezTo>
                  <a:pt x="20886" y="23374"/>
                  <a:pt x="22187" y="31020"/>
                  <a:pt x="22187" y="34923"/>
                </a:cubicBezTo>
                <a:cubicBezTo>
                  <a:pt x="22187" y="38849"/>
                  <a:pt x="19174" y="47340"/>
                  <a:pt x="18398" y="50330"/>
                </a:cubicBezTo>
                <a:cubicBezTo>
                  <a:pt x="17713" y="52932"/>
                  <a:pt x="18147" y="60351"/>
                  <a:pt x="17690" y="65053"/>
                </a:cubicBezTo>
                <a:cubicBezTo>
                  <a:pt x="17622" y="65760"/>
                  <a:pt x="17531" y="66399"/>
                  <a:pt x="17417" y="66947"/>
                </a:cubicBezTo>
                <a:cubicBezTo>
                  <a:pt x="16549" y="71216"/>
                  <a:pt x="15750" y="78679"/>
                  <a:pt x="14700" y="83518"/>
                </a:cubicBezTo>
                <a:cubicBezTo>
                  <a:pt x="13628" y="88334"/>
                  <a:pt x="14609" y="93972"/>
                  <a:pt x="15408" y="98880"/>
                </a:cubicBezTo>
                <a:cubicBezTo>
                  <a:pt x="16184" y="103810"/>
                  <a:pt x="18261" y="106869"/>
                  <a:pt x="18900" y="109014"/>
                </a:cubicBezTo>
                <a:cubicBezTo>
                  <a:pt x="19539" y="111160"/>
                  <a:pt x="18832" y="116775"/>
                  <a:pt x="18193" y="118144"/>
                </a:cubicBezTo>
                <a:cubicBezTo>
                  <a:pt x="18136" y="118264"/>
                  <a:pt x="18056" y="118320"/>
                  <a:pt x="17958" y="118320"/>
                </a:cubicBezTo>
                <a:cubicBezTo>
                  <a:pt x="16944" y="118320"/>
                  <a:pt x="13940" y="112372"/>
                  <a:pt x="13628" y="107941"/>
                </a:cubicBezTo>
                <a:cubicBezTo>
                  <a:pt x="13262" y="103102"/>
                  <a:pt x="8629" y="91393"/>
                  <a:pt x="8629" y="86349"/>
                </a:cubicBezTo>
                <a:cubicBezTo>
                  <a:pt x="8629" y="81281"/>
                  <a:pt x="8127" y="70074"/>
                  <a:pt x="8629" y="66308"/>
                </a:cubicBezTo>
                <a:cubicBezTo>
                  <a:pt x="9131" y="62519"/>
                  <a:pt x="13262" y="51335"/>
                  <a:pt x="13901" y="48185"/>
                </a:cubicBezTo>
                <a:cubicBezTo>
                  <a:pt x="14541" y="45058"/>
                  <a:pt x="12760" y="39283"/>
                  <a:pt x="12121" y="36224"/>
                </a:cubicBezTo>
                <a:cubicBezTo>
                  <a:pt x="11482" y="33143"/>
                  <a:pt x="10980" y="26729"/>
                  <a:pt x="11413" y="23374"/>
                </a:cubicBezTo>
                <a:cubicBezTo>
                  <a:pt x="11847" y="20041"/>
                  <a:pt x="12486" y="1"/>
                  <a:pt x="12486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7" name="Google Shape;1547;p11"/>
          <p:cNvSpPr/>
          <p:nvPr/>
        </p:nvSpPr>
        <p:spPr>
          <a:xfrm>
            <a:off x="888213" y="5908626"/>
            <a:ext cx="11434215" cy="118747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8" name="Google Shape;1548;p11"/>
          <p:cNvSpPr/>
          <p:nvPr/>
        </p:nvSpPr>
        <p:spPr>
          <a:xfrm>
            <a:off x="1136018" y="5950750"/>
            <a:ext cx="6948972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9" name="Google Shape;1549;p11"/>
          <p:cNvSpPr/>
          <p:nvPr/>
        </p:nvSpPr>
        <p:spPr>
          <a:xfrm>
            <a:off x="-793211" y="4367778"/>
            <a:ext cx="2420400" cy="1770317"/>
          </a:xfrm>
          <a:custGeom>
            <a:avLst/>
            <a:gdLst/>
            <a:ahLst/>
            <a:cxnLst/>
            <a:rect l="l" t="t" r="r" b="b"/>
            <a:pathLst>
              <a:path w="53458" h="39100" extrusionOk="0">
                <a:moveTo>
                  <a:pt x="33873" y="434"/>
                </a:moveTo>
                <a:cubicBezTo>
                  <a:pt x="33576" y="479"/>
                  <a:pt x="33143" y="434"/>
                  <a:pt x="32937" y="616"/>
                </a:cubicBezTo>
                <a:lnTo>
                  <a:pt x="32937" y="616"/>
                </a:lnTo>
                <a:cubicBezTo>
                  <a:pt x="32732" y="776"/>
                  <a:pt x="33280" y="1895"/>
                  <a:pt x="33120" y="2146"/>
                </a:cubicBezTo>
                <a:lnTo>
                  <a:pt x="33120" y="2146"/>
                </a:lnTo>
                <a:cubicBezTo>
                  <a:pt x="33028" y="2260"/>
                  <a:pt x="32823" y="2237"/>
                  <a:pt x="32618" y="2237"/>
                </a:cubicBezTo>
                <a:lnTo>
                  <a:pt x="32618" y="2237"/>
                </a:lnTo>
                <a:cubicBezTo>
                  <a:pt x="32389" y="2237"/>
                  <a:pt x="32184" y="2214"/>
                  <a:pt x="32115" y="2351"/>
                </a:cubicBezTo>
                <a:lnTo>
                  <a:pt x="32115" y="2351"/>
                </a:lnTo>
                <a:cubicBezTo>
                  <a:pt x="31956" y="2602"/>
                  <a:pt x="31545" y="2420"/>
                  <a:pt x="31339" y="2602"/>
                </a:cubicBezTo>
                <a:lnTo>
                  <a:pt x="31339" y="2602"/>
                </a:lnTo>
                <a:cubicBezTo>
                  <a:pt x="31111" y="2808"/>
                  <a:pt x="31202" y="4154"/>
                  <a:pt x="30997" y="4154"/>
                </a:cubicBezTo>
                <a:lnTo>
                  <a:pt x="30997" y="4154"/>
                </a:lnTo>
                <a:cubicBezTo>
                  <a:pt x="30769" y="4154"/>
                  <a:pt x="30289" y="3721"/>
                  <a:pt x="30061" y="3515"/>
                </a:cubicBezTo>
                <a:lnTo>
                  <a:pt x="30061" y="3515"/>
                </a:lnTo>
                <a:cubicBezTo>
                  <a:pt x="29879" y="3378"/>
                  <a:pt x="29924" y="2785"/>
                  <a:pt x="29742" y="2534"/>
                </a:cubicBezTo>
                <a:lnTo>
                  <a:pt x="29742" y="2534"/>
                </a:lnTo>
                <a:cubicBezTo>
                  <a:pt x="29582" y="2328"/>
                  <a:pt x="29468" y="2054"/>
                  <a:pt x="29308" y="1803"/>
                </a:cubicBezTo>
                <a:lnTo>
                  <a:pt x="29308" y="1803"/>
                </a:lnTo>
                <a:cubicBezTo>
                  <a:pt x="29034" y="1392"/>
                  <a:pt x="28806" y="1689"/>
                  <a:pt x="28600" y="1735"/>
                </a:cubicBezTo>
                <a:lnTo>
                  <a:pt x="28600" y="1735"/>
                </a:lnTo>
                <a:cubicBezTo>
                  <a:pt x="28463" y="1758"/>
                  <a:pt x="28326" y="1712"/>
                  <a:pt x="28212" y="1689"/>
                </a:cubicBezTo>
                <a:lnTo>
                  <a:pt x="28212" y="1689"/>
                </a:lnTo>
                <a:cubicBezTo>
                  <a:pt x="28007" y="1621"/>
                  <a:pt x="27847" y="1552"/>
                  <a:pt x="27687" y="1826"/>
                </a:cubicBezTo>
                <a:lnTo>
                  <a:pt x="27687" y="1826"/>
                </a:lnTo>
                <a:cubicBezTo>
                  <a:pt x="27459" y="2237"/>
                  <a:pt x="27459" y="2009"/>
                  <a:pt x="27117" y="2397"/>
                </a:cubicBezTo>
                <a:lnTo>
                  <a:pt x="27117" y="2397"/>
                </a:lnTo>
                <a:cubicBezTo>
                  <a:pt x="26934" y="2579"/>
                  <a:pt x="26706" y="2716"/>
                  <a:pt x="26478" y="2922"/>
                </a:cubicBezTo>
                <a:lnTo>
                  <a:pt x="26478" y="2922"/>
                </a:lnTo>
                <a:cubicBezTo>
                  <a:pt x="26272" y="3104"/>
                  <a:pt x="25975" y="3036"/>
                  <a:pt x="25724" y="3218"/>
                </a:cubicBezTo>
                <a:lnTo>
                  <a:pt x="25724" y="3218"/>
                </a:lnTo>
                <a:cubicBezTo>
                  <a:pt x="25519" y="3378"/>
                  <a:pt x="25610" y="4246"/>
                  <a:pt x="25382" y="4383"/>
                </a:cubicBezTo>
                <a:lnTo>
                  <a:pt x="25382" y="4383"/>
                </a:lnTo>
                <a:cubicBezTo>
                  <a:pt x="25245" y="4451"/>
                  <a:pt x="25085" y="4451"/>
                  <a:pt x="24926" y="4428"/>
                </a:cubicBezTo>
                <a:lnTo>
                  <a:pt x="24926" y="4428"/>
                </a:lnTo>
                <a:cubicBezTo>
                  <a:pt x="24789" y="4428"/>
                  <a:pt x="24674" y="4428"/>
                  <a:pt x="24560" y="4451"/>
                </a:cubicBezTo>
                <a:lnTo>
                  <a:pt x="24560" y="4451"/>
                </a:lnTo>
                <a:cubicBezTo>
                  <a:pt x="24355" y="4519"/>
                  <a:pt x="24195" y="4474"/>
                  <a:pt x="24058" y="4428"/>
                </a:cubicBezTo>
                <a:lnTo>
                  <a:pt x="24058" y="4428"/>
                </a:lnTo>
                <a:cubicBezTo>
                  <a:pt x="23944" y="4405"/>
                  <a:pt x="23853" y="4383"/>
                  <a:pt x="23784" y="4383"/>
                </a:cubicBezTo>
                <a:lnTo>
                  <a:pt x="23784" y="4383"/>
                </a:lnTo>
                <a:cubicBezTo>
                  <a:pt x="23099" y="4497"/>
                  <a:pt x="23716" y="4040"/>
                  <a:pt x="23214" y="4040"/>
                </a:cubicBezTo>
                <a:lnTo>
                  <a:pt x="23214" y="4040"/>
                </a:lnTo>
                <a:cubicBezTo>
                  <a:pt x="22917" y="4040"/>
                  <a:pt x="22506" y="4246"/>
                  <a:pt x="22346" y="4383"/>
                </a:cubicBezTo>
                <a:lnTo>
                  <a:pt x="22346" y="4383"/>
                </a:lnTo>
                <a:cubicBezTo>
                  <a:pt x="22186" y="4519"/>
                  <a:pt x="22141" y="4748"/>
                  <a:pt x="21913" y="4930"/>
                </a:cubicBezTo>
                <a:lnTo>
                  <a:pt x="21913" y="4930"/>
                </a:lnTo>
                <a:cubicBezTo>
                  <a:pt x="21502" y="5273"/>
                  <a:pt x="21410" y="5478"/>
                  <a:pt x="21228" y="5980"/>
                </a:cubicBezTo>
                <a:lnTo>
                  <a:pt x="21228" y="5980"/>
                </a:lnTo>
                <a:cubicBezTo>
                  <a:pt x="21068" y="6414"/>
                  <a:pt x="21570" y="6688"/>
                  <a:pt x="21342" y="7076"/>
                </a:cubicBezTo>
                <a:lnTo>
                  <a:pt x="21342" y="7076"/>
                </a:lnTo>
                <a:cubicBezTo>
                  <a:pt x="21137" y="7464"/>
                  <a:pt x="20794" y="7167"/>
                  <a:pt x="20589" y="7555"/>
                </a:cubicBezTo>
                <a:lnTo>
                  <a:pt x="20589" y="7555"/>
                </a:lnTo>
                <a:cubicBezTo>
                  <a:pt x="20383" y="7943"/>
                  <a:pt x="20817" y="8354"/>
                  <a:pt x="20589" y="8697"/>
                </a:cubicBezTo>
                <a:lnTo>
                  <a:pt x="20589" y="8697"/>
                </a:lnTo>
                <a:cubicBezTo>
                  <a:pt x="20292" y="9107"/>
                  <a:pt x="20109" y="8925"/>
                  <a:pt x="19699" y="9244"/>
                </a:cubicBezTo>
                <a:lnTo>
                  <a:pt x="19699" y="9244"/>
                </a:lnTo>
                <a:cubicBezTo>
                  <a:pt x="19470" y="9450"/>
                  <a:pt x="19242" y="9838"/>
                  <a:pt x="18991" y="9998"/>
                </a:cubicBezTo>
                <a:lnTo>
                  <a:pt x="18991" y="9998"/>
                </a:lnTo>
                <a:cubicBezTo>
                  <a:pt x="18649" y="10226"/>
                  <a:pt x="18146" y="10454"/>
                  <a:pt x="17941" y="10431"/>
                </a:cubicBezTo>
                <a:lnTo>
                  <a:pt x="17941" y="10431"/>
                </a:lnTo>
                <a:cubicBezTo>
                  <a:pt x="17758" y="10408"/>
                  <a:pt x="17758" y="9541"/>
                  <a:pt x="17530" y="9313"/>
                </a:cubicBezTo>
                <a:lnTo>
                  <a:pt x="17530" y="9313"/>
                </a:lnTo>
                <a:cubicBezTo>
                  <a:pt x="17462" y="9221"/>
                  <a:pt x="17302" y="9244"/>
                  <a:pt x="17142" y="9267"/>
                </a:cubicBezTo>
                <a:lnTo>
                  <a:pt x="17142" y="9267"/>
                </a:lnTo>
                <a:cubicBezTo>
                  <a:pt x="16959" y="9267"/>
                  <a:pt x="16777" y="9290"/>
                  <a:pt x="16686" y="9199"/>
                </a:cubicBezTo>
                <a:lnTo>
                  <a:pt x="16686" y="9199"/>
                </a:lnTo>
                <a:cubicBezTo>
                  <a:pt x="16503" y="8993"/>
                  <a:pt x="16412" y="8697"/>
                  <a:pt x="16229" y="8560"/>
                </a:cubicBezTo>
                <a:lnTo>
                  <a:pt x="16229" y="8560"/>
                </a:lnTo>
                <a:cubicBezTo>
                  <a:pt x="16001" y="8400"/>
                  <a:pt x="15841" y="8126"/>
                  <a:pt x="15613" y="8149"/>
                </a:cubicBezTo>
                <a:lnTo>
                  <a:pt x="15613" y="8149"/>
                </a:lnTo>
                <a:cubicBezTo>
                  <a:pt x="15270" y="8172"/>
                  <a:pt x="15248" y="8582"/>
                  <a:pt x="15111" y="8765"/>
                </a:cubicBezTo>
                <a:lnTo>
                  <a:pt x="15111" y="8765"/>
                </a:lnTo>
                <a:cubicBezTo>
                  <a:pt x="14951" y="8948"/>
                  <a:pt x="14403" y="8811"/>
                  <a:pt x="14266" y="9130"/>
                </a:cubicBezTo>
                <a:lnTo>
                  <a:pt x="14266" y="9130"/>
                </a:lnTo>
                <a:cubicBezTo>
                  <a:pt x="14152" y="9358"/>
                  <a:pt x="14106" y="9610"/>
                  <a:pt x="13901" y="9883"/>
                </a:cubicBezTo>
                <a:lnTo>
                  <a:pt x="13901" y="9883"/>
                </a:lnTo>
                <a:cubicBezTo>
                  <a:pt x="13764" y="10089"/>
                  <a:pt x="13969" y="10591"/>
                  <a:pt x="13878" y="10979"/>
                </a:cubicBezTo>
                <a:lnTo>
                  <a:pt x="13878" y="10979"/>
                </a:lnTo>
                <a:cubicBezTo>
                  <a:pt x="13832" y="11253"/>
                  <a:pt x="14243" y="11618"/>
                  <a:pt x="14198" y="11983"/>
                </a:cubicBezTo>
                <a:lnTo>
                  <a:pt x="14198" y="11983"/>
                </a:lnTo>
                <a:cubicBezTo>
                  <a:pt x="14175" y="12280"/>
                  <a:pt x="13102" y="12485"/>
                  <a:pt x="13079" y="12828"/>
                </a:cubicBezTo>
                <a:lnTo>
                  <a:pt x="13079" y="12828"/>
                </a:lnTo>
                <a:cubicBezTo>
                  <a:pt x="13079" y="13147"/>
                  <a:pt x="13832" y="13513"/>
                  <a:pt x="13810" y="13855"/>
                </a:cubicBezTo>
                <a:lnTo>
                  <a:pt x="13810" y="13855"/>
                </a:lnTo>
                <a:cubicBezTo>
                  <a:pt x="13787" y="14175"/>
                  <a:pt x="12919" y="14426"/>
                  <a:pt x="12897" y="14745"/>
                </a:cubicBezTo>
                <a:lnTo>
                  <a:pt x="12897" y="14745"/>
                </a:lnTo>
                <a:cubicBezTo>
                  <a:pt x="12874" y="15088"/>
                  <a:pt x="12851" y="15361"/>
                  <a:pt x="12805" y="15658"/>
                </a:cubicBezTo>
                <a:lnTo>
                  <a:pt x="12805" y="15658"/>
                </a:lnTo>
                <a:cubicBezTo>
                  <a:pt x="12782" y="16046"/>
                  <a:pt x="13650" y="16594"/>
                  <a:pt x="13559" y="16845"/>
                </a:cubicBezTo>
                <a:lnTo>
                  <a:pt x="13559" y="16845"/>
                </a:lnTo>
                <a:cubicBezTo>
                  <a:pt x="13490" y="17051"/>
                  <a:pt x="13239" y="16959"/>
                  <a:pt x="13011" y="16868"/>
                </a:cubicBezTo>
                <a:lnTo>
                  <a:pt x="13011" y="16868"/>
                </a:lnTo>
                <a:cubicBezTo>
                  <a:pt x="12851" y="16822"/>
                  <a:pt x="12714" y="16754"/>
                  <a:pt x="12600" y="16777"/>
                </a:cubicBezTo>
                <a:lnTo>
                  <a:pt x="12600" y="16777"/>
                </a:lnTo>
                <a:cubicBezTo>
                  <a:pt x="12372" y="16799"/>
                  <a:pt x="12075" y="17416"/>
                  <a:pt x="11801" y="17324"/>
                </a:cubicBezTo>
                <a:lnTo>
                  <a:pt x="11801" y="17324"/>
                </a:lnTo>
                <a:cubicBezTo>
                  <a:pt x="11550" y="17256"/>
                  <a:pt x="11504" y="16366"/>
                  <a:pt x="11276" y="16274"/>
                </a:cubicBezTo>
                <a:lnTo>
                  <a:pt x="11276" y="16274"/>
                </a:lnTo>
                <a:cubicBezTo>
                  <a:pt x="10888" y="16115"/>
                  <a:pt x="10956" y="16914"/>
                  <a:pt x="10888" y="17051"/>
                </a:cubicBezTo>
                <a:lnTo>
                  <a:pt x="10888" y="17051"/>
                </a:lnTo>
                <a:cubicBezTo>
                  <a:pt x="10819" y="17188"/>
                  <a:pt x="10135" y="16046"/>
                  <a:pt x="9678" y="15909"/>
                </a:cubicBezTo>
                <a:lnTo>
                  <a:pt x="9678" y="15909"/>
                </a:lnTo>
                <a:cubicBezTo>
                  <a:pt x="9564" y="15864"/>
                  <a:pt x="9359" y="16115"/>
                  <a:pt x="9153" y="16366"/>
                </a:cubicBezTo>
                <a:lnTo>
                  <a:pt x="9153" y="16366"/>
                </a:lnTo>
                <a:cubicBezTo>
                  <a:pt x="8948" y="16617"/>
                  <a:pt x="8742" y="16868"/>
                  <a:pt x="8605" y="16822"/>
                </a:cubicBezTo>
                <a:lnTo>
                  <a:pt x="8605" y="16822"/>
                </a:lnTo>
                <a:cubicBezTo>
                  <a:pt x="8309" y="16731"/>
                  <a:pt x="8172" y="15818"/>
                  <a:pt x="7898" y="15772"/>
                </a:cubicBezTo>
                <a:lnTo>
                  <a:pt x="7898" y="15772"/>
                </a:lnTo>
                <a:cubicBezTo>
                  <a:pt x="7578" y="15704"/>
                  <a:pt x="7259" y="16160"/>
                  <a:pt x="7008" y="16206"/>
                </a:cubicBezTo>
                <a:lnTo>
                  <a:pt x="7008" y="16206"/>
                </a:lnTo>
                <a:cubicBezTo>
                  <a:pt x="6688" y="16274"/>
                  <a:pt x="6026" y="16183"/>
                  <a:pt x="5935" y="16548"/>
                </a:cubicBezTo>
                <a:lnTo>
                  <a:pt x="5935" y="16548"/>
                </a:lnTo>
                <a:cubicBezTo>
                  <a:pt x="5866" y="16868"/>
                  <a:pt x="6277" y="17279"/>
                  <a:pt x="6277" y="17553"/>
                </a:cubicBezTo>
                <a:lnTo>
                  <a:pt x="6277" y="17553"/>
                </a:lnTo>
                <a:cubicBezTo>
                  <a:pt x="6277" y="17849"/>
                  <a:pt x="6802" y="17964"/>
                  <a:pt x="6848" y="18260"/>
                </a:cubicBezTo>
                <a:lnTo>
                  <a:pt x="6848" y="18260"/>
                </a:lnTo>
                <a:cubicBezTo>
                  <a:pt x="6894" y="18511"/>
                  <a:pt x="5821" y="19150"/>
                  <a:pt x="5889" y="19447"/>
                </a:cubicBezTo>
                <a:lnTo>
                  <a:pt x="5889" y="19447"/>
                </a:lnTo>
                <a:cubicBezTo>
                  <a:pt x="5935" y="19698"/>
                  <a:pt x="6483" y="19812"/>
                  <a:pt x="6505" y="20132"/>
                </a:cubicBezTo>
                <a:lnTo>
                  <a:pt x="6505" y="20132"/>
                </a:lnTo>
                <a:cubicBezTo>
                  <a:pt x="6551" y="20383"/>
                  <a:pt x="7145" y="20657"/>
                  <a:pt x="7145" y="20976"/>
                </a:cubicBezTo>
                <a:lnTo>
                  <a:pt x="7145" y="20976"/>
                </a:lnTo>
                <a:cubicBezTo>
                  <a:pt x="7145" y="21319"/>
                  <a:pt x="7167" y="21730"/>
                  <a:pt x="7122" y="21958"/>
                </a:cubicBezTo>
                <a:lnTo>
                  <a:pt x="7122" y="21958"/>
                </a:lnTo>
                <a:cubicBezTo>
                  <a:pt x="7076" y="22163"/>
                  <a:pt x="6711" y="22095"/>
                  <a:pt x="6391" y="22026"/>
                </a:cubicBezTo>
                <a:lnTo>
                  <a:pt x="6391" y="22026"/>
                </a:lnTo>
                <a:cubicBezTo>
                  <a:pt x="6163" y="21958"/>
                  <a:pt x="5935" y="21912"/>
                  <a:pt x="5866" y="21981"/>
                </a:cubicBezTo>
                <a:lnTo>
                  <a:pt x="5866" y="21981"/>
                </a:lnTo>
                <a:cubicBezTo>
                  <a:pt x="5752" y="22095"/>
                  <a:pt x="5752" y="22163"/>
                  <a:pt x="5798" y="22209"/>
                </a:cubicBezTo>
                <a:lnTo>
                  <a:pt x="5798" y="22209"/>
                </a:lnTo>
                <a:cubicBezTo>
                  <a:pt x="5775" y="22186"/>
                  <a:pt x="5752" y="22186"/>
                  <a:pt x="5707" y="22186"/>
                </a:cubicBezTo>
                <a:lnTo>
                  <a:pt x="5707" y="22186"/>
                </a:lnTo>
                <a:cubicBezTo>
                  <a:pt x="5341" y="22095"/>
                  <a:pt x="5296" y="22483"/>
                  <a:pt x="4839" y="22643"/>
                </a:cubicBezTo>
                <a:lnTo>
                  <a:pt x="4839" y="22643"/>
                </a:lnTo>
                <a:cubicBezTo>
                  <a:pt x="4657" y="22711"/>
                  <a:pt x="4337" y="22780"/>
                  <a:pt x="4086" y="22962"/>
                </a:cubicBezTo>
                <a:lnTo>
                  <a:pt x="4086" y="22962"/>
                </a:lnTo>
                <a:cubicBezTo>
                  <a:pt x="3903" y="23099"/>
                  <a:pt x="3903" y="23624"/>
                  <a:pt x="3698" y="23852"/>
                </a:cubicBezTo>
                <a:lnTo>
                  <a:pt x="3698" y="23852"/>
                </a:lnTo>
                <a:cubicBezTo>
                  <a:pt x="3538" y="24035"/>
                  <a:pt x="3150" y="24035"/>
                  <a:pt x="2990" y="24286"/>
                </a:cubicBezTo>
                <a:lnTo>
                  <a:pt x="2990" y="24286"/>
                </a:lnTo>
                <a:cubicBezTo>
                  <a:pt x="2808" y="24583"/>
                  <a:pt x="2420" y="24811"/>
                  <a:pt x="2328" y="25085"/>
                </a:cubicBezTo>
                <a:lnTo>
                  <a:pt x="2328" y="25085"/>
                </a:lnTo>
                <a:cubicBezTo>
                  <a:pt x="2237" y="25427"/>
                  <a:pt x="2648" y="25907"/>
                  <a:pt x="2648" y="26203"/>
                </a:cubicBezTo>
                <a:lnTo>
                  <a:pt x="2648" y="26203"/>
                </a:lnTo>
                <a:cubicBezTo>
                  <a:pt x="2671" y="26569"/>
                  <a:pt x="2192" y="27162"/>
                  <a:pt x="2306" y="27436"/>
                </a:cubicBezTo>
                <a:lnTo>
                  <a:pt x="2306" y="27436"/>
                </a:lnTo>
                <a:cubicBezTo>
                  <a:pt x="2397" y="27687"/>
                  <a:pt x="2694" y="27664"/>
                  <a:pt x="2990" y="27664"/>
                </a:cubicBezTo>
                <a:lnTo>
                  <a:pt x="2990" y="27664"/>
                </a:lnTo>
                <a:cubicBezTo>
                  <a:pt x="3264" y="27641"/>
                  <a:pt x="3515" y="27619"/>
                  <a:pt x="3561" y="27870"/>
                </a:cubicBezTo>
                <a:lnTo>
                  <a:pt x="3561" y="27870"/>
                </a:lnTo>
                <a:cubicBezTo>
                  <a:pt x="3630" y="28258"/>
                  <a:pt x="3013" y="28326"/>
                  <a:pt x="2968" y="28737"/>
                </a:cubicBezTo>
                <a:lnTo>
                  <a:pt x="2968" y="28737"/>
                </a:lnTo>
                <a:cubicBezTo>
                  <a:pt x="2945" y="29125"/>
                  <a:pt x="2899" y="29125"/>
                  <a:pt x="2853" y="29536"/>
                </a:cubicBezTo>
                <a:lnTo>
                  <a:pt x="2853" y="29536"/>
                </a:lnTo>
                <a:cubicBezTo>
                  <a:pt x="2831" y="29947"/>
                  <a:pt x="3013" y="29901"/>
                  <a:pt x="2876" y="30289"/>
                </a:cubicBezTo>
                <a:lnTo>
                  <a:pt x="2876" y="30289"/>
                </a:lnTo>
                <a:cubicBezTo>
                  <a:pt x="2716" y="30654"/>
                  <a:pt x="2831" y="30563"/>
                  <a:pt x="2397" y="30677"/>
                </a:cubicBezTo>
                <a:lnTo>
                  <a:pt x="2397" y="30677"/>
                </a:lnTo>
                <a:cubicBezTo>
                  <a:pt x="2306" y="30700"/>
                  <a:pt x="2169" y="30517"/>
                  <a:pt x="2009" y="30335"/>
                </a:cubicBezTo>
                <a:lnTo>
                  <a:pt x="2009" y="30335"/>
                </a:lnTo>
                <a:cubicBezTo>
                  <a:pt x="1872" y="30175"/>
                  <a:pt x="1712" y="29992"/>
                  <a:pt x="1575" y="30015"/>
                </a:cubicBezTo>
                <a:lnTo>
                  <a:pt x="1575" y="30015"/>
                </a:lnTo>
                <a:cubicBezTo>
                  <a:pt x="1370" y="30084"/>
                  <a:pt x="1301" y="30951"/>
                  <a:pt x="1050" y="31020"/>
                </a:cubicBezTo>
                <a:lnTo>
                  <a:pt x="1050" y="31020"/>
                </a:lnTo>
                <a:cubicBezTo>
                  <a:pt x="708" y="31111"/>
                  <a:pt x="0" y="31385"/>
                  <a:pt x="69" y="31750"/>
                </a:cubicBezTo>
                <a:lnTo>
                  <a:pt x="69" y="31750"/>
                </a:lnTo>
                <a:cubicBezTo>
                  <a:pt x="114" y="32024"/>
                  <a:pt x="297" y="32572"/>
                  <a:pt x="457" y="32891"/>
                </a:cubicBezTo>
                <a:lnTo>
                  <a:pt x="457" y="32891"/>
                </a:lnTo>
                <a:cubicBezTo>
                  <a:pt x="594" y="33165"/>
                  <a:pt x="1393" y="32960"/>
                  <a:pt x="1575" y="33211"/>
                </a:cubicBezTo>
                <a:lnTo>
                  <a:pt x="1575" y="33211"/>
                </a:lnTo>
                <a:cubicBezTo>
                  <a:pt x="1735" y="33485"/>
                  <a:pt x="1895" y="33759"/>
                  <a:pt x="2077" y="33987"/>
                </a:cubicBezTo>
                <a:lnTo>
                  <a:pt x="2077" y="33987"/>
                </a:lnTo>
                <a:cubicBezTo>
                  <a:pt x="2283" y="34261"/>
                  <a:pt x="2351" y="34786"/>
                  <a:pt x="2511" y="34968"/>
                </a:cubicBezTo>
                <a:lnTo>
                  <a:pt x="2511" y="34968"/>
                </a:lnTo>
                <a:cubicBezTo>
                  <a:pt x="2899" y="35105"/>
                  <a:pt x="2899" y="34352"/>
                  <a:pt x="3310" y="34329"/>
                </a:cubicBezTo>
                <a:lnTo>
                  <a:pt x="3310" y="34329"/>
                </a:lnTo>
                <a:cubicBezTo>
                  <a:pt x="3721" y="34306"/>
                  <a:pt x="3744" y="34923"/>
                  <a:pt x="4132" y="34991"/>
                </a:cubicBezTo>
                <a:lnTo>
                  <a:pt x="4132" y="34991"/>
                </a:lnTo>
                <a:cubicBezTo>
                  <a:pt x="4520" y="35037"/>
                  <a:pt x="4474" y="35402"/>
                  <a:pt x="4885" y="35448"/>
                </a:cubicBezTo>
                <a:lnTo>
                  <a:pt x="4885" y="35448"/>
                </a:lnTo>
                <a:cubicBezTo>
                  <a:pt x="5067" y="35471"/>
                  <a:pt x="5182" y="35334"/>
                  <a:pt x="5296" y="35174"/>
                </a:cubicBezTo>
                <a:lnTo>
                  <a:pt x="5296" y="35174"/>
                </a:lnTo>
                <a:cubicBezTo>
                  <a:pt x="5410" y="35014"/>
                  <a:pt x="5524" y="34854"/>
                  <a:pt x="5729" y="34877"/>
                </a:cubicBezTo>
                <a:lnTo>
                  <a:pt x="5729" y="34877"/>
                </a:lnTo>
                <a:cubicBezTo>
                  <a:pt x="6117" y="34946"/>
                  <a:pt x="6049" y="35539"/>
                  <a:pt x="6437" y="35607"/>
                </a:cubicBezTo>
                <a:lnTo>
                  <a:pt x="6437" y="35607"/>
                </a:lnTo>
                <a:cubicBezTo>
                  <a:pt x="6848" y="35653"/>
                  <a:pt x="6802" y="36018"/>
                  <a:pt x="7190" y="36064"/>
                </a:cubicBezTo>
                <a:lnTo>
                  <a:pt x="7190" y="36064"/>
                </a:lnTo>
                <a:cubicBezTo>
                  <a:pt x="7396" y="36110"/>
                  <a:pt x="7487" y="35996"/>
                  <a:pt x="7601" y="35904"/>
                </a:cubicBezTo>
                <a:lnTo>
                  <a:pt x="7601" y="35904"/>
                </a:lnTo>
                <a:cubicBezTo>
                  <a:pt x="7715" y="35790"/>
                  <a:pt x="7829" y="35699"/>
                  <a:pt x="8012" y="35722"/>
                </a:cubicBezTo>
                <a:lnTo>
                  <a:pt x="8012" y="35722"/>
                </a:lnTo>
                <a:cubicBezTo>
                  <a:pt x="8217" y="35744"/>
                  <a:pt x="8332" y="35676"/>
                  <a:pt x="8423" y="35607"/>
                </a:cubicBezTo>
                <a:lnTo>
                  <a:pt x="8423" y="35607"/>
                </a:lnTo>
                <a:cubicBezTo>
                  <a:pt x="8537" y="35539"/>
                  <a:pt x="8651" y="35471"/>
                  <a:pt x="8834" y="35493"/>
                </a:cubicBezTo>
                <a:lnTo>
                  <a:pt x="8834" y="35493"/>
                </a:lnTo>
                <a:cubicBezTo>
                  <a:pt x="9222" y="35562"/>
                  <a:pt x="9222" y="35539"/>
                  <a:pt x="9633" y="35585"/>
                </a:cubicBezTo>
                <a:lnTo>
                  <a:pt x="9633" y="35585"/>
                </a:lnTo>
                <a:cubicBezTo>
                  <a:pt x="10021" y="35653"/>
                  <a:pt x="9952" y="36224"/>
                  <a:pt x="10340" y="36269"/>
                </a:cubicBezTo>
                <a:lnTo>
                  <a:pt x="10340" y="36269"/>
                </a:lnTo>
                <a:cubicBezTo>
                  <a:pt x="10728" y="36338"/>
                  <a:pt x="10683" y="36772"/>
                  <a:pt x="11071" y="36840"/>
                </a:cubicBezTo>
                <a:lnTo>
                  <a:pt x="11071" y="36840"/>
                </a:lnTo>
                <a:cubicBezTo>
                  <a:pt x="11276" y="36863"/>
                  <a:pt x="11390" y="36657"/>
                  <a:pt x="11527" y="36429"/>
                </a:cubicBezTo>
                <a:lnTo>
                  <a:pt x="11527" y="36429"/>
                </a:lnTo>
                <a:cubicBezTo>
                  <a:pt x="11641" y="36224"/>
                  <a:pt x="11755" y="36018"/>
                  <a:pt x="11961" y="36041"/>
                </a:cubicBezTo>
                <a:lnTo>
                  <a:pt x="11961" y="36041"/>
                </a:lnTo>
                <a:cubicBezTo>
                  <a:pt x="12143" y="36064"/>
                  <a:pt x="12257" y="36041"/>
                  <a:pt x="12349" y="36041"/>
                </a:cubicBezTo>
                <a:lnTo>
                  <a:pt x="12349" y="36041"/>
                </a:lnTo>
                <a:cubicBezTo>
                  <a:pt x="12463" y="36018"/>
                  <a:pt x="12554" y="35996"/>
                  <a:pt x="12760" y="36018"/>
                </a:cubicBezTo>
                <a:lnTo>
                  <a:pt x="12760" y="36018"/>
                </a:lnTo>
                <a:cubicBezTo>
                  <a:pt x="12942" y="36064"/>
                  <a:pt x="13056" y="35996"/>
                  <a:pt x="13148" y="35950"/>
                </a:cubicBezTo>
                <a:lnTo>
                  <a:pt x="13148" y="35950"/>
                </a:lnTo>
                <a:cubicBezTo>
                  <a:pt x="13262" y="35881"/>
                  <a:pt x="13376" y="35813"/>
                  <a:pt x="13559" y="35859"/>
                </a:cubicBezTo>
                <a:lnTo>
                  <a:pt x="13559" y="35859"/>
                </a:lnTo>
                <a:cubicBezTo>
                  <a:pt x="13764" y="35881"/>
                  <a:pt x="13855" y="35859"/>
                  <a:pt x="13969" y="35836"/>
                </a:cubicBezTo>
                <a:lnTo>
                  <a:pt x="13969" y="35836"/>
                </a:lnTo>
                <a:cubicBezTo>
                  <a:pt x="14061" y="35813"/>
                  <a:pt x="14152" y="35790"/>
                  <a:pt x="14357" y="35836"/>
                </a:cubicBezTo>
                <a:lnTo>
                  <a:pt x="14357" y="35836"/>
                </a:lnTo>
                <a:cubicBezTo>
                  <a:pt x="14745" y="35881"/>
                  <a:pt x="14677" y="36566"/>
                  <a:pt x="15065" y="36635"/>
                </a:cubicBezTo>
                <a:lnTo>
                  <a:pt x="15065" y="36635"/>
                </a:lnTo>
                <a:cubicBezTo>
                  <a:pt x="15270" y="36657"/>
                  <a:pt x="15385" y="36498"/>
                  <a:pt x="15499" y="36361"/>
                </a:cubicBezTo>
                <a:lnTo>
                  <a:pt x="15499" y="36361"/>
                </a:lnTo>
                <a:cubicBezTo>
                  <a:pt x="15613" y="36201"/>
                  <a:pt x="15727" y="36041"/>
                  <a:pt x="15910" y="36087"/>
                </a:cubicBezTo>
                <a:lnTo>
                  <a:pt x="15910" y="36087"/>
                </a:lnTo>
                <a:cubicBezTo>
                  <a:pt x="16298" y="36132"/>
                  <a:pt x="16206" y="37091"/>
                  <a:pt x="16594" y="37137"/>
                </a:cubicBezTo>
                <a:lnTo>
                  <a:pt x="16594" y="37137"/>
                </a:lnTo>
                <a:cubicBezTo>
                  <a:pt x="16800" y="37182"/>
                  <a:pt x="16914" y="37000"/>
                  <a:pt x="17028" y="36817"/>
                </a:cubicBezTo>
                <a:lnTo>
                  <a:pt x="17028" y="36817"/>
                </a:lnTo>
                <a:cubicBezTo>
                  <a:pt x="17142" y="36635"/>
                  <a:pt x="17256" y="36475"/>
                  <a:pt x="17462" y="36498"/>
                </a:cubicBezTo>
                <a:lnTo>
                  <a:pt x="17462" y="36498"/>
                </a:lnTo>
                <a:cubicBezTo>
                  <a:pt x="17850" y="36543"/>
                  <a:pt x="17804" y="37068"/>
                  <a:pt x="18192" y="37114"/>
                </a:cubicBezTo>
                <a:lnTo>
                  <a:pt x="18192" y="37114"/>
                </a:lnTo>
                <a:cubicBezTo>
                  <a:pt x="18580" y="37182"/>
                  <a:pt x="18534" y="37525"/>
                  <a:pt x="18922" y="37593"/>
                </a:cubicBezTo>
                <a:lnTo>
                  <a:pt x="18922" y="37593"/>
                </a:lnTo>
                <a:cubicBezTo>
                  <a:pt x="19128" y="37616"/>
                  <a:pt x="19219" y="37548"/>
                  <a:pt x="19333" y="37502"/>
                </a:cubicBezTo>
                <a:lnTo>
                  <a:pt x="19333" y="37502"/>
                </a:lnTo>
                <a:cubicBezTo>
                  <a:pt x="19447" y="37456"/>
                  <a:pt x="19539" y="37388"/>
                  <a:pt x="19744" y="37411"/>
                </a:cubicBezTo>
                <a:lnTo>
                  <a:pt x="19744" y="37411"/>
                </a:lnTo>
                <a:cubicBezTo>
                  <a:pt x="20132" y="37479"/>
                  <a:pt x="20064" y="38118"/>
                  <a:pt x="20452" y="38187"/>
                </a:cubicBezTo>
                <a:lnTo>
                  <a:pt x="20452" y="38187"/>
                </a:lnTo>
                <a:cubicBezTo>
                  <a:pt x="20657" y="38210"/>
                  <a:pt x="20771" y="37958"/>
                  <a:pt x="20908" y="37707"/>
                </a:cubicBezTo>
                <a:lnTo>
                  <a:pt x="20908" y="37707"/>
                </a:lnTo>
                <a:cubicBezTo>
                  <a:pt x="21022" y="37456"/>
                  <a:pt x="21159" y="37205"/>
                  <a:pt x="21342" y="37228"/>
                </a:cubicBezTo>
                <a:lnTo>
                  <a:pt x="21342" y="37228"/>
                </a:lnTo>
                <a:cubicBezTo>
                  <a:pt x="21730" y="37297"/>
                  <a:pt x="21639" y="38324"/>
                  <a:pt x="22027" y="38392"/>
                </a:cubicBezTo>
                <a:lnTo>
                  <a:pt x="22027" y="38392"/>
                </a:lnTo>
                <a:cubicBezTo>
                  <a:pt x="22209" y="38415"/>
                  <a:pt x="22346" y="38141"/>
                  <a:pt x="22460" y="37844"/>
                </a:cubicBezTo>
                <a:lnTo>
                  <a:pt x="22460" y="37844"/>
                </a:lnTo>
                <a:cubicBezTo>
                  <a:pt x="22597" y="37548"/>
                  <a:pt x="22734" y="37274"/>
                  <a:pt x="22917" y="37297"/>
                </a:cubicBezTo>
                <a:lnTo>
                  <a:pt x="22917" y="37297"/>
                </a:lnTo>
                <a:cubicBezTo>
                  <a:pt x="23305" y="37342"/>
                  <a:pt x="23145" y="38232"/>
                  <a:pt x="23624" y="38278"/>
                </a:cubicBezTo>
                <a:lnTo>
                  <a:pt x="23624" y="38278"/>
                </a:lnTo>
                <a:cubicBezTo>
                  <a:pt x="23853" y="38301"/>
                  <a:pt x="24127" y="38392"/>
                  <a:pt x="24423" y="38415"/>
                </a:cubicBezTo>
                <a:lnTo>
                  <a:pt x="24423" y="38415"/>
                </a:lnTo>
                <a:cubicBezTo>
                  <a:pt x="24537" y="38438"/>
                  <a:pt x="24674" y="38301"/>
                  <a:pt x="24811" y="38164"/>
                </a:cubicBezTo>
                <a:lnTo>
                  <a:pt x="24811" y="38164"/>
                </a:lnTo>
                <a:cubicBezTo>
                  <a:pt x="24948" y="38027"/>
                  <a:pt x="25108" y="37913"/>
                  <a:pt x="25245" y="37913"/>
                </a:cubicBezTo>
                <a:lnTo>
                  <a:pt x="25245" y="37913"/>
                </a:lnTo>
                <a:cubicBezTo>
                  <a:pt x="25382" y="37936"/>
                  <a:pt x="25496" y="37890"/>
                  <a:pt x="25633" y="37867"/>
                </a:cubicBezTo>
                <a:lnTo>
                  <a:pt x="25633" y="37867"/>
                </a:lnTo>
                <a:cubicBezTo>
                  <a:pt x="25770" y="37822"/>
                  <a:pt x="25907" y="37776"/>
                  <a:pt x="26044" y="37799"/>
                </a:cubicBezTo>
                <a:lnTo>
                  <a:pt x="26044" y="37799"/>
                </a:lnTo>
                <a:cubicBezTo>
                  <a:pt x="26318" y="37822"/>
                  <a:pt x="26523" y="38598"/>
                  <a:pt x="26797" y="38620"/>
                </a:cubicBezTo>
                <a:lnTo>
                  <a:pt x="26797" y="38620"/>
                </a:lnTo>
                <a:cubicBezTo>
                  <a:pt x="26934" y="38620"/>
                  <a:pt x="27071" y="38415"/>
                  <a:pt x="27208" y="38187"/>
                </a:cubicBezTo>
                <a:lnTo>
                  <a:pt x="27208" y="38187"/>
                </a:lnTo>
                <a:cubicBezTo>
                  <a:pt x="27368" y="37958"/>
                  <a:pt x="27505" y="37730"/>
                  <a:pt x="27642" y="37730"/>
                </a:cubicBezTo>
                <a:lnTo>
                  <a:pt x="27642" y="37730"/>
                </a:lnTo>
                <a:cubicBezTo>
                  <a:pt x="27916" y="37753"/>
                  <a:pt x="28121" y="38712"/>
                  <a:pt x="28372" y="38735"/>
                </a:cubicBezTo>
                <a:lnTo>
                  <a:pt x="28372" y="38735"/>
                </a:lnTo>
                <a:cubicBezTo>
                  <a:pt x="28509" y="38735"/>
                  <a:pt x="28646" y="38643"/>
                  <a:pt x="28783" y="38552"/>
                </a:cubicBezTo>
                <a:lnTo>
                  <a:pt x="28783" y="38552"/>
                </a:lnTo>
                <a:cubicBezTo>
                  <a:pt x="28920" y="38461"/>
                  <a:pt x="29057" y="38369"/>
                  <a:pt x="29194" y="38369"/>
                </a:cubicBezTo>
                <a:lnTo>
                  <a:pt x="29194" y="38369"/>
                </a:lnTo>
                <a:cubicBezTo>
                  <a:pt x="29331" y="38392"/>
                  <a:pt x="29468" y="38255"/>
                  <a:pt x="29605" y="38141"/>
                </a:cubicBezTo>
                <a:lnTo>
                  <a:pt x="29605" y="38141"/>
                </a:lnTo>
                <a:cubicBezTo>
                  <a:pt x="29764" y="38004"/>
                  <a:pt x="29901" y="37867"/>
                  <a:pt x="30016" y="37890"/>
                </a:cubicBezTo>
                <a:lnTo>
                  <a:pt x="30016" y="37890"/>
                </a:lnTo>
                <a:cubicBezTo>
                  <a:pt x="30289" y="37913"/>
                  <a:pt x="30518" y="38598"/>
                  <a:pt x="30769" y="38620"/>
                </a:cubicBezTo>
                <a:lnTo>
                  <a:pt x="30769" y="38620"/>
                </a:lnTo>
                <a:cubicBezTo>
                  <a:pt x="31043" y="38643"/>
                  <a:pt x="31317" y="38735"/>
                  <a:pt x="31568" y="38757"/>
                </a:cubicBezTo>
                <a:lnTo>
                  <a:pt x="31568" y="38757"/>
                </a:lnTo>
                <a:cubicBezTo>
                  <a:pt x="31705" y="38757"/>
                  <a:pt x="31842" y="38712"/>
                  <a:pt x="31979" y="38643"/>
                </a:cubicBezTo>
                <a:lnTo>
                  <a:pt x="31979" y="38643"/>
                </a:lnTo>
                <a:cubicBezTo>
                  <a:pt x="32115" y="38598"/>
                  <a:pt x="32252" y="38529"/>
                  <a:pt x="32367" y="38552"/>
                </a:cubicBezTo>
                <a:lnTo>
                  <a:pt x="32367" y="38552"/>
                </a:lnTo>
                <a:cubicBezTo>
                  <a:pt x="32572" y="38552"/>
                  <a:pt x="32823" y="38392"/>
                  <a:pt x="33165" y="38392"/>
                </a:cubicBezTo>
                <a:lnTo>
                  <a:pt x="33165" y="38392"/>
                </a:lnTo>
                <a:cubicBezTo>
                  <a:pt x="33394" y="38392"/>
                  <a:pt x="33645" y="38324"/>
                  <a:pt x="33942" y="38324"/>
                </a:cubicBezTo>
                <a:lnTo>
                  <a:pt x="33942" y="38324"/>
                </a:lnTo>
                <a:cubicBezTo>
                  <a:pt x="34056" y="38301"/>
                  <a:pt x="34193" y="38324"/>
                  <a:pt x="34330" y="38347"/>
                </a:cubicBezTo>
                <a:lnTo>
                  <a:pt x="34330" y="38347"/>
                </a:lnTo>
                <a:cubicBezTo>
                  <a:pt x="34466" y="38369"/>
                  <a:pt x="34603" y="38392"/>
                  <a:pt x="34740" y="38392"/>
                </a:cubicBezTo>
                <a:lnTo>
                  <a:pt x="34740" y="38392"/>
                </a:lnTo>
                <a:cubicBezTo>
                  <a:pt x="34991" y="38369"/>
                  <a:pt x="35265" y="38164"/>
                  <a:pt x="35539" y="38141"/>
                </a:cubicBezTo>
                <a:lnTo>
                  <a:pt x="35539" y="38141"/>
                </a:lnTo>
                <a:cubicBezTo>
                  <a:pt x="35790" y="38118"/>
                  <a:pt x="36064" y="38073"/>
                  <a:pt x="36338" y="38050"/>
                </a:cubicBezTo>
                <a:lnTo>
                  <a:pt x="36338" y="38050"/>
                </a:lnTo>
                <a:cubicBezTo>
                  <a:pt x="36452" y="38027"/>
                  <a:pt x="36612" y="38301"/>
                  <a:pt x="36749" y="38575"/>
                </a:cubicBezTo>
                <a:lnTo>
                  <a:pt x="36749" y="38575"/>
                </a:lnTo>
                <a:cubicBezTo>
                  <a:pt x="36909" y="38849"/>
                  <a:pt x="37046" y="39100"/>
                  <a:pt x="37183" y="39100"/>
                </a:cubicBezTo>
                <a:lnTo>
                  <a:pt x="37183" y="39100"/>
                </a:lnTo>
                <a:cubicBezTo>
                  <a:pt x="37457" y="39077"/>
                  <a:pt x="37662" y="38232"/>
                  <a:pt x="37936" y="38210"/>
                </a:cubicBezTo>
                <a:lnTo>
                  <a:pt x="37936" y="38210"/>
                </a:lnTo>
                <a:cubicBezTo>
                  <a:pt x="38073" y="38210"/>
                  <a:pt x="38210" y="38324"/>
                  <a:pt x="38347" y="38415"/>
                </a:cubicBezTo>
                <a:lnTo>
                  <a:pt x="38347" y="38415"/>
                </a:lnTo>
                <a:cubicBezTo>
                  <a:pt x="38484" y="38529"/>
                  <a:pt x="38644" y="38620"/>
                  <a:pt x="38780" y="38620"/>
                </a:cubicBezTo>
                <a:lnTo>
                  <a:pt x="38780" y="38620"/>
                </a:lnTo>
                <a:cubicBezTo>
                  <a:pt x="39032" y="38598"/>
                  <a:pt x="39237" y="37662"/>
                  <a:pt x="39511" y="37639"/>
                </a:cubicBezTo>
                <a:lnTo>
                  <a:pt x="39511" y="37639"/>
                </a:lnTo>
                <a:cubicBezTo>
                  <a:pt x="39648" y="37616"/>
                  <a:pt x="39808" y="37913"/>
                  <a:pt x="39945" y="38210"/>
                </a:cubicBezTo>
                <a:lnTo>
                  <a:pt x="39945" y="38210"/>
                </a:lnTo>
                <a:cubicBezTo>
                  <a:pt x="40104" y="38506"/>
                  <a:pt x="40264" y="38780"/>
                  <a:pt x="40401" y="38780"/>
                </a:cubicBezTo>
                <a:lnTo>
                  <a:pt x="40401" y="38780"/>
                </a:lnTo>
                <a:cubicBezTo>
                  <a:pt x="40515" y="38757"/>
                  <a:pt x="40652" y="38780"/>
                  <a:pt x="40789" y="38780"/>
                </a:cubicBezTo>
                <a:lnTo>
                  <a:pt x="40789" y="38780"/>
                </a:lnTo>
                <a:cubicBezTo>
                  <a:pt x="40926" y="38780"/>
                  <a:pt x="41063" y="38803"/>
                  <a:pt x="41200" y="38780"/>
                </a:cubicBezTo>
                <a:lnTo>
                  <a:pt x="41200" y="38780"/>
                </a:lnTo>
                <a:cubicBezTo>
                  <a:pt x="41337" y="38780"/>
                  <a:pt x="41474" y="38780"/>
                  <a:pt x="41611" y="38803"/>
                </a:cubicBezTo>
                <a:lnTo>
                  <a:pt x="41611" y="38803"/>
                </a:lnTo>
                <a:cubicBezTo>
                  <a:pt x="41748" y="38826"/>
                  <a:pt x="41885" y="38849"/>
                  <a:pt x="41999" y="38849"/>
                </a:cubicBezTo>
                <a:lnTo>
                  <a:pt x="41999" y="38849"/>
                </a:lnTo>
                <a:cubicBezTo>
                  <a:pt x="42273" y="38826"/>
                  <a:pt x="42478" y="37822"/>
                  <a:pt x="42752" y="37799"/>
                </a:cubicBezTo>
                <a:lnTo>
                  <a:pt x="42752" y="37799"/>
                </a:lnTo>
                <a:cubicBezTo>
                  <a:pt x="43003" y="37776"/>
                  <a:pt x="43254" y="37502"/>
                  <a:pt x="43528" y="37479"/>
                </a:cubicBezTo>
                <a:lnTo>
                  <a:pt x="43528" y="37479"/>
                </a:lnTo>
                <a:cubicBezTo>
                  <a:pt x="43802" y="37456"/>
                  <a:pt x="44053" y="37274"/>
                  <a:pt x="44304" y="37251"/>
                </a:cubicBezTo>
                <a:lnTo>
                  <a:pt x="44304" y="37251"/>
                </a:lnTo>
                <a:cubicBezTo>
                  <a:pt x="44578" y="37205"/>
                  <a:pt x="44829" y="37091"/>
                  <a:pt x="45103" y="37068"/>
                </a:cubicBezTo>
                <a:lnTo>
                  <a:pt x="45103" y="37068"/>
                </a:lnTo>
                <a:cubicBezTo>
                  <a:pt x="45377" y="37045"/>
                  <a:pt x="45628" y="36977"/>
                  <a:pt x="45902" y="36954"/>
                </a:cubicBezTo>
                <a:lnTo>
                  <a:pt x="45902" y="36954"/>
                </a:lnTo>
                <a:cubicBezTo>
                  <a:pt x="46039" y="36931"/>
                  <a:pt x="46176" y="37205"/>
                  <a:pt x="46336" y="37479"/>
                </a:cubicBezTo>
                <a:lnTo>
                  <a:pt x="46336" y="37479"/>
                </a:lnTo>
                <a:cubicBezTo>
                  <a:pt x="46495" y="37753"/>
                  <a:pt x="46655" y="38027"/>
                  <a:pt x="46769" y="38027"/>
                </a:cubicBezTo>
                <a:lnTo>
                  <a:pt x="46769" y="38027"/>
                </a:lnTo>
                <a:cubicBezTo>
                  <a:pt x="47043" y="37981"/>
                  <a:pt x="47317" y="37822"/>
                  <a:pt x="47568" y="37799"/>
                </a:cubicBezTo>
                <a:lnTo>
                  <a:pt x="47568" y="37799"/>
                </a:lnTo>
                <a:cubicBezTo>
                  <a:pt x="47842" y="37776"/>
                  <a:pt x="48116" y="37776"/>
                  <a:pt x="48367" y="37753"/>
                </a:cubicBezTo>
                <a:lnTo>
                  <a:pt x="48367" y="37753"/>
                </a:lnTo>
                <a:cubicBezTo>
                  <a:pt x="48504" y="37730"/>
                  <a:pt x="48641" y="37753"/>
                  <a:pt x="48778" y="37776"/>
                </a:cubicBezTo>
                <a:lnTo>
                  <a:pt x="48778" y="37776"/>
                </a:lnTo>
                <a:cubicBezTo>
                  <a:pt x="48915" y="37799"/>
                  <a:pt x="49052" y="37822"/>
                  <a:pt x="49189" y="37799"/>
                </a:cubicBezTo>
                <a:lnTo>
                  <a:pt x="49189" y="37799"/>
                </a:lnTo>
                <a:cubicBezTo>
                  <a:pt x="49463" y="37776"/>
                  <a:pt x="49645" y="36840"/>
                  <a:pt x="49896" y="36817"/>
                </a:cubicBezTo>
                <a:lnTo>
                  <a:pt x="49896" y="36817"/>
                </a:lnTo>
                <a:cubicBezTo>
                  <a:pt x="50033" y="36794"/>
                  <a:pt x="50216" y="37068"/>
                  <a:pt x="50376" y="37319"/>
                </a:cubicBezTo>
                <a:lnTo>
                  <a:pt x="50376" y="37319"/>
                </a:lnTo>
                <a:cubicBezTo>
                  <a:pt x="50513" y="37593"/>
                  <a:pt x="50672" y="37867"/>
                  <a:pt x="50787" y="37844"/>
                </a:cubicBezTo>
                <a:lnTo>
                  <a:pt x="50787" y="37844"/>
                </a:lnTo>
                <a:cubicBezTo>
                  <a:pt x="51106" y="37799"/>
                  <a:pt x="51357" y="37570"/>
                  <a:pt x="51585" y="37525"/>
                </a:cubicBezTo>
                <a:lnTo>
                  <a:pt x="51585" y="37525"/>
                </a:lnTo>
                <a:cubicBezTo>
                  <a:pt x="52042" y="37456"/>
                  <a:pt x="51996" y="36338"/>
                  <a:pt x="52042" y="36315"/>
                </a:cubicBezTo>
                <a:lnTo>
                  <a:pt x="52042" y="36315"/>
                </a:lnTo>
                <a:cubicBezTo>
                  <a:pt x="52133" y="36224"/>
                  <a:pt x="52202" y="36224"/>
                  <a:pt x="52225" y="36224"/>
                </a:cubicBezTo>
                <a:lnTo>
                  <a:pt x="52225" y="36224"/>
                </a:lnTo>
                <a:cubicBezTo>
                  <a:pt x="52202" y="36201"/>
                  <a:pt x="52156" y="36132"/>
                  <a:pt x="52110" y="35927"/>
                </a:cubicBezTo>
                <a:lnTo>
                  <a:pt x="52110" y="35927"/>
                </a:lnTo>
                <a:cubicBezTo>
                  <a:pt x="51996" y="35425"/>
                  <a:pt x="52133" y="35379"/>
                  <a:pt x="52110" y="34809"/>
                </a:cubicBezTo>
                <a:lnTo>
                  <a:pt x="52110" y="34809"/>
                </a:lnTo>
                <a:cubicBezTo>
                  <a:pt x="52088" y="34489"/>
                  <a:pt x="52544" y="34101"/>
                  <a:pt x="52567" y="33759"/>
                </a:cubicBezTo>
                <a:lnTo>
                  <a:pt x="52567" y="33759"/>
                </a:lnTo>
                <a:cubicBezTo>
                  <a:pt x="52590" y="33393"/>
                  <a:pt x="52430" y="33005"/>
                  <a:pt x="52521" y="32732"/>
                </a:cubicBezTo>
                <a:lnTo>
                  <a:pt x="52521" y="32732"/>
                </a:lnTo>
                <a:cubicBezTo>
                  <a:pt x="52658" y="32366"/>
                  <a:pt x="53069" y="32298"/>
                  <a:pt x="53138" y="32092"/>
                </a:cubicBezTo>
                <a:lnTo>
                  <a:pt x="53138" y="32092"/>
                </a:lnTo>
                <a:cubicBezTo>
                  <a:pt x="53206" y="31864"/>
                  <a:pt x="52978" y="31522"/>
                  <a:pt x="53001" y="31157"/>
                </a:cubicBezTo>
                <a:lnTo>
                  <a:pt x="53001" y="31157"/>
                </a:lnTo>
                <a:cubicBezTo>
                  <a:pt x="53046" y="30928"/>
                  <a:pt x="52909" y="30654"/>
                  <a:pt x="52955" y="30289"/>
                </a:cubicBezTo>
                <a:lnTo>
                  <a:pt x="52955" y="30289"/>
                </a:lnTo>
                <a:cubicBezTo>
                  <a:pt x="53001" y="29787"/>
                  <a:pt x="53457" y="29194"/>
                  <a:pt x="53343" y="28988"/>
                </a:cubicBezTo>
                <a:lnTo>
                  <a:pt x="53343" y="28988"/>
                </a:lnTo>
                <a:cubicBezTo>
                  <a:pt x="53297" y="28874"/>
                  <a:pt x="53046" y="28943"/>
                  <a:pt x="52795" y="28988"/>
                </a:cubicBezTo>
                <a:lnTo>
                  <a:pt x="52795" y="28988"/>
                </a:lnTo>
                <a:cubicBezTo>
                  <a:pt x="52521" y="29057"/>
                  <a:pt x="52225" y="29125"/>
                  <a:pt x="52088" y="28965"/>
                </a:cubicBezTo>
                <a:lnTo>
                  <a:pt x="52088" y="28965"/>
                </a:lnTo>
                <a:cubicBezTo>
                  <a:pt x="51905" y="28806"/>
                  <a:pt x="51882" y="28303"/>
                  <a:pt x="51654" y="27984"/>
                </a:cubicBezTo>
                <a:lnTo>
                  <a:pt x="51654" y="27984"/>
                </a:lnTo>
                <a:cubicBezTo>
                  <a:pt x="51449" y="27687"/>
                  <a:pt x="51517" y="27322"/>
                  <a:pt x="51449" y="27094"/>
                </a:cubicBezTo>
                <a:lnTo>
                  <a:pt x="51449" y="27094"/>
                </a:lnTo>
                <a:cubicBezTo>
                  <a:pt x="51357" y="26797"/>
                  <a:pt x="51220" y="26592"/>
                  <a:pt x="51220" y="26249"/>
                </a:cubicBezTo>
                <a:lnTo>
                  <a:pt x="51220" y="26249"/>
                </a:lnTo>
                <a:cubicBezTo>
                  <a:pt x="51220" y="25998"/>
                  <a:pt x="50695" y="25633"/>
                  <a:pt x="50718" y="25268"/>
                </a:cubicBezTo>
                <a:lnTo>
                  <a:pt x="50718" y="25268"/>
                </a:lnTo>
                <a:cubicBezTo>
                  <a:pt x="50741" y="24994"/>
                  <a:pt x="51334" y="24765"/>
                  <a:pt x="51357" y="24423"/>
                </a:cubicBezTo>
                <a:lnTo>
                  <a:pt x="51357" y="24423"/>
                </a:lnTo>
                <a:cubicBezTo>
                  <a:pt x="51380" y="24149"/>
                  <a:pt x="51471" y="23852"/>
                  <a:pt x="51494" y="23510"/>
                </a:cubicBezTo>
                <a:lnTo>
                  <a:pt x="51494" y="23510"/>
                </a:lnTo>
                <a:cubicBezTo>
                  <a:pt x="51517" y="23213"/>
                  <a:pt x="51745" y="22917"/>
                  <a:pt x="51745" y="22574"/>
                </a:cubicBezTo>
                <a:lnTo>
                  <a:pt x="51745" y="22574"/>
                </a:lnTo>
                <a:cubicBezTo>
                  <a:pt x="51768" y="22232"/>
                  <a:pt x="51996" y="21890"/>
                  <a:pt x="51974" y="21661"/>
                </a:cubicBezTo>
                <a:lnTo>
                  <a:pt x="51974" y="21661"/>
                </a:lnTo>
                <a:cubicBezTo>
                  <a:pt x="51951" y="21182"/>
                  <a:pt x="51722" y="20657"/>
                  <a:pt x="51654" y="20520"/>
                </a:cubicBezTo>
                <a:lnTo>
                  <a:pt x="51654" y="20520"/>
                </a:lnTo>
                <a:cubicBezTo>
                  <a:pt x="51517" y="20269"/>
                  <a:pt x="50787" y="20588"/>
                  <a:pt x="50513" y="20771"/>
                </a:cubicBezTo>
                <a:lnTo>
                  <a:pt x="50513" y="20771"/>
                </a:lnTo>
                <a:cubicBezTo>
                  <a:pt x="50307" y="20931"/>
                  <a:pt x="50353" y="20999"/>
                  <a:pt x="50125" y="20771"/>
                </a:cubicBezTo>
                <a:lnTo>
                  <a:pt x="50125" y="20771"/>
                </a:lnTo>
                <a:cubicBezTo>
                  <a:pt x="49896" y="20543"/>
                  <a:pt x="49714" y="20543"/>
                  <a:pt x="49622" y="20292"/>
                </a:cubicBezTo>
                <a:lnTo>
                  <a:pt x="49622" y="20292"/>
                </a:lnTo>
                <a:cubicBezTo>
                  <a:pt x="49531" y="20063"/>
                  <a:pt x="49440" y="19904"/>
                  <a:pt x="49417" y="19516"/>
                </a:cubicBezTo>
                <a:lnTo>
                  <a:pt x="49417" y="19516"/>
                </a:lnTo>
                <a:cubicBezTo>
                  <a:pt x="49394" y="19265"/>
                  <a:pt x="49189" y="18991"/>
                  <a:pt x="49189" y="18625"/>
                </a:cubicBezTo>
                <a:lnTo>
                  <a:pt x="49189" y="18625"/>
                </a:lnTo>
                <a:cubicBezTo>
                  <a:pt x="49189" y="18374"/>
                  <a:pt x="49531" y="18078"/>
                  <a:pt x="49531" y="17735"/>
                </a:cubicBezTo>
                <a:lnTo>
                  <a:pt x="49531" y="17735"/>
                </a:lnTo>
                <a:cubicBezTo>
                  <a:pt x="49531" y="17279"/>
                  <a:pt x="48983" y="16891"/>
                  <a:pt x="49006" y="16594"/>
                </a:cubicBezTo>
                <a:lnTo>
                  <a:pt x="49006" y="16594"/>
                </a:lnTo>
                <a:cubicBezTo>
                  <a:pt x="49006" y="16046"/>
                  <a:pt x="48732" y="15841"/>
                  <a:pt x="48687" y="15613"/>
                </a:cubicBezTo>
                <a:lnTo>
                  <a:pt x="48687" y="15613"/>
                </a:lnTo>
                <a:cubicBezTo>
                  <a:pt x="48641" y="15293"/>
                  <a:pt x="48801" y="15202"/>
                  <a:pt x="48550" y="14722"/>
                </a:cubicBezTo>
                <a:lnTo>
                  <a:pt x="48550" y="14722"/>
                </a:lnTo>
                <a:cubicBezTo>
                  <a:pt x="48390" y="14426"/>
                  <a:pt x="48207" y="14380"/>
                  <a:pt x="47979" y="14152"/>
                </a:cubicBezTo>
                <a:lnTo>
                  <a:pt x="47979" y="14152"/>
                </a:lnTo>
                <a:cubicBezTo>
                  <a:pt x="47774" y="13946"/>
                  <a:pt x="48207" y="12896"/>
                  <a:pt x="48002" y="12645"/>
                </a:cubicBezTo>
                <a:lnTo>
                  <a:pt x="48002" y="12645"/>
                </a:lnTo>
                <a:cubicBezTo>
                  <a:pt x="47819" y="12417"/>
                  <a:pt x="47249" y="12645"/>
                  <a:pt x="47089" y="12326"/>
                </a:cubicBezTo>
                <a:lnTo>
                  <a:pt x="47089" y="12326"/>
                </a:lnTo>
                <a:cubicBezTo>
                  <a:pt x="46952" y="12052"/>
                  <a:pt x="46427" y="11938"/>
                  <a:pt x="46336" y="11572"/>
                </a:cubicBezTo>
                <a:lnTo>
                  <a:pt x="46336" y="11572"/>
                </a:lnTo>
                <a:cubicBezTo>
                  <a:pt x="46199" y="11093"/>
                  <a:pt x="46632" y="10545"/>
                  <a:pt x="46541" y="10340"/>
                </a:cubicBezTo>
                <a:lnTo>
                  <a:pt x="46541" y="10340"/>
                </a:lnTo>
                <a:cubicBezTo>
                  <a:pt x="46450" y="10157"/>
                  <a:pt x="46290" y="10157"/>
                  <a:pt x="46107" y="10157"/>
                </a:cubicBezTo>
                <a:lnTo>
                  <a:pt x="46107" y="10157"/>
                </a:lnTo>
                <a:cubicBezTo>
                  <a:pt x="45970" y="10157"/>
                  <a:pt x="45811" y="10157"/>
                  <a:pt x="45651" y="10089"/>
                </a:cubicBezTo>
                <a:lnTo>
                  <a:pt x="45651" y="10089"/>
                </a:lnTo>
                <a:cubicBezTo>
                  <a:pt x="45445" y="9998"/>
                  <a:pt x="45286" y="9610"/>
                  <a:pt x="44943" y="9404"/>
                </a:cubicBezTo>
                <a:lnTo>
                  <a:pt x="44943" y="9404"/>
                </a:lnTo>
                <a:cubicBezTo>
                  <a:pt x="44829" y="9358"/>
                  <a:pt x="44692" y="9358"/>
                  <a:pt x="44555" y="9358"/>
                </a:cubicBezTo>
                <a:lnTo>
                  <a:pt x="44555" y="9358"/>
                </a:lnTo>
                <a:cubicBezTo>
                  <a:pt x="44373" y="9358"/>
                  <a:pt x="44167" y="9381"/>
                  <a:pt x="44007" y="9267"/>
                </a:cubicBezTo>
                <a:lnTo>
                  <a:pt x="44007" y="9267"/>
                </a:lnTo>
                <a:cubicBezTo>
                  <a:pt x="43756" y="9085"/>
                  <a:pt x="43939" y="8194"/>
                  <a:pt x="43756" y="8057"/>
                </a:cubicBezTo>
                <a:lnTo>
                  <a:pt x="43756" y="8057"/>
                </a:lnTo>
                <a:cubicBezTo>
                  <a:pt x="43619" y="7943"/>
                  <a:pt x="43437" y="7943"/>
                  <a:pt x="43277" y="7943"/>
                </a:cubicBezTo>
                <a:lnTo>
                  <a:pt x="43277" y="7943"/>
                </a:lnTo>
                <a:cubicBezTo>
                  <a:pt x="43117" y="7966"/>
                  <a:pt x="43003" y="7966"/>
                  <a:pt x="42935" y="7875"/>
                </a:cubicBezTo>
                <a:lnTo>
                  <a:pt x="42935" y="7875"/>
                </a:lnTo>
                <a:cubicBezTo>
                  <a:pt x="42775" y="7578"/>
                  <a:pt x="42227" y="7236"/>
                  <a:pt x="42250" y="6939"/>
                </a:cubicBezTo>
                <a:lnTo>
                  <a:pt x="42250" y="6939"/>
                </a:lnTo>
                <a:cubicBezTo>
                  <a:pt x="42273" y="6665"/>
                  <a:pt x="42364" y="6391"/>
                  <a:pt x="42387" y="6049"/>
                </a:cubicBezTo>
                <a:lnTo>
                  <a:pt x="42387" y="6049"/>
                </a:lnTo>
                <a:cubicBezTo>
                  <a:pt x="42387" y="5798"/>
                  <a:pt x="42752" y="5569"/>
                  <a:pt x="42684" y="5227"/>
                </a:cubicBezTo>
                <a:lnTo>
                  <a:pt x="42684" y="5227"/>
                </a:lnTo>
                <a:cubicBezTo>
                  <a:pt x="42615" y="4793"/>
                  <a:pt x="42524" y="4519"/>
                  <a:pt x="42478" y="4314"/>
                </a:cubicBezTo>
                <a:lnTo>
                  <a:pt x="42478" y="4314"/>
                </a:lnTo>
                <a:cubicBezTo>
                  <a:pt x="42341" y="3629"/>
                  <a:pt x="42866" y="3561"/>
                  <a:pt x="42615" y="3150"/>
                </a:cubicBezTo>
                <a:lnTo>
                  <a:pt x="42615" y="3150"/>
                </a:lnTo>
                <a:cubicBezTo>
                  <a:pt x="42455" y="2945"/>
                  <a:pt x="41793" y="3036"/>
                  <a:pt x="41497" y="3081"/>
                </a:cubicBezTo>
                <a:lnTo>
                  <a:pt x="41497" y="3081"/>
                </a:lnTo>
                <a:cubicBezTo>
                  <a:pt x="41109" y="3127"/>
                  <a:pt x="41131" y="3355"/>
                  <a:pt x="40721" y="3378"/>
                </a:cubicBezTo>
                <a:lnTo>
                  <a:pt x="40721" y="3378"/>
                </a:lnTo>
                <a:cubicBezTo>
                  <a:pt x="40355" y="3401"/>
                  <a:pt x="40401" y="3036"/>
                  <a:pt x="40036" y="2990"/>
                </a:cubicBezTo>
                <a:lnTo>
                  <a:pt x="40036" y="2990"/>
                </a:lnTo>
                <a:cubicBezTo>
                  <a:pt x="39830" y="2945"/>
                  <a:pt x="39739" y="3036"/>
                  <a:pt x="39625" y="3104"/>
                </a:cubicBezTo>
                <a:lnTo>
                  <a:pt x="39625" y="3104"/>
                </a:lnTo>
                <a:cubicBezTo>
                  <a:pt x="39534" y="3196"/>
                  <a:pt x="39420" y="3264"/>
                  <a:pt x="39237" y="3241"/>
                </a:cubicBezTo>
                <a:lnTo>
                  <a:pt x="39237" y="3241"/>
                </a:lnTo>
                <a:cubicBezTo>
                  <a:pt x="38872" y="3196"/>
                  <a:pt x="38940" y="2990"/>
                  <a:pt x="38575" y="2853"/>
                </a:cubicBezTo>
                <a:lnTo>
                  <a:pt x="38575" y="2853"/>
                </a:lnTo>
                <a:cubicBezTo>
                  <a:pt x="38164" y="2693"/>
                  <a:pt x="38255" y="2853"/>
                  <a:pt x="37822" y="2488"/>
                </a:cubicBezTo>
                <a:lnTo>
                  <a:pt x="37822" y="2488"/>
                </a:lnTo>
                <a:cubicBezTo>
                  <a:pt x="37616" y="2328"/>
                  <a:pt x="37320" y="2191"/>
                  <a:pt x="37046" y="1986"/>
                </a:cubicBezTo>
                <a:lnTo>
                  <a:pt x="37046" y="1986"/>
                </a:lnTo>
                <a:cubicBezTo>
                  <a:pt x="36932" y="1895"/>
                  <a:pt x="36749" y="1963"/>
                  <a:pt x="36566" y="2009"/>
                </a:cubicBezTo>
                <a:lnTo>
                  <a:pt x="36566" y="2009"/>
                </a:lnTo>
                <a:cubicBezTo>
                  <a:pt x="36361" y="2077"/>
                  <a:pt x="36178" y="2123"/>
                  <a:pt x="36041" y="2054"/>
                </a:cubicBezTo>
                <a:lnTo>
                  <a:pt x="36041" y="2054"/>
                </a:lnTo>
                <a:cubicBezTo>
                  <a:pt x="35790" y="1895"/>
                  <a:pt x="35676" y="1415"/>
                  <a:pt x="35425" y="1301"/>
                </a:cubicBezTo>
                <a:lnTo>
                  <a:pt x="35425" y="1301"/>
                </a:lnTo>
                <a:cubicBezTo>
                  <a:pt x="35128" y="1164"/>
                  <a:pt x="35060" y="91"/>
                  <a:pt x="34763" y="23"/>
                </a:cubicBezTo>
                <a:lnTo>
                  <a:pt x="34763" y="23"/>
                </a:lnTo>
                <a:cubicBezTo>
                  <a:pt x="34763" y="23"/>
                  <a:pt x="34740" y="0"/>
                  <a:pt x="34718" y="0"/>
                </a:cubicBezTo>
                <a:lnTo>
                  <a:pt x="34718" y="0"/>
                </a:lnTo>
                <a:cubicBezTo>
                  <a:pt x="34421" y="0"/>
                  <a:pt x="34078" y="388"/>
                  <a:pt x="33873" y="434"/>
                </a:cubicBezTo>
                <a:moveTo>
                  <a:pt x="52225" y="36224"/>
                </a:moveTo>
                <a:cubicBezTo>
                  <a:pt x="52247" y="36224"/>
                  <a:pt x="52247" y="36224"/>
                  <a:pt x="52247" y="36224"/>
                </a:cubicBezTo>
                <a:lnTo>
                  <a:pt x="52247" y="36224"/>
                </a:lnTo>
                <a:cubicBezTo>
                  <a:pt x="52247" y="36224"/>
                  <a:pt x="52247" y="36224"/>
                  <a:pt x="52225" y="36224"/>
                </a:cubicBezTo>
                <a:lnTo>
                  <a:pt x="52225" y="36224"/>
                </a:lnTo>
                <a:cubicBezTo>
                  <a:pt x="52225" y="36224"/>
                  <a:pt x="52225" y="36224"/>
                  <a:pt x="52225" y="36224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0" name="Google Shape;1550;p11"/>
          <p:cNvSpPr/>
          <p:nvPr/>
        </p:nvSpPr>
        <p:spPr>
          <a:xfrm>
            <a:off x="8312560" y="-2267866"/>
            <a:ext cx="3269881" cy="9469569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344F3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1" name="Google Shape;1551;p11"/>
          <p:cNvSpPr/>
          <p:nvPr/>
        </p:nvSpPr>
        <p:spPr>
          <a:xfrm>
            <a:off x="10371945" y="4873122"/>
            <a:ext cx="2056647" cy="2091737"/>
          </a:xfrm>
          <a:custGeom>
            <a:avLst/>
            <a:gdLst/>
            <a:ahLst/>
            <a:cxnLst/>
            <a:rect l="l" t="t" r="r" b="b"/>
            <a:pathLst>
              <a:path w="45424" h="46199" extrusionOk="0">
                <a:moveTo>
                  <a:pt x="26570" y="1"/>
                </a:moveTo>
                <a:cubicBezTo>
                  <a:pt x="26182" y="69"/>
                  <a:pt x="26045" y="1370"/>
                  <a:pt x="25657" y="1507"/>
                </a:cubicBezTo>
                <a:lnTo>
                  <a:pt x="25657" y="1507"/>
                </a:lnTo>
                <a:cubicBezTo>
                  <a:pt x="25269" y="1667"/>
                  <a:pt x="25132" y="2215"/>
                  <a:pt x="24766" y="2397"/>
                </a:cubicBezTo>
                <a:lnTo>
                  <a:pt x="24766" y="2397"/>
                </a:lnTo>
                <a:cubicBezTo>
                  <a:pt x="24561" y="2488"/>
                  <a:pt x="24287" y="2420"/>
                  <a:pt x="24036" y="2352"/>
                </a:cubicBezTo>
                <a:lnTo>
                  <a:pt x="24036" y="2352"/>
                </a:lnTo>
                <a:cubicBezTo>
                  <a:pt x="23762" y="2283"/>
                  <a:pt x="23488" y="2215"/>
                  <a:pt x="23328" y="2329"/>
                </a:cubicBezTo>
                <a:lnTo>
                  <a:pt x="23328" y="2329"/>
                </a:lnTo>
                <a:cubicBezTo>
                  <a:pt x="22940" y="2557"/>
                  <a:pt x="22530" y="2717"/>
                  <a:pt x="22233" y="2945"/>
                </a:cubicBezTo>
                <a:lnTo>
                  <a:pt x="22233" y="2945"/>
                </a:lnTo>
                <a:cubicBezTo>
                  <a:pt x="21617" y="3356"/>
                  <a:pt x="21753" y="3173"/>
                  <a:pt x="21160" y="3356"/>
                </a:cubicBezTo>
                <a:lnTo>
                  <a:pt x="21160" y="3356"/>
                </a:lnTo>
                <a:cubicBezTo>
                  <a:pt x="20658" y="3516"/>
                  <a:pt x="20749" y="3744"/>
                  <a:pt x="20201" y="3812"/>
                </a:cubicBezTo>
                <a:lnTo>
                  <a:pt x="20201" y="3812"/>
                </a:lnTo>
                <a:cubicBezTo>
                  <a:pt x="19950" y="3858"/>
                  <a:pt x="19791" y="3767"/>
                  <a:pt x="19654" y="3653"/>
                </a:cubicBezTo>
                <a:lnTo>
                  <a:pt x="19654" y="3653"/>
                </a:lnTo>
                <a:cubicBezTo>
                  <a:pt x="19517" y="3561"/>
                  <a:pt x="19357" y="3470"/>
                  <a:pt x="19106" y="3493"/>
                </a:cubicBezTo>
                <a:lnTo>
                  <a:pt x="19106" y="3493"/>
                </a:lnTo>
                <a:cubicBezTo>
                  <a:pt x="18558" y="3561"/>
                  <a:pt x="18649" y="3995"/>
                  <a:pt x="18101" y="3972"/>
                </a:cubicBezTo>
                <a:lnTo>
                  <a:pt x="18101" y="3972"/>
                </a:lnTo>
                <a:cubicBezTo>
                  <a:pt x="17531" y="3949"/>
                  <a:pt x="17576" y="3675"/>
                  <a:pt x="17006" y="3630"/>
                </a:cubicBezTo>
                <a:lnTo>
                  <a:pt x="17006" y="3630"/>
                </a:lnTo>
                <a:cubicBezTo>
                  <a:pt x="16595" y="3584"/>
                  <a:pt x="15636" y="3470"/>
                  <a:pt x="15431" y="3721"/>
                </a:cubicBezTo>
                <a:lnTo>
                  <a:pt x="15431" y="3721"/>
                </a:lnTo>
                <a:cubicBezTo>
                  <a:pt x="15043" y="4178"/>
                  <a:pt x="15796" y="4269"/>
                  <a:pt x="15613" y="5091"/>
                </a:cubicBezTo>
                <a:lnTo>
                  <a:pt x="15613" y="5091"/>
                </a:lnTo>
                <a:cubicBezTo>
                  <a:pt x="15545" y="5319"/>
                  <a:pt x="15431" y="5661"/>
                  <a:pt x="15317" y="6141"/>
                </a:cubicBezTo>
                <a:lnTo>
                  <a:pt x="15317" y="6141"/>
                </a:lnTo>
                <a:cubicBezTo>
                  <a:pt x="15225" y="6551"/>
                  <a:pt x="15728" y="6825"/>
                  <a:pt x="15750" y="7122"/>
                </a:cubicBezTo>
                <a:lnTo>
                  <a:pt x="15750" y="7122"/>
                </a:lnTo>
                <a:cubicBezTo>
                  <a:pt x="15773" y="7533"/>
                  <a:pt x="15910" y="7852"/>
                  <a:pt x="15956" y="8172"/>
                </a:cubicBezTo>
                <a:lnTo>
                  <a:pt x="15956" y="8172"/>
                </a:lnTo>
                <a:cubicBezTo>
                  <a:pt x="15979" y="8514"/>
                  <a:pt x="15203" y="8925"/>
                  <a:pt x="14952" y="9290"/>
                </a:cubicBezTo>
                <a:lnTo>
                  <a:pt x="14952" y="9290"/>
                </a:lnTo>
                <a:cubicBezTo>
                  <a:pt x="14883" y="9382"/>
                  <a:pt x="14700" y="9382"/>
                  <a:pt x="14472" y="9382"/>
                </a:cubicBezTo>
                <a:lnTo>
                  <a:pt x="14472" y="9382"/>
                </a:lnTo>
                <a:cubicBezTo>
                  <a:pt x="14244" y="9359"/>
                  <a:pt x="13993" y="9359"/>
                  <a:pt x="13787" y="9496"/>
                </a:cubicBezTo>
                <a:lnTo>
                  <a:pt x="13787" y="9496"/>
                </a:lnTo>
                <a:cubicBezTo>
                  <a:pt x="13536" y="9678"/>
                  <a:pt x="13810" y="10728"/>
                  <a:pt x="13445" y="10934"/>
                </a:cubicBezTo>
                <a:lnTo>
                  <a:pt x="13445" y="10934"/>
                </a:lnTo>
                <a:cubicBezTo>
                  <a:pt x="13194" y="11048"/>
                  <a:pt x="12920" y="11048"/>
                  <a:pt x="12646" y="11048"/>
                </a:cubicBezTo>
                <a:lnTo>
                  <a:pt x="12646" y="11048"/>
                </a:lnTo>
                <a:cubicBezTo>
                  <a:pt x="12441" y="11048"/>
                  <a:pt x="12258" y="11025"/>
                  <a:pt x="12121" y="11094"/>
                </a:cubicBezTo>
                <a:lnTo>
                  <a:pt x="12121" y="11094"/>
                </a:lnTo>
                <a:cubicBezTo>
                  <a:pt x="11619" y="11345"/>
                  <a:pt x="11391" y="11778"/>
                  <a:pt x="11094" y="11892"/>
                </a:cubicBezTo>
                <a:lnTo>
                  <a:pt x="11094" y="11892"/>
                </a:lnTo>
                <a:cubicBezTo>
                  <a:pt x="10889" y="11984"/>
                  <a:pt x="10660" y="11984"/>
                  <a:pt x="10455" y="11984"/>
                </a:cubicBezTo>
                <a:lnTo>
                  <a:pt x="10455" y="11984"/>
                </a:lnTo>
                <a:cubicBezTo>
                  <a:pt x="10181" y="11984"/>
                  <a:pt x="9953" y="11961"/>
                  <a:pt x="9839" y="12212"/>
                </a:cubicBezTo>
                <a:lnTo>
                  <a:pt x="9839" y="12212"/>
                </a:lnTo>
                <a:cubicBezTo>
                  <a:pt x="9702" y="12440"/>
                  <a:pt x="10318" y="13102"/>
                  <a:pt x="10135" y="13650"/>
                </a:cubicBezTo>
                <a:lnTo>
                  <a:pt x="10135" y="13650"/>
                </a:lnTo>
                <a:cubicBezTo>
                  <a:pt x="9976" y="14084"/>
                  <a:pt x="9245" y="14243"/>
                  <a:pt x="9063" y="14540"/>
                </a:cubicBezTo>
                <a:lnTo>
                  <a:pt x="9063" y="14540"/>
                </a:lnTo>
                <a:cubicBezTo>
                  <a:pt x="8812" y="14928"/>
                  <a:pt x="8013" y="14654"/>
                  <a:pt x="7762" y="14905"/>
                </a:cubicBezTo>
                <a:lnTo>
                  <a:pt x="7762" y="14905"/>
                </a:lnTo>
                <a:cubicBezTo>
                  <a:pt x="7465" y="15202"/>
                  <a:pt x="8081" y="16458"/>
                  <a:pt x="7784" y="16709"/>
                </a:cubicBezTo>
                <a:lnTo>
                  <a:pt x="7784" y="16709"/>
                </a:lnTo>
                <a:cubicBezTo>
                  <a:pt x="7488" y="16960"/>
                  <a:pt x="7214" y="17051"/>
                  <a:pt x="6986" y="17393"/>
                </a:cubicBezTo>
                <a:lnTo>
                  <a:pt x="6986" y="17393"/>
                </a:lnTo>
                <a:cubicBezTo>
                  <a:pt x="6620" y="17941"/>
                  <a:pt x="6849" y="18032"/>
                  <a:pt x="6780" y="18421"/>
                </a:cubicBezTo>
                <a:lnTo>
                  <a:pt x="6780" y="18421"/>
                </a:lnTo>
                <a:cubicBezTo>
                  <a:pt x="6734" y="18717"/>
                  <a:pt x="6324" y="18945"/>
                  <a:pt x="6346" y="19607"/>
                </a:cubicBezTo>
                <a:lnTo>
                  <a:pt x="6346" y="19607"/>
                </a:lnTo>
                <a:cubicBezTo>
                  <a:pt x="6346" y="19950"/>
                  <a:pt x="5570" y="20383"/>
                  <a:pt x="5570" y="20931"/>
                </a:cubicBezTo>
                <a:lnTo>
                  <a:pt x="5570" y="20931"/>
                </a:lnTo>
                <a:cubicBezTo>
                  <a:pt x="5570" y="21319"/>
                  <a:pt x="6073" y="21685"/>
                  <a:pt x="6073" y="22004"/>
                </a:cubicBezTo>
                <a:lnTo>
                  <a:pt x="6073" y="22004"/>
                </a:lnTo>
                <a:cubicBezTo>
                  <a:pt x="6073" y="22415"/>
                  <a:pt x="5776" y="22757"/>
                  <a:pt x="5753" y="23031"/>
                </a:cubicBezTo>
                <a:lnTo>
                  <a:pt x="5753" y="23031"/>
                </a:lnTo>
                <a:cubicBezTo>
                  <a:pt x="5707" y="23511"/>
                  <a:pt x="5593" y="23693"/>
                  <a:pt x="5456" y="23967"/>
                </a:cubicBezTo>
                <a:lnTo>
                  <a:pt x="5456" y="23967"/>
                </a:lnTo>
                <a:cubicBezTo>
                  <a:pt x="5319" y="24241"/>
                  <a:pt x="5068" y="24241"/>
                  <a:pt x="4726" y="24515"/>
                </a:cubicBezTo>
                <a:lnTo>
                  <a:pt x="4726" y="24515"/>
                </a:lnTo>
                <a:cubicBezTo>
                  <a:pt x="4406" y="24789"/>
                  <a:pt x="4498" y="24720"/>
                  <a:pt x="4178" y="24538"/>
                </a:cubicBezTo>
                <a:lnTo>
                  <a:pt x="4178" y="24538"/>
                </a:lnTo>
                <a:cubicBezTo>
                  <a:pt x="3813" y="24309"/>
                  <a:pt x="2763" y="23921"/>
                  <a:pt x="2580" y="24241"/>
                </a:cubicBezTo>
                <a:lnTo>
                  <a:pt x="2580" y="24241"/>
                </a:lnTo>
                <a:cubicBezTo>
                  <a:pt x="2466" y="24401"/>
                  <a:pt x="2124" y="25017"/>
                  <a:pt x="2101" y="25565"/>
                </a:cubicBezTo>
                <a:lnTo>
                  <a:pt x="2101" y="25565"/>
                </a:lnTo>
                <a:cubicBezTo>
                  <a:pt x="2101" y="25839"/>
                  <a:pt x="2420" y="26250"/>
                  <a:pt x="2420" y="26660"/>
                </a:cubicBezTo>
                <a:lnTo>
                  <a:pt x="2420" y="26660"/>
                </a:lnTo>
                <a:cubicBezTo>
                  <a:pt x="2443" y="27048"/>
                  <a:pt x="2763" y="27414"/>
                  <a:pt x="2786" y="27756"/>
                </a:cubicBezTo>
                <a:lnTo>
                  <a:pt x="2786" y="27756"/>
                </a:lnTo>
                <a:cubicBezTo>
                  <a:pt x="2808" y="28144"/>
                  <a:pt x="2945" y="28509"/>
                  <a:pt x="2968" y="28829"/>
                </a:cubicBezTo>
                <a:lnTo>
                  <a:pt x="2968" y="28829"/>
                </a:lnTo>
                <a:cubicBezTo>
                  <a:pt x="3014" y="29240"/>
                  <a:pt x="3836" y="29514"/>
                  <a:pt x="3881" y="29833"/>
                </a:cubicBezTo>
                <a:lnTo>
                  <a:pt x="3881" y="29833"/>
                </a:lnTo>
                <a:cubicBezTo>
                  <a:pt x="3927" y="30267"/>
                  <a:pt x="3174" y="30700"/>
                  <a:pt x="3174" y="30997"/>
                </a:cubicBezTo>
                <a:lnTo>
                  <a:pt x="3174" y="30997"/>
                </a:lnTo>
                <a:cubicBezTo>
                  <a:pt x="3197" y="31408"/>
                  <a:pt x="2991" y="31636"/>
                  <a:pt x="2854" y="31979"/>
                </a:cubicBezTo>
                <a:lnTo>
                  <a:pt x="2854" y="31979"/>
                </a:lnTo>
                <a:cubicBezTo>
                  <a:pt x="2740" y="32275"/>
                  <a:pt x="2831" y="32686"/>
                  <a:pt x="2557" y="33029"/>
                </a:cubicBezTo>
                <a:lnTo>
                  <a:pt x="2557" y="33029"/>
                </a:lnTo>
                <a:cubicBezTo>
                  <a:pt x="2261" y="33417"/>
                  <a:pt x="2215" y="34010"/>
                  <a:pt x="1964" y="34216"/>
                </a:cubicBezTo>
                <a:lnTo>
                  <a:pt x="1964" y="34216"/>
                </a:lnTo>
                <a:cubicBezTo>
                  <a:pt x="1736" y="34375"/>
                  <a:pt x="1325" y="34307"/>
                  <a:pt x="937" y="34238"/>
                </a:cubicBezTo>
                <a:lnTo>
                  <a:pt x="937" y="34238"/>
                </a:lnTo>
                <a:cubicBezTo>
                  <a:pt x="572" y="34170"/>
                  <a:pt x="229" y="34101"/>
                  <a:pt x="161" y="34238"/>
                </a:cubicBezTo>
                <a:lnTo>
                  <a:pt x="161" y="34238"/>
                </a:lnTo>
                <a:cubicBezTo>
                  <a:pt x="1" y="34489"/>
                  <a:pt x="663" y="35174"/>
                  <a:pt x="731" y="35768"/>
                </a:cubicBezTo>
                <a:lnTo>
                  <a:pt x="731" y="35768"/>
                </a:lnTo>
                <a:cubicBezTo>
                  <a:pt x="777" y="36201"/>
                  <a:pt x="594" y="36521"/>
                  <a:pt x="640" y="36795"/>
                </a:cubicBezTo>
                <a:lnTo>
                  <a:pt x="640" y="36795"/>
                </a:lnTo>
                <a:cubicBezTo>
                  <a:pt x="686" y="37229"/>
                  <a:pt x="366" y="37639"/>
                  <a:pt x="457" y="37913"/>
                </a:cubicBezTo>
                <a:lnTo>
                  <a:pt x="457" y="37913"/>
                </a:lnTo>
                <a:cubicBezTo>
                  <a:pt x="549" y="38142"/>
                  <a:pt x="1142" y="38233"/>
                  <a:pt x="1325" y="38667"/>
                </a:cubicBezTo>
                <a:lnTo>
                  <a:pt x="1325" y="38667"/>
                </a:lnTo>
                <a:cubicBezTo>
                  <a:pt x="1462" y="38986"/>
                  <a:pt x="1234" y="39420"/>
                  <a:pt x="1256" y="39876"/>
                </a:cubicBezTo>
                <a:lnTo>
                  <a:pt x="1256" y="39876"/>
                </a:lnTo>
                <a:cubicBezTo>
                  <a:pt x="1302" y="40287"/>
                  <a:pt x="1941" y="40721"/>
                  <a:pt x="1918" y="41109"/>
                </a:cubicBezTo>
                <a:lnTo>
                  <a:pt x="1918" y="41109"/>
                </a:lnTo>
                <a:cubicBezTo>
                  <a:pt x="1873" y="41794"/>
                  <a:pt x="2078" y="41839"/>
                  <a:pt x="1918" y="42433"/>
                </a:cubicBezTo>
                <a:lnTo>
                  <a:pt x="1918" y="42433"/>
                </a:lnTo>
                <a:cubicBezTo>
                  <a:pt x="1873" y="42661"/>
                  <a:pt x="1781" y="42752"/>
                  <a:pt x="1759" y="42775"/>
                </a:cubicBezTo>
                <a:lnTo>
                  <a:pt x="1759" y="42775"/>
                </a:lnTo>
                <a:cubicBezTo>
                  <a:pt x="1781" y="42775"/>
                  <a:pt x="1873" y="42798"/>
                  <a:pt x="2010" y="42889"/>
                </a:cubicBezTo>
                <a:lnTo>
                  <a:pt x="2010" y="42889"/>
                </a:lnTo>
                <a:cubicBezTo>
                  <a:pt x="2078" y="42912"/>
                  <a:pt x="2010" y="44236"/>
                  <a:pt x="2672" y="44327"/>
                </a:cubicBezTo>
                <a:lnTo>
                  <a:pt x="2672" y="44327"/>
                </a:lnTo>
                <a:cubicBezTo>
                  <a:pt x="2991" y="44373"/>
                  <a:pt x="3356" y="44647"/>
                  <a:pt x="3790" y="44692"/>
                </a:cubicBezTo>
                <a:lnTo>
                  <a:pt x="3790" y="44692"/>
                </a:lnTo>
                <a:cubicBezTo>
                  <a:pt x="3950" y="44715"/>
                  <a:pt x="4178" y="44396"/>
                  <a:pt x="4406" y="44099"/>
                </a:cubicBezTo>
                <a:lnTo>
                  <a:pt x="4406" y="44099"/>
                </a:lnTo>
                <a:cubicBezTo>
                  <a:pt x="4612" y="43779"/>
                  <a:pt x="4863" y="43460"/>
                  <a:pt x="5068" y="43483"/>
                </a:cubicBezTo>
                <a:lnTo>
                  <a:pt x="5068" y="43483"/>
                </a:lnTo>
                <a:cubicBezTo>
                  <a:pt x="5411" y="43505"/>
                  <a:pt x="5684" y="44624"/>
                  <a:pt x="6073" y="44647"/>
                </a:cubicBezTo>
                <a:lnTo>
                  <a:pt x="6073" y="44647"/>
                </a:lnTo>
                <a:cubicBezTo>
                  <a:pt x="6255" y="44670"/>
                  <a:pt x="6461" y="44647"/>
                  <a:pt x="6643" y="44624"/>
                </a:cubicBezTo>
                <a:lnTo>
                  <a:pt x="6643" y="44624"/>
                </a:lnTo>
                <a:cubicBezTo>
                  <a:pt x="6849" y="44601"/>
                  <a:pt x="7031" y="44578"/>
                  <a:pt x="7237" y="44601"/>
                </a:cubicBezTo>
                <a:lnTo>
                  <a:pt x="7237" y="44601"/>
                </a:lnTo>
                <a:cubicBezTo>
                  <a:pt x="7602" y="44624"/>
                  <a:pt x="7990" y="44601"/>
                  <a:pt x="8378" y="44647"/>
                </a:cubicBezTo>
                <a:lnTo>
                  <a:pt x="8378" y="44647"/>
                </a:lnTo>
                <a:cubicBezTo>
                  <a:pt x="8743" y="44670"/>
                  <a:pt x="9108" y="44875"/>
                  <a:pt x="9496" y="44898"/>
                </a:cubicBezTo>
                <a:lnTo>
                  <a:pt x="9496" y="44898"/>
                </a:lnTo>
                <a:cubicBezTo>
                  <a:pt x="9679" y="44921"/>
                  <a:pt x="9907" y="44601"/>
                  <a:pt x="10113" y="44282"/>
                </a:cubicBezTo>
                <a:lnTo>
                  <a:pt x="10113" y="44282"/>
                </a:lnTo>
                <a:cubicBezTo>
                  <a:pt x="10341" y="43962"/>
                  <a:pt x="10569" y="43620"/>
                  <a:pt x="10752" y="43642"/>
                </a:cubicBezTo>
                <a:lnTo>
                  <a:pt x="10752" y="43642"/>
                </a:lnTo>
                <a:cubicBezTo>
                  <a:pt x="11117" y="43688"/>
                  <a:pt x="11505" y="43757"/>
                  <a:pt x="11870" y="43779"/>
                </a:cubicBezTo>
                <a:lnTo>
                  <a:pt x="11870" y="43779"/>
                </a:lnTo>
                <a:cubicBezTo>
                  <a:pt x="12258" y="43825"/>
                  <a:pt x="12623" y="43962"/>
                  <a:pt x="13011" y="43985"/>
                </a:cubicBezTo>
                <a:lnTo>
                  <a:pt x="13011" y="43985"/>
                </a:lnTo>
                <a:cubicBezTo>
                  <a:pt x="13377" y="44030"/>
                  <a:pt x="13742" y="44236"/>
                  <a:pt x="14130" y="44259"/>
                </a:cubicBezTo>
                <a:lnTo>
                  <a:pt x="14130" y="44259"/>
                </a:lnTo>
                <a:cubicBezTo>
                  <a:pt x="14495" y="44304"/>
                  <a:pt x="14860" y="44624"/>
                  <a:pt x="15225" y="44647"/>
                </a:cubicBezTo>
                <a:lnTo>
                  <a:pt x="15225" y="44647"/>
                </a:lnTo>
                <a:cubicBezTo>
                  <a:pt x="15613" y="44670"/>
                  <a:pt x="15910" y="45856"/>
                  <a:pt x="16275" y="45879"/>
                </a:cubicBezTo>
                <a:lnTo>
                  <a:pt x="16275" y="45879"/>
                </a:lnTo>
                <a:cubicBezTo>
                  <a:pt x="16481" y="45902"/>
                  <a:pt x="16663" y="45856"/>
                  <a:pt x="16869" y="45834"/>
                </a:cubicBezTo>
                <a:lnTo>
                  <a:pt x="16869" y="45834"/>
                </a:lnTo>
                <a:cubicBezTo>
                  <a:pt x="17051" y="45811"/>
                  <a:pt x="17234" y="45788"/>
                  <a:pt x="17440" y="45811"/>
                </a:cubicBezTo>
                <a:lnTo>
                  <a:pt x="17440" y="45811"/>
                </a:lnTo>
                <a:cubicBezTo>
                  <a:pt x="17622" y="45811"/>
                  <a:pt x="17828" y="45811"/>
                  <a:pt x="18010" y="45811"/>
                </a:cubicBezTo>
                <a:lnTo>
                  <a:pt x="18010" y="45811"/>
                </a:lnTo>
                <a:cubicBezTo>
                  <a:pt x="18193" y="45788"/>
                  <a:pt x="18398" y="45788"/>
                  <a:pt x="18581" y="45788"/>
                </a:cubicBezTo>
                <a:lnTo>
                  <a:pt x="18581" y="45788"/>
                </a:lnTo>
                <a:cubicBezTo>
                  <a:pt x="18763" y="45811"/>
                  <a:pt x="18992" y="45468"/>
                  <a:pt x="19197" y="45126"/>
                </a:cubicBezTo>
                <a:lnTo>
                  <a:pt x="19197" y="45126"/>
                </a:lnTo>
                <a:cubicBezTo>
                  <a:pt x="19425" y="44784"/>
                  <a:pt x="19631" y="44441"/>
                  <a:pt x="19813" y="44441"/>
                </a:cubicBezTo>
                <a:lnTo>
                  <a:pt x="19813" y="44441"/>
                </a:lnTo>
                <a:cubicBezTo>
                  <a:pt x="20201" y="44487"/>
                  <a:pt x="20498" y="45583"/>
                  <a:pt x="20886" y="45605"/>
                </a:cubicBezTo>
                <a:lnTo>
                  <a:pt x="20886" y="45605"/>
                </a:lnTo>
                <a:cubicBezTo>
                  <a:pt x="21069" y="45628"/>
                  <a:pt x="21274" y="45491"/>
                  <a:pt x="21480" y="45377"/>
                </a:cubicBezTo>
                <a:lnTo>
                  <a:pt x="21480" y="45377"/>
                </a:lnTo>
                <a:cubicBezTo>
                  <a:pt x="21685" y="45263"/>
                  <a:pt x="21868" y="45126"/>
                  <a:pt x="22050" y="45149"/>
                </a:cubicBezTo>
                <a:lnTo>
                  <a:pt x="22050" y="45149"/>
                </a:lnTo>
                <a:cubicBezTo>
                  <a:pt x="22438" y="45172"/>
                  <a:pt x="22758" y="46153"/>
                  <a:pt x="23146" y="46176"/>
                </a:cubicBezTo>
                <a:lnTo>
                  <a:pt x="23146" y="46176"/>
                </a:lnTo>
                <a:cubicBezTo>
                  <a:pt x="23328" y="46199"/>
                  <a:pt x="23534" y="45879"/>
                  <a:pt x="23762" y="45560"/>
                </a:cubicBezTo>
                <a:lnTo>
                  <a:pt x="23762" y="45560"/>
                </a:lnTo>
                <a:cubicBezTo>
                  <a:pt x="23968" y="45240"/>
                  <a:pt x="24173" y="44921"/>
                  <a:pt x="24356" y="44943"/>
                </a:cubicBezTo>
                <a:lnTo>
                  <a:pt x="24356" y="44943"/>
                </a:lnTo>
                <a:cubicBezTo>
                  <a:pt x="24744" y="44966"/>
                  <a:pt x="25132" y="45035"/>
                  <a:pt x="25497" y="45058"/>
                </a:cubicBezTo>
                <a:lnTo>
                  <a:pt x="25497" y="45058"/>
                </a:lnTo>
                <a:cubicBezTo>
                  <a:pt x="25885" y="45080"/>
                  <a:pt x="26250" y="45331"/>
                  <a:pt x="26615" y="45354"/>
                </a:cubicBezTo>
                <a:lnTo>
                  <a:pt x="26615" y="45354"/>
                </a:lnTo>
                <a:cubicBezTo>
                  <a:pt x="26821" y="45354"/>
                  <a:pt x="27026" y="45331"/>
                  <a:pt x="27209" y="45309"/>
                </a:cubicBezTo>
                <a:lnTo>
                  <a:pt x="27209" y="45309"/>
                </a:lnTo>
                <a:cubicBezTo>
                  <a:pt x="27391" y="45263"/>
                  <a:pt x="27574" y="45240"/>
                  <a:pt x="27757" y="45240"/>
                </a:cubicBezTo>
                <a:lnTo>
                  <a:pt x="27757" y="45240"/>
                </a:lnTo>
                <a:cubicBezTo>
                  <a:pt x="28167" y="45263"/>
                  <a:pt x="28533" y="45331"/>
                  <a:pt x="28875" y="45331"/>
                </a:cubicBezTo>
                <a:lnTo>
                  <a:pt x="28875" y="45331"/>
                </a:lnTo>
                <a:cubicBezTo>
                  <a:pt x="29354" y="45331"/>
                  <a:pt x="29720" y="45537"/>
                  <a:pt x="29993" y="45514"/>
                </a:cubicBezTo>
                <a:lnTo>
                  <a:pt x="29993" y="45514"/>
                </a:lnTo>
                <a:cubicBezTo>
                  <a:pt x="30153" y="45514"/>
                  <a:pt x="30336" y="45583"/>
                  <a:pt x="30541" y="45651"/>
                </a:cubicBezTo>
                <a:lnTo>
                  <a:pt x="30541" y="45651"/>
                </a:lnTo>
                <a:cubicBezTo>
                  <a:pt x="30724" y="45720"/>
                  <a:pt x="30929" y="45788"/>
                  <a:pt x="31135" y="45765"/>
                </a:cubicBezTo>
                <a:lnTo>
                  <a:pt x="31135" y="45765"/>
                </a:lnTo>
                <a:cubicBezTo>
                  <a:pt x="31500" y="45742"/>
                  <a:pt x="31865" y="45651"/>
                  <a:pt x="32253" y="45628"/>
                </a:cubicBezTo>
                <a:lnTo>
                  <a:pt x="32253" y="45628"/>
                </a:lnTo>
                <a:cubicBezTo>
                  <a:pt x="32618" y="45605"/>
                  <a:pt x="32938" y="44761"/>
                  <a:pt x="33326" y="44738"/>
                </a:cubicBezTo>
                <a:lnTo>
                  <a:pt x="33326" y="44738"/>
                </a:lnTo>
                <a:cubicBezTo>
                  <a:pt x="33509" y="44715"/>
                  <a:pt x="33714" y="44875"/>
                  <a:pt x="33897" y="45035"/>
                </a:cubicBezTo>
                <a:lnTo>
                  <a:pt x="33897" y="45035"/>
                </a:lnTo>
                <a:cubicBezTo>
                  <a:pt x="34102" y="45195"/>
                  <a:pt x="34307" y="45331"/>
                  <a:pt x="34490" y="45331"/>
                </a:cubicBezTo>
                <a:lnTo>
                  <a:pt x="34490" y="45331"/>
                </a:lnTo>
                <a:cubicBezTo>
                  <a:pt x="34695" y="45309"/>
                  <a:pt x="34878" y="45423"/>
                  <a:pt x="35083" y="45537"/>
                </a:cubicBezTo>
                <a:lnTo>
                  <a:pt x="35083" y="45537"/>
                </a:lnTo>
                <a:cubicBezTo>
                  <a:pt x="35266" y="45651"/>
                  <a:pt x="35472" y="45765"/>
                  <a:pt x="35654" y="45742"/>
                </a:cubicBezTo>
                <a:lnTo>
                  <a:pt x="35654" y="45742"/>
                </a:lnTo>
                <a:cubicBezTo>
                  <a:pt x="36042" y="45720"/>
                  <a:pt x="36339" y="44601"/>
                  <a:pt x="36704" y="44578"/>
                </a:cubicBezTo>
                <a:lnTo>
                  <a:pt x="36704" y="44578"/>
                </a:lnTo>
                <a:cubicBezTo>
                  <a:pt x="36887" y="44555"/>
                  <a:pt x="37115" y="44829"/>
                  <a:pt x="37320" y="45080"/>
                </a:cubicBezTo>
                <a:lnTo>
                  <a:pt x="37320" y="45080"/>
                </a:lnTo>
                <a:cubicBezTo>
                  <a:pt x="37526" y="45354"/>
                  <a:pt x="37731" y="45628"/>
                  <a:pt x="37914" y="45605"/>
                </a:cubicBezTo>
                <a:lnTo>
                  <a:pt x="37914" y="45605"/>
                </a:lnTo>
                <a:cubicBezTo>
                  <a:pt x="38302" y="45583"/>
                  <a:pt x="38621" y="44670"/>
                  <a:pt x="38987" y="44647"/>
                </a:cubicBezTo>
                <a:lnTo>
                  <a:pt x="38987" y="44647"/>
                </a:lnTo>
                <a:cubicBezTo>
                  <a:pt x="39169" y="44624"/>
                  <a:pt x="39375" y="44670"/>
                  <a:pt x="39557" y="44715"/>
                </a:cubicBezTo>
                <a:lnTo>
                  <a:pt x="39557" y="44715"/>
                </a:lnTo>
                <a:cubicBezTo>
                  <a:pt x="39763" y="44761"/>
                  <a:pt x="39945" y="44807"/>
                  <a:pt x="40128" y="44784"/>
                </a:cubicBezTo>
                <a:lnTo>
                  <a:pt x="40128" y="44784"/>
                </a:lnTo>
                <a:cubicBezTo>
                  <a:pt x="40310" y="44761"/>
                  <a:pt x="40539" y="44921"/>
                  <a:pt x="40721" y="45080"/>
                </a:cubicBezTo>
                <a:lnTo>
                  <a:pt x="40721" y="45080"/>
                </a:lnTo>
                <a:cubicBezTo>
                  <a:pt x="40927" y="45240"/>
                  <a:pt x="41132" y="45377"/>
                  <a:pt x="41292" y="45377"/>
                </a:cubicBezTo>
                <a:lnTo>
                  <a:pt x="41292" y="45377"/>
                </a:lnTo>
                <a:cubicBezTo>
                  <a:pt x="41726" y="45354"/>
                  <a:pt x="42091" y="45240"/>
                  <a:pt x="42410" y="45217"/>
                </a:cubicBezTo>
                <a:lnTo>
                  <a:pt x="42410" y="45217"/>
                </a:lnTo>
                <a:cubicBezTo>
                  <a:pt x="43118" y="45172"/>
                  <a:pt x="42867" y="44099"/>
                  <a:pt x="43438" y="44053"/>
                </a:cubicBezTo>
                <a:lnTo>
                  <a:pt x="43438" y="44053"/>
                </a:lnTo>
                <a:cubicBezTo>
                  <a:pt x="43711" y="44008"/>
                  <a:pt x="43894" y="44350"/>
                  <a:pt x="44077" y="44692"/>
                </a:cubicBezTo>
                <a:lnTo>
                  <a:pt x="44077" y="44692"/>
                </a:lnTo>
                <a:cubicBezTo>
                  <a:pt x="44259" y="45035"/>
                  <a:pt x="44442" y="45377"/>
                  <a:pt x="44716" y="45354"/>
                </a:cubicBezTo>
                <a:lnTo>
                  <a:pt x="44716" y="45354"/>
                </a:lnTo>
                <a:cubicBezTo>
                  <a:pt x="45172" y="45286"/>
                  <a:pt x="45149" y="44464"/>
                  <a:pt x="45423" y="44122"/>
                </a:cubicBezTo>
                <a:lnTo>
                  <a:pt x="45423" y="44122"/>
                </a:lnTo>
                <a:lnTo>
                  <a:pt x="45423" y="6300"/>
                </a:lnTo>
                <a:cubicBezTo>
                  <a:pt x="45286" y="6141"/>
                  <a:pt x="45127" y="5981"/>
                  <a:pt x="44853" y="5821"/>
                </a:cubicBezTo>
                <a:lnTo>
                  <a:pt x="44853" y="5821"/>
                </a:lnTo>
                <a:cubicBezTo>
                  <a:pt x="44556" y="5616"/>
                  <a:pt x="44465" y="5342"/>
                  <a:pt x="44236" y="5159"/>
                </a:cubicBezTo>
                <a:lnTo>
                  <a:pt x="44236" y="5159"/>
                </a:lnTo>
                <a:cubicBezTo>
                  <a:pt x="44031" y="4999"/>
                  <a:pt x="43438" y="4748"/>
                  <a:pt x="43004" y="4748"/>
                </a:cubicBezTo>
                <a:lnTo>
                  <a:pt x="43004" y="4748"/>
                </a:lnTo>
                <a:cubicBezTo>
                  <a:pt x="42296" y="4748"/>
                  <a:pt x="43186" y="5296"/>
                  <a:pt x="42205" y="5159"/>
                </a:cubicBezTo>
                <a:lnTo>
                  <a:pt x="42205" y="5159"/>
                </a:lnTo>
                <a:cubicBezTo>
                  <a:pt x="42091" y="5159"/>
                  <a:pt x="41977" y="5182"/>
                  <a:pt x="41817" y="5228"/>
                </a:cubicBezTo>
                <a:lnTo>
                  <a:pt x="41817" y="5228"/>
                </a:lnTo>
                <a:cubicBezTo>
                  <a:pt x="41612" y="5273"/>
                  <a:pt x="41383" y="5319"/>
                  <a:pt x="41109" y="5250"/>
                </a:cubicBezTo>
                <a:lnTo>
                  <a:pt x="41109" y="5250"/>
                </a:lnTo>
                <a:cubicBezTo>
                  <a:pt x="40950" y="5205"/>
                  <a:pt x="40767" y="5228"/>
                  <a:pt x="40584" y="5228"/>
                </a:cubicBezTo>
                <a:lnTo>
                  <a:pt x="40584" y="5228"/>
                </a:lnTo>
                <a:cubicBezTo>
                  <a:pt x="40356" y="5228"/>
                  <a:pt x="40128" y="5250"/>
                  <a:pt x="39945" y="5159"/>
                </a:cubicBezTo>
                <a:lnTo>
                  <a:pt x="39945" y="5159"/>
                </a:lnTo>
                <a:cubicBezTo>
                  <a:pt x="39580" y="4999"/>
                  <a:pt x="39740" y="3995"/>
                  <a:pt x="39420" y="3790"/>
                </a:cubicBezTo>
                <a:lnTo>
                  <a:pt x="39420" y="3790"/>
                </a:lnTo>
                <a:cubicBezTo>
                  <a:pt x="39101" y="3584"/>
                  <a:pt x="38644" y="3653"/>
                  <a:pt x="38370" y="3447"/>
                </a:cubicBezTo>
                <a:lnTo>
                  <a:pt x="38370" y="3447"/>
                </a:lnTo>
                <a:cubicBezTo>
                  <a:pt x="38028" y="3196"/>
                  <a:pt x="37708" y="3036"/>
                  <a:pt x="37480" y="2808"/>
                </a:cubicBezTo>
                <a:lnTo>
                  <a:pt x="37480" y="2808"/>
                </a:lnTo>
                <a:cubicBezTo>
                  <a:pt x="36955" y="2352"/>
                  <a:pt x="36955" y="2625"/>
                  <a:pt x="36658" y="2146"/>
                </a:cubicBezTo>
                <a:lnTo>
                  <a:pt x="36658" y="2146"/>
                </a:lnTo>
                <a:cubicBezTo>
                  <a:pt x="36430" y="1804"/>
                  <a:pt x="36202" y="1895"/>
                  <a:pt x="35905" y="1963"/>
                </a:cubicBezTo>
                <a:lnTo>
                  <a:pt x="35905" y="1963"/>
                </a:lnTo>
                <a:cubicBezTo>
                  <a:pt x="35745" y="2009"/>
                  <a:pt x="35563" y="2055"/>
                  <a:pt x="35357" y="2032"/>
                </a:cubicBezTo>
                <a:lnTo>
                  <a:pt x="35357" y="2032"/>
                </a:lnTo>
                <a:cubicBezTo>
                  <a:pt x="35038" y="1963"/>
                  <a:pt x="34741" y="1644"/>
                  <a:pt x="34353" y="2123"/>
                </a:cubicBezTo>
                <a:lnTo>
                  <a:pt x="34353" y="2123"/>
                </a:lnTo>
                <a:cubicBezTo>
                  <a:pt x="34125" y="2420"/>
                  <a:pt x="33965" y="2740"/>
                  <a:pt x="33737" y="2968"/>
                </a:cubicBezTo>
                <a:lnTo>
                  <a:pt x="33737" y="2968"/>
                </a:lnTo>
                <a:cubicBezTo>
                  <a:pt x="33486" y="3265"/>
                  <a:pt x="33531" y="3972"/>
                  <a:pt x="33280" y="4155"/>
                </a:cubicBezTo>
                <a:lnTo>
                  <a:pt x="33280" y="4155"/>
                </a:lnTo>
                <a:cubicBezTo>
                  <a:pt x="32961" y="4360"/>
                  <a:pt x="32276" y="4908"/>
                  <a:pt x="31934" y="4908"/>
                </a:cubicBezTo>
                <a:lnTo>
                  <a:pt x="31934" y="4908"/>
                </a:lnTo>
                <a:cubicBezTo>
                  <a:pt x="31637" y="4885"/>
                  <a:pt x="31774" y="3310"/>
                  <a:pt x="31454" y="3059"/>
                </a:cubicBezTo>
                <a:lnTo>
                  <a:pt x="31454" y="3059"/>
                </a:lnTo>
                <a:cubicBezTo>
                  <a:pt x="31158" y="2831"/>
                  <a:pt x="30587" y="3059"/>
                  <a:pt x="30359" y="2762"/>
                </a:cubicBezTo>
                <a:lnTo>
                  <a:pt x="30359" y="2762"/>
                </a:lnTo>
                <a:cubicBezTo>
                  <a:pt x="30245" y="2603"/>
                  <a:pt x="29948" y="2625"/>
                  <a:pt x="29651" y="2625"/>
                </a:cubicBezTo>
                <a:lnTo>
                  <a:pt x="29651" y="2625"/>
                </a:lnTo>
                <a:cubicBezTo>
                  <a:pt x="29354" y="2648"/>
                  <a:pt x="29035" y="2648"/>
                  <a:pt x="28921" y="2511"/>
                </a:cubicBezTo>
                <a:lnTo>
                  <a:pt x="28921" y="2511"/>
                </a:lnTo>
                <a:cubicBezTo>
                  <a:pt x="28692" y="2215"/>
                  <a:pt x="29468" y="914"/>
                  <a:pt x="29172" y="708"/>
                </a:cubicBezTo>
                <a:lnTo>
                  <a:pt x="29172" y="708"/>
                </a:lnTo>
                <a:cubicBezTo>
                  <a:pt x="28898" y="503"/>
                  <a:pt x="28259" y="548"/>
                  <a:pt x="27871" y="480"/>
                </a:cubicBezTo>
                <a:lnTo>
                  <a:pt x="27871" y="480"/>
                </a:lnTo>
                <a:cubicBezTo>
                  <a:pt x="27574" y="457"/>
                  <a:pt x="27072" y="1"/>
                  <a:pt x="26661" y="1"/>
                </a:cubicBezTo>
                <a:lnTo>
                  <a:pt x="26661" y="1"/>
                </a:lnTo>
                <a:cubicBezTo>
                  <a:pt x="26638" y="1"/>
                  <a:pt x="26592" y="1"/>
                  <a:pt x="26570" y="1"/>
                </a:cubicBezTo>
                <a:moveTo>
                  <a:pt x="1713" y="42775"/>
                </a:moveTo>
                <a:cubicBezTo>
                  <a:pt x="1713" y="42775"/>
                  <a:pt x="1736" y="42798"/>
                  <a:pt x="1759" y="42775"/>
                </a:cubicBezTo>
                <a:lnTo>
                  <a:pt x="1759" y="42775"/>
                </a:lnTo>
                <a:lnTo>
                  <a:pt x="1736" y="42775"/>
                </a:lnTo>
                <a:lnTo>
                  <a:pt x="1736" y="42775"/>
                </a:lnTo>
                <a:cubicBezTo>
                  <a:pt x="1736" y="42775"/>
                  <a:pt x="1713" y="42775"/>
                  <a:pt x="1713" y="427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2" name="Google Shape;1552;p11"/>
          <p:cNvSpPr/>
          <p:nvPr/>
        </p:nvSpPr>
        <p:spPr>
          <a:xfrm>
            <a:off x="10643694" y="-955374"/>
            <a:ext cx="2736612" cy="8157044"/>
          </a:xfrm>
          <a:custGeom>
            <a:avLst/>
            <a:gdLst/>
            <a:ahLst/>
            <a:cxnLst/>
            <a:rect l="l" t="t" r="r" b="b"/>
            <a:pathLst>
              <a:path w="60442" h="180160" extrusionOk="0">
                <a:moveTo>
                  <a:pt x="28897" y="0"/>
                </a:moveTo>
                <a:cubicBezTo>
                  <a:pt x="26957" y="2967"/>
                  <a:pt x="26204" y="14745"/>
                  <a:pt x="22689" y="17712"/>
                </a:cubicBezTo>
                <a:cubicBezTo>
                  <a:pt x="21548" y="15042"/>
                  <a:pt x="22347" y="7578"/>
                  <a:pt x="22689" y="2830"/>
                </a:cubicBezTo>
                <a:lnTo>
                  <a:pt x="13924" y="0"/>
                </a:lnTo>
                <a:lnTo>
                  <a:pt x="13924" y="0"/>
                </a:lnTo>
                <a:cubicBezTo>
                  <a:pt x="12669" y="3264"/>
                  <a:pt x="14746" y="14882"/>
                  <a:pt x="14746" y="19265"/>
                </a:cubicBezTo>
                <a:cubicBezTo>
                  <a:pt x="14746" y="23545"/>
                  <a:pt x="15737" y="34700"/>
                  <a:pt x="15312" y="34700"/>
                </a:cubicBezTo>
                <a:cubicBezTo>
                  <a:pt x="15299" y="34700"/>
                  <a:pt x="15286" y="34691"/>
                  <a:pt x="15271" y="34672"/>
                </a:cubicBezTo>
                <a:cubicBezTo>
                  <a:pt x="14746" y="34010"/>
                  <a:pt x="11915" y="29331"/>
                  <a:pt x="9770" y="26112"/>
                </a:cubicBezTo>
                <a:cubicBezTo>
                  <a:pt x="7601" y="22917"/>
                  <a:pt x="2580" y="9381"/>
                  <a:pt x="2397" y="799"/>
                </a:cubicBezTo>
                <a:lnTo>
                  <a:pt x="206" y="799"/>
                </a:lnTo>
                <a:cubicBezTo>
                  <a:pt x="206" y="799"/>
                  <a:pt x="1" y="9381"/>
                  <a:pt x="2397" y="17119"/>
                </a:cubicBezTo>
                <a:cubicBezTo>
                  <a:pt x="4771" y="24857"/>
                  <a:pt x="14495" y="39145"/>
                  <a:pt x="15704" y="42729"/>
                </a:cubicBezTo>
                <a:cubicBezTo>
                  <a:pt x="15704" y="55625"/>
                  <a:pt x="17485" y="71489"/>
                  <a:pt x="18854" y="80436"/>
                </a:cubicBezTo>
                <a:cubicBezTo>
                  <a:pt x="20269" y="89361"/>
                  <a:pt x="23419" y="107233"/>
                  <a:pt x="22324" y="113373"/>
                </a:cubicBezTo>
                <a:cubicBezTo>
                  <a:pt x="21228" y="119536"/>
                  <a:pt x="23830" y="127867"/>
                  <a:pt x="22050" y="137385"/>
                </a:cubicBezTo>
                <a:cubicBezTo>
                  <a:pt x="20269" y="146926"/>
                  <a:pt x="23237" y="146333"/>
                  <a:pt x="22050" y="150487"/>
                </a:cubicBezTo>
                <a:cubicBezTo>
                  <a:pt x="20840" y="154664"/>
                  <a:pt x="19653" y="158841"/>
                  <a:pt x="16092" y="163132"/>
                </a:cubicBezTo>
                <a:cubicBezTo>
                  <a:pt x="12509" y="167446"/>
                  <a:pt x="7738" y="176051"/>
                  <a:pt x="1370" y="177147"/>
                </a:cubicBezTo>
                <a:lnTo>
                  <a:pt x="1370" y="177147"/>
                </a:lnTo>
                <a:cubicBezTo>
                  <a:pt x="1838" y="177092"/>
                  <a:pt x="2298" y="177067"/>
                  <a:pt x="2751" y="177067"/>
                </a:cubicBezTo>
                <a:cubicBezTo>
                  <a:pt x="6067" y="177067"/>
                  <a:pt x="8957" y="178377"/>
                  <a:pt x="11514" y="178377"/>
                </a:cubicBezTo>
                <a:cubicBezTo>
                  <a:pt x="12058" y="178377"/>
                  <a:pt x="12587" y="178318"/>
                  <a:pt x="13102" y="178174"/>
                </a:cubicBezTo>
                <a:cubicBezTo>
                  <a:pt x="16389" y="177284"/>
                  <a:pt x="15796" y="176394"/>
                  <a:pt x="17873" y="173267"/>
                </a:cubicBezTo>
                <a:cubicBezTo>
                  <a:pt x="18336" y="172570"/>
                  <a:pt x="18695" y="172313"/>
                  <a:pt x="19001" y="172313"/>
                </a:cubicBezTo>
                <a:cubicBezTo>
                  <a:pt x="19864" y="172313"/>
                  <a:pt x="20300" y="174354"/>
                  <a:pt x="21417" y="174354"/>
                </a:cubicBezTo>
                <a:cubicBezTo>
                  <a:pt x="21684" y="174354"/>
                  <a:pt x="21988" y="174238"/>
                  <a:pt x="22347" y="173951"/>
                </a:cubicBezTo>
                <a:cubicBezTo>
                  <a:pt x="23779" y="172780"/>
                  <a:pt x="25827" y="171751"/>
                  <a:pt x="27316" y="171751"/>
                </a:cubicBezTo>
                <a:cubicBezTo>
                  <a:pt x="28294" y="171751"/>
                  <a:pt x="29031" y="172195"/>
                  <a:pt x="29194" y="173335"/>
                </a:cubicBezTo>
                <a:cubicBezTo>
                  <a:pt x="29240" y="173746"/>
                  <a:pt x="29285" y="174020"/>
                  <a:pt x="29354" y="174180"/>
                </a:cubicBezTo>
                <a:cubicBezTo>
                  <a:pt x="29263" y="174385"/>
                  <a:pt x="29171" y="174705"/>
                  <a:pt x="29034" y="175207"/>
                </a:cubicBezTo>
                <a:cubicBezTo>
                  <a:pt x="28144" y="178631"/>
                  <a:pt x="28304" y="177284"/>
                  <a:pt x="25474" y="180160"/>
                </a:cubicBezTo>
                <a:cubicBezTo>
                  <a:pt x="27688" y="179932"/>
                  <a:pt x="30678" y="177581"/>
                  <a:pt x="32618" y="175207"/>
                </a:cubicBezTo>
                <a:cubicBezTo>
                  <a:pt x="34275" y="173155"/>
                  <a:pt x="35404" y="172092"/>
                  <a:pt x="36151" y="172092"/>
                </a:cubicBezTo>
                <a:cubicBezTo>
                  <a:pt x="36268" y="172092"/>
                  <a:pt x="36376" y="172118"/>
                  <a:pt x="36475" y="172171"/>
                </a:cubicBezTo>
                <a:cubicBezTo>
                  <a:pt x="36577" y="172223"/>
                  <a:pt x="36702" y="172246"/>
                  <a:pt x="36850" y="172246"/>
                </a:cubicBezTo>
                <a:cubicBezTo>
                  <a:pt x="37806" y="172246"/>
                  <a:pt x="39726" y="171296"/>
                  <a:pt x="42433" y="171098"/>
                </a:cubicBezTo>
                <a:cubicBezTo>
                  <a:pt x="42486" y="171094"/>
                  <a:pt x="42541" y="171092"/>
                  <a:pt x="42597" y="171092"/>
                </a:cubicBezTo>
                <a:cubicBezTo>
                  <a:pt x="45843" y="171092"/>
                  <a:pt x="54003" y="177459"/>
                  <a:pt x="60442" y="178334"/>
                </a:cubicBezTo>
                <a:cubicBezTo>
                  <a:pt x="60442" y="178334"/>
                  <a:pt x="55968" y="175047"/>
                  <a:pt x="52111" y="171167"/>
                </a:cubicBezTo>
                <a:cubicBezTo>
                  <a:pt x="49851" y="168861"/>
                  <a:pt x="47774" y="166351"/>
                  <a:pt x="46998" y="164182"/>
                </a:cubicBezTo>
                <a:cubicBezTo>
                  <a:pt x="44921" y="158339"/>
                  <a:pt x="43916" y="159571"/>
                  <a:pt x="43186" y="158225"/>
                </a:cubicBezTo>
                <a:cubicBezTo>
                  <a:pt x="42433" y="156901"/>
                  <a:pt x="41383" y="155121"/>
                  <a:pt x="39899" y="151537"/>
                </a:cubicBezTo>
                <a:cubicBezTo>
                  <a:pt x="38416" y="147953"/>
                  <a:pt x="40356" y="146470"/>
                  <a:pt x="40493" y="138298"/>
                </a:cubicBezTo>
                <a:cubicBezTo>
                  <a:pt x="40652" y="130104"/>
                  <a:pt x="41406" y="130150"/>
                  <a:pt x="36475" y="116843"/>
                </a:cubicBezTo>
                <a:cubicBezTo>
                  <a:pt x="31568" y="103558"/>
                  <a:pt x="28601" y="80687"/>
                  <a:pt x="27391" y="70621"/>
                </a:cubicBezTo>
                <a:cubicBezTo>
                  <a:pt x="26204" y="60555"/>
                  <a:pt x="22940" y="50763"/>
                  <a:pt x="22483" y="45856"/>
                </a:cubicBezTo>
                <a:cubicBezTo>
                  <a:pt x="22050" y="40926"/>
                  <a:pt x="21593" y="30221"/>
                  <a:pt x="22780" y="26934"/>
                </a:cubicBezTo>
                <a:cubicBezTo>
                  <a:pt x="23648" y="24560"/>
                  <a:pt x="27163" y="16731"/>
                  <a:pt x="29833" y="9107"/>
                </a:cubicBezTo>
                <a:lnTo>
                  <a:pt x="29833" y="9084"/>
                </a:lnTo>
                <a:cubicBezTo>
                  <a:pt x="30838" y="6186"/>
                  <a:pt x="31728" y="3310"/>
                  <a:pt x="32321" y="799"/>
                </a:cubicBezTo>
                <a:lnTo>
                  <a:pt x="2889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3" name="Google Shape;1553;p11"/>
          <p:cNvSpPr/>
          <p:nvPr/>
        </p:nvSpPr>
        <p:spPr>
          <a:xfrm flipH="1">
            <a:off x="1926761" y="623485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4" name="Google Shape;1554;p11"/>
          <p:cNvSpPr/>
          <p:nvPr/>
        </p:nvSpPr>
        <p:spPr>
          <a:xfrm flipH="1">
            <a:off x="8740305" y="7643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5" name="Google Shape;1555;p11"/>
          <p:cNvSpPr/>
          <p:nvPr/>
        </p:nvSpPr>
        <p:spPr>
          <a:xfrm rot="-502683">
            <a:off x="1338070" y="-823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6" name="Google Shape;1556;p11"/>
          <p:cNvSpPr/>
          <p:nvPr/>
        </p:nvSpPr>
        <p:spPr>
          <a:xfrm>
            <a:off x="10434680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7" name="Google Shape;1557;p11"/>
          <p:cNvSpPr/>
          <p:nvPr/>
        </p:nvSpPr>
        <p:spPr>
          <a:xfrm>
            <a:off x="182900" y="-810487"/>
            <a:ext cx="403053" cy="7140131"/>
          </a:xfrm>
          <a:custGeom>
            <a:avLst/>
            <a:gdLst/>
            <a:ahLst/>
            <a:cxnLst/>
            <a:rect l="l" t="t" r="r" b="b"/>
            <a:pathLst>
              <a:path w="8902" h="157700" extrusionOk="0">
                <a:moveTo>
                  <a:pt x="1803" y="0"/>
                </a:moveTo>
                <a:cubicBezTo>
                  <a:pt x="2032" y="12029"/>
                  <a:pt x="2556" y="40492"/>
                  <a:pt x="2648" y="50878"/>
                </a:cubicBezTo>
                <a:lnTo>
                  <a:pt x="2648" y="50878"/>
                </a:lnTo>
                <a:cubicBezTo>
                  <a:pt x="2762" y="64162"/>
                  <a:pt x="3584" y="86188"/>
                  <a:pt x="2693" y="105453"/>
                </a:cubicBezTo>
                <a:lnTo>
                  <a:pt x="2693" y="105453"/>
                </a:lnTo>
                <a:cubicBezTo>
                  <a:pt x="1780" y="124717"/>
                  <a:pt x="2899" y="151103"/>
                  <a:pt x="0" y="157700"/>
                </a:cubicBezTo>
                <a:lnTo>
                  <a:pt x="0" y="157700"/>
                </a:lnTo>
                <a:lnTo>
                  <a:pt x="8902" y="157563"/>
                </a:lnTo>
                <a:cubicBezTo>
                  <a:pt x="8902" y="157563"/>
                  <a:pt x="8240" y="150829"/>
                  <a:pt x="7875" y="145465"/>
                </a:cubicBezTo>
                <a:lnTo>
                  <a:pt x="7875" y="145465"/>
                </a:lnTo>
                <a:cubicBezTo>
                  <a:pt x="7510" y="140124"/>
                  <a:pt x="7852" y="121453"/>
                  <a:pt x="7304" y="111524"/>
                </a:cubicBezTo>
                <a:lnTo>
                  <a:pt x="7304" y="111524"/>
                </a:lnTo>
                <a:cubicBezTo>
                  <a:pt x="6734" y="101618"/>
                  <a:pt x="7875" y="90479"/>
                  <a:pt x="7989" y="77583"/>
                </a:cubicBezTo>
                <a:lnTo>
                  <a:pt x="7989" y="77583"/>
                </a:lnTo>
                <a:cubicBezTo>
                  <a:pt x="8103" y="65577"/>
                  <a:pt x="7350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8" name="Google Shape;1558;p11"/>
          <p:cNvSpPr/>
          <p:nvPr/>
        </p:nvSpPr>
        <p:spPr>
          <a:xfrm>
            <a:off x="-489316" y="4403931"/>
            <a:ext cx="4461427" cy="3213059"/>
          </a:xfrm>
          <a:custGeom>
            <a:avLst/>
            <a:gdLst/>
            <a:ahLst/>
            <a:cxnLst/>
            <a:rect l="l" t="t" r="r" b="b"/>
            <a:pathLst>
              <a:path w="98537" h="70965" extrusionOk="0">
                <a:moveTo>
                  <a:pt x="708" y="138"/>
                </a:moveTo>
                <a:cubicBezTo>
                  <a:pt x="571" y="229"/>
                  <a:pt x="411" y="320"/>
                  <a:pt x="228" y="252"/>
                </a:cubicBezTo>
                <a:lnTo>
                  <a:pt x="228" y="252"/>
                </a:lnTo>
                <a:cubicBezTo>
                  <a:pt x="183" y="389"/>
                  <a:pt x="91" y="480"/>
                  <a:pt x="0" y="571"/>
                </a:cubicBezTo>
                <a:lnTo>
                  <a:pt x="0" y="571"/>
                </a:lnTo>
                <a:lnTo>
                  <a:pt x="0" y="2740"/>
                </a:lnTo>
                <a:cubicBezTo>
                  <a:pt x="297" y="3082"/>
                  <a:pt x="1073" y="3196"/>
                  <a:pt x="1050" y="3676"/>
                </a:cubicBezTo>
                <a:lnTo>
                  <a:pt x="1050" y="3676"/>
                </a:lnTo>
                <a:cubicBezTo>
                  <a:pt x="1027" y="4246"/>
                  <a:pt x="23" y="4201"/>
                  <a:pt x="0" y="4771"/>
                </a:cubicBezTo>
                <a:lnTo>
                  <a:pt x="0" y="4771"/>
                </a:lnTo>
                <a:lnTo>
                  <a:pt x="0" y="4771"/>
                </a:lnTo>
                <a:lnTo>
                  <a:pt x="0" y="4771"/>
                </a:lnTo>
                <a:lnTo>
                  <a:pt x="0" y="6483"/>
                </a:lnTo>
                <a:cubicBezTo>
                  <a:pt x="434" y="6643"/>
                  <a:pt x="845" y="6826"/>
                  <a:pt x="845" y="7100"/>
                </a:cubicBezTo>
                <a:lnTo>
                  <a:pt x="845" y="7100"/>
                </a:lnTo>
                <a:cubicBezTo>
                  <a:pt x="845" y="7100"/>
                  <a:pt x="845" y="7100"/>
                  <a:pt x="845" y="7122"/>
                </a:cubicBezTo>
                <a:lnTo>
                  <a:pt x="845" y="7122"/>
                </a:lnTo>
                <a:lnTo>
                  <a:pt x="3378" y="7122"/>
                </a:lnTo>
                <a:lnTo>
                  <a:pt x="3378" y="62496"/>
                </a:lnTo>
                <a:lnTo>
                  <a:pt x="73201" y="70965"/>
                </a:lnTo>
                <a:lnTo>
                  <a:pt x="81075" y="67997"/>
                </a:lnTo>
                <a:lnTo>
                  <a:pt x="97327" y="70485"/>
                </a:lnTo>
                <a:cubicBezTo>
                  <a:pt x="97396" y="70348"/>
                  <a:pt x="98194" y="67701"/>
                  <a:pt x="98172" y="67586"/>
                </a:cubicBezTo>
                <a:lnTo>
                  <a:pt x="98172" y="67586"/>
                </a:lnTo>
                <a:cubicBezTo>
                  <a:pt x="98103" y="67198"/>
                  <a:pt x="98537" y="66240"/>
                  <a:pt x="98240" y="66012"/>
                </a:cubicBezTo>
                <a:lnTo>
                  <a:pt x="98240" y="66012"/>
                </a:lnTo>
                <a:cubicBezTo>
                  <a:pt x="98103" y="65897"/>
                  <a:pt x="97784" y="66080"/>
                  <a:pt x="97441" y="66263"/>
                </a:cubicBezTo>
                <a:lnTo>
                  <a:pt x="97441" y="66263"/>
                </a:lnTo>
                <a:cubicBezTo>
                  <a:pt x="97122" y="66422"/>
                  <a:pt x="96802" y="66582"/>
                  <a:pt x="96597" y="66514"/>
                </a:cubicBezTo>
                <a:lnTo>
                  <a:pt x="96597" y="66514"/>
                </a:lnTo>
                <a:cubicBezTo>
                  <a:pt x="96300" y="66400"/>
                  <a:pt x="96414" y="64779"/>
                  <a:pt x="96026" y="64665"/>
                </a:cubicBezTo>
                <a:lnTo>
                  <a:pt x="96026" y="64665"/>
                </a:lnTo>
                <a:cubicBezTo>
                  <a:pt x="95843" y="64619"/>
                  <a:pt x="95524" y="65144"/>
                  <a:pt x="95204" y="65669"/>
                </a:cubicBezTo>
                <a:lnTo>
                  <a:pt x="95204" y="65669"/>
                </a:lnTo>
                <a:cubicBezTo>
                  <a:pt x="94862" y="66194"/>
                  <a:pt x="94542" y="66742"/>
                  <a:pt x="94337" y="66696"/>
                </a:cubicBezTo>
                <a:lnTo>
                  <a:pt x="94337" y="66696"/>
                </a:lnTo>
                <a:cubicBezTo>
                  <a:pt x="93995" y="66605"/>
                  <a:pt x="94246" y="64231"/>
                  <a:pt x="93858" y="64117"/>
                </a:cubicBezTo>
                <a:lnTo>
                  <a:pt x="93858" y="64117"/>
                </a:lnTo>
                <a:cubicBezTo>
                  <a:pt x="93698" y="64071"/>
                  <a:pt x="93447" y="64322"/>
                  <a:pt x="93196" y="64551"/>
                </a:cubicBezTo>
                <a:lnTo>
                  <a:pt x="93196" y="64551"/>
                </a:lnTo>
                <a:cubicBezTo>
                  <a:pt x="92945" y="64802"/>
                  <a:pt x="92694" y="65053"/>
                  <a:pt x="92488" y="65007"/>
                </a:cubicBezTo>
                <a:lnTo>
                  <a:pt x="92488" y="65007"/>
                </a:lnTo>
                <a:cubicBezTo>
                  <a:pt x="92169" y="64893"/>
                  <a:pt x="91895" y="64528"/>
                  <a:pt x="91529" y="64414"/>
                </a:cubicBezTo>
                <a:lnTo>
                  <a:pt x="91529" y="64414"/>
                </a:lnTo>
                <a:cubicBezTo>
                  <a:pt x="91347" y="64368"/>
                  <a:pt x="91096" y="64551"/>
                  <a:pt x="90845" y="64756"/>
                </a:cubicBezTo>
                <a:lnTo>
                  <a:pt x="90845" y="64756"/>
                </a:lnTo>
                <a:cubicBezTo>
                  <a:pt x="90571" y="64962"/>
                  <a:pt x="90320" y="65167"/>
                  <a:pt x="90137" y="65098"/>
                </a:cubicBezTo>
                <a:lnTo>
                  <a:pt x="90137" y="65098"/>
                </a:lnTo>
                <a:cubicBezTo>
                  <a:pt x="89795" y="64984"/>
                  <a:pt x="89475" y="64733"/>
                  <a:pt x="89110" y="64596"/>
                </a:cubicBezTo>
                <a:lnTo>
                  <a:pt x="89110" y="64596"/>
                </a:lnTo>
                <a:cubicBezTo>
                  <a:pt x="88790" y="64482"/>
                  <a:pt x="88859" y="63295"/>
                  <a:pt x="88494" y="63158"/>
                </a:cubicBezTo>
                <a:lnTo>
                  <a:pt x="88494" y="63158"/>
                </a:lnTo>
                <a:cubicBezTo>
                  <a:pt x="88174" y="63021"/>
                  <a:pt x="87786" y="63021"/>
                  <a:pt x="87444" y="62862"/>
                </a:cubicBezTo>
                <a:lnTo>
                  <a:pt x="87444" y="62862"/>
                </a:lnTo>
                <a:cubicBezTo>
                  <a:pt x="87079" y="62702"/>
                  <a:pt x="86805" y="62428"/>
                  <a:pt x="86508" y="62291"/>
                </a:cubicBezTo>
                <a:lnTo>
                  <a:pt x="86508" y="62291"/>
                </a:lnTo>
                <a:cubicBezTo>
                  <a:pt x="86325" y="62200"/>
                  <a:pt x="86074" y="62268"/>
                  <a:pt x="85846" y="62314"/>
                </a:cubicBezTo>
                <a:lnTo>
                  <a:pt x="85846" y="62314"/>
                </a:lnTo>
                <a:cubicBezTo>
                  <a:pt x="85641" y="62382"/>
                  <a:pt x="85435" y="62428"/>
                  <a:pt x="85298" y="62359"/>
                </a:cubicBezTo>
                <a:lnTo>
                  <a:pt x="85298" y="62359"/>
                </a:lnTo>
                <a:cubicBezTo>
                  <a:pt x="84910" y="62200"/>
                  <a:pt x="84887" y="61378"/>
                  <a:pt x="84591" y="61264"/>
                </a:cubicBezTo>
                <a:lnTo>
                  <a:pt x="84591" y="61264"/>
                </a:lnTo>
                <a:cubicBezTo>
                  <a:pt x="84385" y="61173"/>
                  <a:pt x="84066" y="61446"/>
                  <a:pt x="83746" y="61698"/>
                </a:cubicBezTo>
                <a:lnTo>
                  <a:pt x="83746" y="61698"/>
                </a:lnTo>
                <a:cubicBezTo>
                  <a:pt x="83426" y="61971"/>
                  <a:pt x="83153" y="62223"/>
                  <a:pt x="83016" y="62154"/>
                </a:cubicBezTo>
                <a:lnTo>
                  <a:pt x="83016" y="62154"/>
                </a:lnTo>
                <a:cubicBezTo>
                  <a:pt x="82582" y="61971"/>
                  <a:pt x="83312" y="60008"/>
                  <a:pt x="83084" y="59849"/>
                </a:cubicBezTo>
                <a:lnTo>
                  <a:pt x="83084" y="59849"/>
                </a:lnTo>
                <a:cubicBezTo>
                  <a:pt x="82947" y="59780"/>
                  <a:pt x="82810" y="59803"/>
                  <a:pt x="82650" y="59849"/>
                </a:cubicBezTo>
                <a:lnTo>
                  <a:pt x="82650" y="59849"/>
                </a:lnTo>
                <a:cubicBezTo>
                  <a:pt x="82468" y="59894"/>
                  <a:pt x="82285" y="59940"/>
                  <a:pt x="82125" y="59757"/>
                </a:cubicBezTo>
                <a:lnTo>
                  <a:pt x="82125" y="59757"/>
                </a:lnTo>
                <a:cubicBezTo>
                  <a:pt x="81966" y="59529"/>
                  <a:pt x="81075" y="59735"/>
                  <a:pt x="80802" y="59369"/>
                </a:cubicBezTo>
                <a:lnTo>
                  <a:pt x="80802" y="59369"/>
                </a:lnTo>
                <a:cubicBezTo>
                  <a:pt x="80642" y="59118"/>
                  <a:pt x="80094" y="59095"/>
                  <a:pt x="79843" y="58753"/>
                </a:cubicBezTo>
                <a:lnTo>
                  <a:pt x="79843" y="58753"/>
                </a:lnTo>
                <a:cubicBezTo>
                  <a:pt x="79546" y="58411"/>
                  <a:pt x="80185" y="57475"/>
                  <a:pt x="80026" y="57178"/>
                </a:cubicBezTo>
                <a:lnTo>
                  <a:pt x="80026" y="57178"/>
                </a:lnTo>
                <a:cubicBezTo>
                  <a:pt x="79774" y="56790"/>
                  <a:pt x="79957" y="56334"/>
                  <a:pt x="79820" y="56014"/>
                </a:cubicBezTo>
                <a:lnTo>
                  <a:pt x="79820" y="56014"/>
                </a:lnTo>
                <a:cubicBezTo>
                  <a:pt x="79660" y="55626"/>
                  <a:pt x="78610" y="55717"/>
                  <a:pt x="78428" y="55352"/>
                </a:cubicBezTo>
                <a:lnTo>
                  <a:pt x="78428" y="55352"/>
                </a:lnTo>
                <a:cubicBezTo>
                  <a:pt x="78245" y="55055"/>
                  <a:pt x="78610" y="54325"/>
                  <a:pt x="78291" y="53983"/>
                </a:cubicBezTo>
                <a:lnTo>
                  <a:pt x="78291" y="53983"/>
                </a:lnTo>
                <a:cubicBezTo>
                  <a:pt x="78063" y="53709"/>
                  <a:pt x="77834" y="53321"/>
                  <a:pt x="77492" y="53001"/>
                </a:cubicBezTo>
                <a:lnTo>
                  <a:pt x="77492" y="53001"/>
                </a:lnTo>
                <a:cubicBezTo>
                  <a:pt x="77378" y="52887"/>
                  <a:pt x="77058" y="52978"/>
                  <a:pt x="76716" y="53092"/>
                </a:cubicBezTo>
                <a:lnTo>
                  <a:pt x="76716" y="53092"/>
                </a:lnTo>
                <a:cubicBezTo>
                  <a:pt x="76373" y="53184"/>
                  <a:pt x="76008" y="53275"/>
                  <a:pt x="75826" y="53138"/>
                </a:cubicBezTo>
                <a:lnTo>
                  <a:pt x="75826" y="53138"/>
                </a:lnTo>
                <a:cubicBezTo>
                  <a:pt x="75552" y="52910"/>
                  <a:pt x="75369" y="52522"/>
                  <a:pt x="75027" y="52271"/>
                </a:cubicBezTo>
                <a:lnTo>
                  <a:pt x="75027" y="52271"/>
                </a:lnTo>
                <a:cubicBezTo>
                  <a:pt x="74730" y="52065"/>
                  <a:pt x="74342" y="51951"/>
                  <a:pt x="73977" y="51700"/>
                </a:cubicBezTo>
                <a:lnTo>
                  <a:pt x="73977" y="51700"/>
                </a:lnTo>
                <a:cubicBezTo>
                  <a:pt x="73680" y="51495"/>
                  <a:pt x="73794" y="50582"/>
                  <a:pt x="73452" y="50353"/>
                </a:cubicBezTo>
                <a:lnTo>
                  <a:pt x="73452" y="50353"/>
                </a:lnTo>
                <a:cubicBezTo>
                  <a:pt x="73132" y="50148"/>
                  <a:pt x="73224" y="49235"/>
                  <a:pt x="72858" y="49030"/>
                </a:cubicBezTo>
                <a:lnTo>
                  <a:pt x="72858" y="49030"/>
                </a:lnTo>
                <a:cubicBezTo>
                  <a:pt x="72699" y="48915"/>
                  <a:pt x="72311" y="49189"/>
                  <a:pt x="71923" y="49440"/>
                </a:cubicBezTo>
                <a:lnTo>
                  <a:pt x="71923" y="49440"/>
                </a:lnTo>
                <a:cubicBezTo>
                  <a:pt x="71512" y="49714"/>
                  <a:pt x="71124" y="49965"/>
                  <a:pt x="70941" y="49851"/>
                </a:cubicBezTo>
                <a:lnTo>
                  <a:pt x="70941" y="49851"/>
                </a:lnTo>
                <a:cubicBezTo>
                  <a:pt x="70599" y="49669"/>
                  <a:pt x="71215" y="47911"/>
                  <a:pt x="70873" y="47728"/>
                </a:cubicBezTo>
                <a:lnTo>
                  <a:pt x="70873" y="47728"/>
                </a:lnTo>
                <a:cubicBezTo>
                  <a:pt x="70713" y="47614"/>
                  <a:pt x="70279" y="47980"/>
                  <a:pt x="69845" y="48322"/>
                </a:cubicBezTo>
                <a:lnTo>
                  <a:pt x="69845" y="48322"/>
                </a:lnTo>
                <a:cubicBezTo>
                  <a:pt x="69412" y="48664"/>
                  <a:pt x="68978" y="49007"/>
                  <a:pt x="68818" y="48915"/>
                </a:cubicBezTo>
                <a:lnTo>
                  <a:pt x="68818" y="48915"/>
                </a:lnTo>
                <a:cubicBezTo>
                  <a:pt x="68499" y="48710"/>
                  <a:pt x="69092" y="46930"/>
                  <a:pt x="68773" y="46747"/>
                </a:cubicBezTo>
                <a:lnTo>
                  <a:pt x="68773" y="46747"/>
                </a:lnTo>
                <a:cubicBezTo>
                  <a:pt x="68613" y="46656"/>
                  <a:pt x="68225" y="46907"/>
                  <a:pt x="67860" y="47158"/>
                </a:cubicBezTo>
                <a:lnTo>
                  <a:pt x="67860" y="47158"/>
                </a:lnTo>
                <a:cubicBezTo>
                  <a:pt x="67472" y="47409"/>
                  <a:pt x="67106" y="47660"/>
                  <a:pt x="66947" y="47569"/>
                </a:cubicBezTo>
                <a:lnTo>
                  <a:pt x="66947" y="47569"/>
                </a:lnTo>
                <a:cubicBezTo>
                  <a:pt x="66604" y="47363"/>
                  <a:pt x="66193" y="47318"/>
                  <a:pt x="65874" y="47135"/>
                </a:cubicBezTo>
                <a:lnTo>
                  <a:pt x="65874" y="47135"/>
                </a:lnTo>
                <a:cubicBezTo>
                  <a:pt x="65531" y="46930"/>
                  <a:pt x="65737" y="45834"/>
                  <a:pt x="65417" y="45651"/>
                </a:cubicBezTo>
                <a:lnTo>
                  <a:pt x="65417" y="45651"/>
                </a:lnTo>
                <a:cubicBezTo>
                  <a:pt x="65075" y="45446"/>
                  <a:pt x="64892" y="45012"/>
                  <a:pt x="64573" y="44830"/>
                </a:cubicBezTo>
                <a:lnTo>
                  <a:pt x="64573" y="44830"/>
                </a:lnTo>
                <a:cubicBezTo>
                  <a:pt x="64413" y="44716"/>
                  <a:pt x="64048" y="44921"/>
                  <a:pt x="63683" y="45126"/>
                </a:cubicBezTo>
                <a:lnTo>
                  <a:pt x="63683" y="45126"/>
                </a:lnTo>
                <a:cubicBezTo>
                  <a:pt x="63340" y="45332"/>
                  <a:pt x="62975" y="45537"/>
                  <a:pt x="62815" y="45446"/>
                </a:cubicBezTo>
                <a:lnTo>
                  <a:pt x="62815" y="45446"/>
                </a:lnTo>
                <a:cubicBezTo>
                  <a:pt x="62496" y="45218"/>
                  <a:pt x="62541" y="44419"/>
                  <a:pt x="62222" y="44213"/>
                </a:cubicBezTo>
                <a:lnTo>
                  <a:pt x="62222" y="44213"/>
                </a:lnTo>
                <a:cubicBezTo>
                  <a:pt x="62062" y="44099"/>
                  <a:pt x="61788" y="44168"/>
                  <a:pt x="61491" y="44259"/>
                </a:cubicBezTo>
                <a:lnTo>
                  <a:pt x="61491" y="44259"/>
                </a:lnTo>
                <a:cubicBezTo>
                  <a:pt x="61217" y="44328"/>
                  <a:pt x="60921" y="44396"/>
                  <a:pt x="60784" y="44282"/>
                </a:cubicBezTo>
                <a:lnTo>
                  <a:pt x="60784" y="44282"/>
                </a:lnTo>
                <a:cubicBezTo>
                  <a:pt x="60464" y="44054"/>
                  <a:pt x="60898" y="42753"/>
                  <a:pt x="60601" y="42524"/>
                </a:cubicBezTo>
                <a:lnTo>
                  <a:pt x="60601" y="42524"/>
                </a:lnTo>
                <a:cubicBezTo>
                  <a:pt x="60282" y="42296"/>
                  <a:pt x="60419" y="41520"/>
                  <a:pt x="60122" y="41292"/>
                </a:cubicBezTo>
                <a:lnTo>
                  <a:pt x="60122" y="41292"/>
                </a:lnTo>
                <a:cubicBezTo>
                  <a:pt x="59962" y="41178"/>
                  <a:pt x="59665" y="41246"/>
                  <a:pt x="59369" y="41292"/>
                </a:cubicBezTo>
                <a:lnTo>
                  <a:pt x="59369" y="41292"/>
                </a:lnTo>
                <a:cubicBezTo>
                  <a:pt x="59072" y="41360"/>
                  <a:pt x="58775" y="41429"/>
                  <a:pt x="58615" y="41315"/>
                </a:cubicBezTo>
                <a:lnTo>
                  <a:pt x="58615" y="41315"/>
                </a:lnTo>
                <a:cubicBezTo>
                  <a:pt x="58341" y="41063"/>
                  <a:pt x="58775" y="40036"/>
                  <a:pt x="58501" y="39762"/>
                </a:cubicBezTo>
                <a:lnTo>
                  <a:pt x="58501" y="39762"/>
                </a:lnTo>
                <a:cubicBezTo>
                  <a:pt x="58364" y="39626"/>
                  <a:pt x="58045" y="39694"/>
                  <a:pt x="57748" y="39740"/>
                </a:cubicBezTo>
                <a:lnTo>
                  <a:pt x="57748" y="39740"/>
                </a:lnTo>
                <a:cubicBezTo>
                  <a:pt x="57428" y="39785"/>
                  <a:pt x="57109" y="39831"/>
                  <a:pt x="56972" y="39694"/>
                </a:cubicBezTo>
                <a:lnTo>
                  <a:pt x="56972" y="39694"/>
                </a:lnTo>
                <a:cubicBezTo>
                  <a:pt x="56721" y="39420"/>
                  <a:pt x="56242" y="39306"/>
                  <a:pt x="55990" y="39009"/>
                </a:cubicBezTo>
                <a:lnTo>
                  <a:pt x="55990" y="39009"/>
                </a:lnTo>
                <a:cubicBezTo>
                  <a:pt x="55739" y="38735"/>
                  <a:pt x="56538" y="37617"/>
                  <a:pt x="56287" y="37297"/>
                </a:cubicBezTo>
                <a:lnTo>
                  <a:pt x="56287" y="37297"/>
                </a:lnTo>
                <a:cubicBezTo>
                  <a:pt x="56173" y="37160"/>
                  <a:pt x="55739" y="37229"/>
                  <a:pt x="55306" y="37320"/>
                </a:cubicBezTo>
                <a:lnTo>
                  <a:pt x="55306" y="37320"/>
                </a:lnTo>
                <a:cubicBezTo>
                  <a:pt x="54849" y="37411"/>
                  <a:pt x="54416" y="37503"/>
                  <a:pt x="54301" y="37343"/>
                </a:cubicBezTo>
                <a:lnTo>
                  <a:pt x="54301" y="37343"/>
                </a:lnTo>
                <a:cubicBezTo>
                  <a:pt x="54073" y="37023"/>
                  <a:pt x="54028" y="36590"/>
                  <a:pt x="53799" y="36247"/>
                </a:cubicBezTo>
                <a:lnTo>
                  <a:pt x="53799" y="36247"/>
                </a:lnTo>
                <a:cubicBezTo>
                  <a:pt x="53617" y="35928"/>
                  <a:pt x="53411" y="35585"/>
                  <a:pt x="53206" y="35243"/>
                </a:cubicBezTo>
                <a:lnTo>
                  <a:pt x="53206" y="35243"/>
                </a:lnTo>
                <a:cubicBezTo>
                  <a:pt x="53023" y="34923"/>
                  <a:pt x="52338" y="34809"/>
                  <a:pt x="52156" y="34467"/>
                </a:cubicBezTo>
                <a:lnTo>
                  <a:pt x="52156" y="34467"/>
                </a:lnTo>
                <a:cubicBezTo>
                  <a:pt x="51973" y="34125"/>
                  <a:pt x="52704" y="33326"/>
                  <a:pt x="52544" y="32961"/>
                </a:cubicBezTo>
                <a:lnTo>
                  <a:pt x="52544" y="32961"/>
                </a:lnTo>
                <a:cubicBezTo>
                  <a:pt x="52361" y="32572"/>
                  <a:pt x="51357" y="32641"/>
                  <a:pt x="51197" y="32321"/>
                </a:cubicBezTo>
                <a:lnTo>
                  <a:pt x="51197" y="32321"/>
                </a:lnTo>
                <a:cubicBezTo>
                  <a:pt x="50992" y="31933"/>
                  <a:pt x="52704" y="30564"/>
                  <a:pt x="52521" y="30244"/>
                </a:cubicBezTo>
                <a:lnTo>
                  <a:pt x="52521" y="30244"/>
                </a:lnTo>
                <a:cubicBezTo>
                  <a:pt x="52407" y="30062"/>
                  <a:pt x="51768" y="30221"/>
                  <a:pt x="51152" y="30358"/>
                </a:cubicBezTo>
                <a:lnTo>
                  <a:pt x="51152" y="30358"/>
                </a:lnTo>
                <a:cubicBezTo>
                  <a:pt x="50558" y="30495"/>
                  <a:pt x="49987" y="30655"/>
                  <a:pt x="49896" y="30495"/>
                </a:cubicBezTo>
                <a:lnTo>
                  <a:pt x="49896" y="30495"/>
                </a:lnTo>
                <a:cubicBezTo>
                  <a:pt x="49645" y="30130"/>
                  <a:pt x="51197" y="28441"/>
                  <a:pt x="50969" y="28167"/>
                </a:cubicBezTo>
                <a:lnTo>
                  <a:pt x="50969" y="28167"/>
                </a:lnTo>
                <a:cubicBezTo>
                  <a:pt x="50809" y="27985"/>
                  <a:pt x="50261" y="28304"/>
                  <a:pt x="49736" y="28601"/>
                </a:cubicBezTo>
                <a:lnTo>
                  <a:pt x="49736" y="28601"/>
                </a:lnTo>
                <a:cubicBezTo>
                  <a:pt x="49234" y="28875"/>
                  <a:pt x="48778" y="29149"/>
                  <a:pt x="48641" y="29057"/>
                </a:cubicBezTo>
                <a:lnTo>
                  <a:pt x="48641" y="29057"/>
                </a:lnTo>
                <a:cubicBezTo>
                  <a:pt x="48276" y="28806"/>
                  <a:pt x="48572" y="27756"/>
                  <a:pt x="48230" y="27642"/>
                </a:cubicBezTo>
                <a:lnTo>
                  <a:pt x="48230" y="27642"/>
                </a:lnTo>
                <a:cubicBezTo>
                  <a:pt x="47865" y="27505"/>
                  <a:pt x="47773" y="26455"/>
                  <a:pt x="47385" y="26341"/>
                </a:cubicBezTo>
                <a:lnTo>
                  <a:pt x="47385" y="26341"/>
                </a:lnTo>
                <a:cubicBezTo>
                  <a:pt x="47226" y="26296"/>
                  <a:pt x="46929" y="26569"/>
                  <a:pt x="46609" y="26866"/>
                </a:cubicBezTo>
                <a:lnTo>
                  <a:pt x="46609" y="26866"/>
                </a:lnTo>
                <a:cubicBezTo>
                  <a:pt x="46290" y="27163"/>
                  <a:pt x="45947" y="27460"/>
                  <a:pt x="45742" y="27368"/>
                </a:cubicBezTo>
                <a:lnTo>
                  <a:pt x="45742" y="27368"/>
                </a:lnTo>
                <a:cubicBezTo>
                  <a:pt x="45422" y="27231"/>
                  <a:pt x="45810" y="25725"/>
                  <a:pt x="45445" y="25474"/>
                </a:cubicBezTo>
                <a:lnTo>
                  <a:pt x="45445" y="25474"/>
                </a:lnTo>
                <a:cubicBezTo>
                  <a:pt x="45308" y="25383"/>
                  <a:pt x="45012" y="25497"/>
                  <a:pt x="44715" y="25611"/>
                </a:cubicBezTo>
                <a:lnTo>
                  <a:pt x="44715" y="25611"/>
                </a:lnTo>
                <a:cubicBezTo>
                  <a:pt x="44395" y="25725"/>
                  <a:pt x="44053" y="25839"/>
                  <a:pt x="43870" y="25702"/>
                </a:cubicBezTo>
                <a:lnTo>
                  <a:pt x="43870" y="25702"/>
                </a:lnTo>
                <a:cubicBezTo>
                  <a:pt x="43596" y="25474"/>
                  <a:pt x="43071" y="25428"/>
                  <a:pt x="42752" y="25131"/>
                </a:cubicBezTo>
                <a:lnTo>
                  <a:pt x="42752" y="25131"/>
                </a:lnTo>
                <a:cubicBezTo>
                  <a:pt x="42501" y="24858"/>
                  <a:pt x="41793" y="24949"/>
                  <a:pt x="41496" y="24629"/>
                </a:cubicBezTo>
                <a:lnTo>
                  <a:pt x="41496" y="24629"/>
                </a:lnTo>
                <a:cubicBezTo>
                  <a:pt x="41223" y="24355"/>
                  <a:pt x="41040" y="24059"/>
                  <a:pt x="40789" y="23785"/>
                </a:cubicBezTo>
                <a:lnTo>
                  <a:pt x="40789" y="23785"/>
                </a:lnTo>
                <a:cubicBezTo>
                  <a:pt x="40492" y="23511"/>
                  <a:pt x="40903" y="22598"/>
                  <a:pt x="40652" y="22347"/>
                </a:cubicBezTo>
                <a:lnTo>
                  <a:pt x="40652" y="22347"/>
                </a:lnTo>
                <a:cubicBezTo>
                  <a:pt x="40355" y="22073"/>
                  <a:pt x="40743" y="21091"/>
                  <a:pt x="40469" y="20863"/>
                </a:cubicBezTo>
                <a:lnTo>
                  <a:pt x="40469" y="20863"/>
                </a:lnTo>
                <a:cubicBezTo>
                  <a:pt x="40309" y="20726"/>
                  <a:pt x="39944" y="20840"/>
                  <a:pt x="39602" y="20954"/>
                </a:cubicBezTo>
                <a:lnTo>
                  <a:pt x="39602" y="20954"/>
                </a:lnTo>
                <a:cubicBezTo>
                  <a:pt x="39260" y="21069"/>
                  <a:pt x="38940" y="21160"/>
                  <a:pt x="38803" y="21069"/>
                </a:cubicBezTo>
                <a:lnTo>
                  <a:pt x="38803" y="21069"/>
                </a:lnTo>
                <a:cubicBezTo>
                  <a:pt x="38483" y="20795"/>
                  <a:pt x="38027" y="20817"/>
                  <a:pt x="37753" y="20612"/>
                </a:cubicBezTo>
                <a:lnTo>
                  <a:pt x="37753" y="20612"/>
                </a:lnTo>
                <a:cubicBezTo>
                  <a:pt x="37411" y="20384"/>
                  <a:pt x="37799" y="19197"/>
                  <a:pt x="37502" y="18991"/>
                </a:cubicBezTo>
                <a:lnTo>
                  <a:pt x="37502" y="18991"/>
                </a:lnTo>
                <a:cubicBezTo>
                  <a:pt x="37342" y="18877"/>
                  <a:pt x="37023" y="19014"/>
                  <a:pt x="36726" y="19151"/>
                </a:cubicBezTo>
                <a:lnTo>
                  <a:pt x="36726" y="19151"/>
                </a:lnTo>
                <a:cubicBezTo>
                  <a:pt x="36429" y="19265"/>
                  <a:pt x="36132" y="19402"/>
                  <a:pt x="35996" y="19311"/>
                </a:cubicBezTo>
                <a:lnTo>
                  <a:pt x="35996" y="19311"/>
                </a:lnTo>
                <a:cubicBezTo>
                  <a:pt x="35653" y="19106"/>
                  <a:pt x="35927" y="17873"/>
                  <a:pt x="35607" y="17690"/>
                </a:cubicBezTo>
                <a:lnTo>
                  <a:pt x="35607" y="17690"/>
                </a:lnTo>
                <a:cubicBezTo>
                  <a:pt x="35448" y="17599"/>
                  <a:pt x="35151" y="17736"/>
                  <a:pt x="34854" y="17896"/>
                </a:cubicBezTo>
                <a:lnTo>
                  <a:pt x="34854" y="17896"/>
                </a:lnTo>
                <a:cubicBezTo>
                  <a:pt x="34558" y="18033"/>
                  <a:pt x="34238" y="18193"/>
                  <a:pt x="34078" y="18101"/>
                </a:cubicBezTo>
                <a:lnTo>
                  <a:pt x="34078" y="18101"/>
                </a:lnTo>
                <a:cubicBezTo>
                  <a:pt x="33759" y="17919"/>
                  <a:pt x="33462" y="17668"/>
                  <a:pt x="33120" y="17439"/>
                </a:cubicBezTo>
                <a:lnTo>
                  <a:pt x="33120" y="17439"/>
                </a:lnTo>
                <a:cubicBezTo>
                  <a:pt x="32846" y="17234"/>
                  <a:pt x="32138" y="17439"/>
                  <a:pt x="31841" y="17188"/>
                </a:cubicBezTo>
                <a:lnTo>
                  <a:pt x="31841" y="17188"/>
                </a:lnTo>
                <a:cubicBezTo>
                  <a:pt x="31567" y="16960"/>
                  <a:pt x="32503" y="15339"/>
                  <a:pt x="32207" y="15066"/>
                </a:cubicBezTo>
                <a:lnTo>
                  <a:pt x="32207" y="15066"/>
                </a:lnTo>
                <a:cubicBezTo>
                  <a:pt x="32024" y="14906"/>
                  <a:pt x="31659" y="14951"/>
                  <a:pt x="31316" y="15020"/>
                </a:cubicBezTo>
                <a:lnTo>
                  <a:pt x="31316" y="15020"/>
                </a:lnTo>
                <a:cubicBezTo>
                  <a:pt x="30997" y="15088"/>
                  <a:pt x="30700" y="15134"/>
                  <a:pt x="30563" y="15020"/>
                </a:cubicBezTo>
                <a:lnTo>
                  <a:pt x="30563" y="15020"/>
                </a:lnTo>
                <a:cubicBezTo>
                  <a:pt x="30244" y="14677"/>
                  <a:pt x="30472" y="13947"/>
                  <a:pt x="30244" y="13696"/>
                </a:cubicBezTo>
                <a:lnTo>
                  <a:pt x="30244" y="13696"/>
                </a:lnTo>
                <a:cubicBezTo>
                  <a:pt x="29924" y="13331"/>
                  <a:pt x="28942" y="13628"/>
                  <a:pt x="28737" y="13354"/>
                </a:cubicBezTo>
                <a:lnTo>
                  <a:pt x="28737" y="13354"/>
                </a:lnTo>
                <a:cubicBezTo>
                  <a:pt x="28509" y="13034"/>
                  <a:pt x="27756" y="13171"/>
                  <a:pt x="27482" y="12806"/>
                </a:cubicBezTo>
                <a:lnTo>
                  <a:pt x="27482" y="12806"/>
                </a:lnTo>
                <a:cubicBezTo>
                  <a:pt x="27276" y="12532"/>
                  <a:pt x="28669" y="10957"/>
                  <a:pt x="28349" y="10592"/>
                </a:cubicBezTo>
                <a:lnTo>
                  <a:pt x="28349" y="10592"/>
                </a:lnTo>
                <a:cubicBezTo>
                  <a:pt x="28121" y="10318"/>
                  <a:pt x="27847" y="9998"/>
                  <a:pt x="27550" y="9656"/>
                </a:cubicBezTo>
                <a:lnTo>
                  <a:pt x="27550" y="9656"/>
                </a:lnTo>
                <a:cubicBezTo>
                  <a:pt x="27413" y="9519"/>
                  <a:pt x="27071" y="9587"/>
                  <a:pt x="26728" y="9679"/>
                </a:cubicBezTo>
                <a:lnTo>
                  <a:pt x="26728" y="9679"/>
                </a:lnTo>
                <a:cubicBezTo>
                  <a:pt x="26340" y="9747"/>
                  <a:pt x="25930" y="9839"/>
                  <a:pt x="25770" y="9656"/>
                </a:cubicBezTo>
                <a:lnTo>
                  <a:pt x="25770" y="9656"/>
                </a:lnTo>
                <a:cubicBezTo>
                  <a:pt x="25519" y="9405"/>
                  <a:pt x="25290" y="9062"/>
                  <a:pt x="24994" y="8766"/>
                </a:cubicBezTo>
                <a:lnTo>
                  <a:pt x="24994" y="8766"/>
                </a:lnTo>
                <a:cubicBezTo>
                  <a:pt x="24720" y="8492"/>
                  <a:pt x="24332" y="8423"/>
                  <a:pt x="24012" y="8195"/>
                </a:cubicBezTo>
                <a:lnTo>
                  <a:pt x="24012" y="8195"/>
                </a:lnTo>
                <a:cubicBezTo>
                  <a:pt x="23715" y="7967"/>
                  <a:pt x="23419" y="7807"/>
                  <a:pt x="23076" y="7602"/>
                </a:cubicBezTo>
                <a:lnTo>
                  <a:pt x="23076" y="7602"/>
                </a:lnTo>
                <a:cubicBezTo>
                  <a:pt x="22757" y="7396"/>
                  <a:pt x="22962" y="6278"/>
                  <a:pt x="22597" y="6072"/>
                </a:cubicBezTo>
                <a:lnTo>
                  <a:pt x="22597" y="6072"/>
                </a:lnTo>
                <a:cubicBezTo>
                  <a:pt x="22437" y="6004"/>
                  <a:pt x="22141" y="6118"/>
                  <a:pt x="21867" y="6255"/>
                </a:cubicBezTo>
                <a:lnTo>
                  <a:pt x="21867" y="6255"/>
                </a:lnTo>
                <a:cubicBezTo>
                  <a:pt x="21593" y="6369"/>
                  <a:pt x="21319" y="6506"/>
                  <a:pt x="21136" y="6415"/>
                </a:cubicBezTo>
                <a:lnTo>
                  <a:pt x="21136" y="6415"/>
                </a:lnTo>
                <a:cubicBezTo>
                  <a:pt x="20794" y="6255"/>
                  <a:pt x="20429" y="6164"/>
                  <a:pt x="20041" y="6027"/>
                </a:cubicBezTo>
                <a:lnTo>
                  <a:pt x="20041" y="6027"/>
                </a:lnTo>
                <a:cubicBezTo>
                  <a:pt x="19698" y="5867"/>
                  <a:pt x="19356" y="5730"/>
                  <a:pt x="18991" y="5593"/>
                </a:cubicBezTo>
                <a:lnTo>
                  <a:pt x="18991" y="5593"/>
                </a:lnTo>
                <a:cubicBezTo>
                  <a:pt x="18625" y="5479"/>
                  <a:pt x="18740" y="3950"/>
                  <a:pt x="18374" y="3813"/>
                </a:cubicBezTo>
                <a:lnTo>
                  <a:pt x="18374" y="3813"/>
                </a:lnTo>
                <a:cubicBezTo>
                  <a:pt x="18009" y="3676"/>
                  <a:pt x="17621" y="3584"/>
                  <a:pt x="17233" y="3470"/>
                </a:cubicBezTo>
                <a:lnTo>
                  <a:pt x="17233" y="3470"/>
                </a:lnTo>
                <a:cubicBezTo>
                  <a:pt x="17051" y="3402"/>
                  <a:pt x="16731" y="3790"/>
                  <a:pt x="16411" y="4178"/>
                </a:cubicBezTo>
                <a:lnTo>
                  <a:pt x="16411" y="4178"/>
                </a:lnTo>
                <a:cubicBezTo>
                  <a:pt x="16092" y="4566"/>
                  <a:pt x="15772" y="4954"/>
                  <a:pt x="15590" y="4908"/>
                </a:cubicBezTo>
                <a:lnTo>
                  <a:pt x="15590" y="4908"/>
                </a:lnTo>
                <a:cubicBezTo>
                  <a:pt x="15384" y="4840"/>
                  <a:pt x="15179" y="4863"/>
                  <a:pt x="14973" y="4885"/>
                </a:cubicBezTo>
                <a:lnTo>
                  <a:pt x="14973" y="4885"/>
                </a:lnTo>
                <a:cubicBezTo>
                  <a:pt x="14791" y="4908"/>
                  <a:pt x="14585" y="4931"/>
                  <a:pt x="14403" y="4863"/>
                </a:cubicBezTo>
                <a:lnTo>
                  <a:pt x="14403" y="4863"/>
                </a:lnTo>
                <a:cubicBezTo>
                  <a:pt x="14015" y="4771"/>
                  <a:pt x="14243" y="2489"/>
                  <a:pt x="13855" y="2398"/>
                </a:cubicBezTo>
                <a:lnTo>
                  <a:pt x="13855" y="2398"/>
                </a:lnTo>
                <a:cubicBezTo>
                  <a:pt x="13672" y="2352"/>
                  <a:pt x="13444" y="2443"/>
                  <a:pt x="13216" y="2512"/>
                </a:cubicBezTo>
                <a:lnTo>
                  <a:pt x="13216" y="2512"/>
                </a:lnTo>
                <a:cubicBezTo>
                  <a:pt x="12988" y="2603"/>
                  <a:pt x="12782" y="2671"/>
                  <a:pt x="12577" y="2626"/>
                </a:cubicBezTo>
                <a:lnTo>
                  <a:pt x="12577" y="2626"/>
                </a:lnTo>
                <a:cubicBezTo>
                  <a:pt x="12212" y="2534"/>
                  <a:pt x="11983" y="1804"/>
                  <a:pt x="11595" y="1713"/>
                </a:cubicBezTo>
                <a:lnTo>
                  <a:pt x="11595" y="1713"/>
                </a:lnTo>
                <a:cubicBezTo>
                  <a:pt x="11413" y="1667"/>
                  <a:pt x="11184" y="1804"/>
                  <a:pt x="10956" y="1941"/>
                </a:cubicBezTo>
                <a:lnTo>
                  <a:pt x="10956" y="1941"/>
                </a:lnTo>
                <a:cubicBezTo>
                  <a:pt x="10705" y="2078"/>
                  <a:pt x="10477" y="2192"/>
                  <a:pt x="10294" y="2146"/>
                </a:cubicBezTo>
                <a:lnTo>
                  <a:pt x="10294" y="2146"/>
                </a:lnTo>
                <a:cubicBezTo>
                  <a:pt x="9906" y="2055"/>
                  <a:pt x="9541" y="1964"/>
                  <a:pt x="9153" y="1895"/>
                </a:cubicBezTo>
                <a:lnTo>
                  <a:pt x="9153" y="1895"/>
                </a:lnTo>
                <a:cubicBezTo>
                  <a:pt x="8788" y="1804"/>
                  <a:pt x="8423" y="1599"/>
                  <a:pt x="8057" y="1507"/>
                </a:cubicBezTo>
                <a:lnTo>
                  <a:pt x="8057" y="1507"/>
                </a:lnTo>
                <a:cubicBezTo>
                  <a:pt x="7669" y="1439"/>
                  <a:pt x="7395" y="868"/>
                  <a:pt x="7007" y="777"/>
                </a:cubicBezTo>
                <a:lnTo>
                  <a:pt x="7007" y="777"/>
                </a:lnTo>
                <a:cubicBezTo>
                  <a:pt x="6825" y="731"/>
                  <a:pt x="6597" y="845"/>
                  <a:pt x="6368" y="960"/>
                </a:cubicBezTo>
                <a:lnTo>
                  <a:pt x="6368" y="960"/>
                </a:lnTo>
                <a:cubicBezTo>
                  <a:pt x="6140" y="1074"/>
                  <a:pt x="5935" y="1188"/>
                  <a:pt x="5752" y="1142"/>
                </a:cubicBezTo>
                <a:lnTo>
                  <a:pt x="5752" y="1142"/>
                </a:lnTo>
                <a:cubicBezTo>
                  <a:pt x="5364" y="1051"/>
                  <a:pt x="5136" y="320"/>
                  <a:pt x="4748" y="229"/>
                </a:cubicBezTo>
                <a:lnTo>
                  <a:pt x="4748" y="229"/>
                </a:lnTo>
                <a:cubicBezTo>
                  <a:pt x="4565" y="183"/>
                  <a:pt x="4314" y="366"/>
                  <a:pt x="4086" y="526"/>
                </a:cubicBezTo>
                <a:lnTo>
                  <a:pt x="4086" y="526"/>
                </a:lnTo>
                <a:cubicBezTo>
                  <a:pt x="3857" y="708"/>
                  <a:pt x="3606" y="868"/>
                  <a:pt x="3424" y="823"/>
                </a:cubicBezTo>
                <a:lnTo>
                  <a:pt x="3424" y="823"/>
                </a:lnTo>
                <a:cubicBezTo>
                  <a:pt x="3241" y="777"/>
                  <a:pt x="2990" y="937"/>
                  <a:pt x="2762" y="1074"/>
                </a:cubicBezTo>
                <a:lnTo>
                  <a:pt x="2762" y="1074"/>
                </a:lnTo>
                <a:cubicBezTo>
                  <a:pt x="2534" y="1211"/>
                  <a:pt x="2305" y="1370"/>
                  <a:pt x="2123" y="1325"/>
                </a:cubicBezTo>
                <a:lnTo>
                  <a:pt x="2123" y="1325"/>
                </a:lnTo>
                <a:cubicBezTo>
                  <a:pt x="1712" y="1233"/>
                  <a:pt x="1598" y="115"/>
                  <a:pt x="1233" y="24"/>
                </a:cubicBezTo>
                <a:lnTo>
                  <a:pt x="1233" y="24"/>
                </a:lnTo>
                <a:cubicBezTo>
                  <a:pt x="1187" y="1"/>
                  <a:pt x="1164" y="1"/>
                  <a:pt x="1118" y="1"/>
                </a:cubicBezTo>
                <a:lnTo>
                  <a:pt x="1118" y="1"/>
                </a:lnTo>
                <a:cubicBezTo>
                  <a:pt x="981" y="1"/>
                  <a:pt x="845" y="69"/>
                  <a:pt x="708" y="138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9" name="Google Shape;1559;p11"/>
          <p:cNvSpPr/>
          <p:nvPr/>
        </p:nvSpPr>
        <p:spPr>
          <a:xfrm>
            <a:off x="-489315" y="5084966"/>
            <a:ext cx="2156844" cy="2091781"/>
          </a:xfrm>
          <a:custGeom>
            <a:avLst/>
            <a:gdLst/>
            <a:ahLst/>
            <a:cxnLst/>
            <a:rect l="l" t="t" r="r" b="b"/>
            <a:pathLst>
              <a:path w="47637" h="46200" extrusionOk="0">
                <a:moveTo>
                  <a:pt x="19790" y="503"/>
                </a:moveTo>
                <a:cubicBezTo>
                  <a:pt x="19379" y="549"/>
                  <a:pt x="18762" y="503"/>
                  <a:pt x="18466" y="708"/>
                </a:cubicBezTo>
                <a:lnTo>
                  <a:pt x="18466" y="708"/>
                </a:lnTo>
                <a:cubicBezTo>
                  <a:pt x="18169" y="914"/>
                  <a:pt x="18945" y="2215"/>
                  <a:pt x="18717" y="2511"/>
                </a:cubicBezTo>
                <a:lnTo>
                  <a:pt x="18717" y="2511"/>
                </a:lnTo>
                <a:cubicBezTo>
                  <a:pt x="18603" y="2648"/>
                  <a:pt x="18306" y="2648"/>
                  <a:pt x="17986" y="2626"/>
                </a:cubicBezTo>
                <a:lnTo>
                  <a:pt x="17986" y="2626"/>
                </a:lnTo>
                <a:cubicBezTo>
                  <a:pt x="17690" y="2626"/>
                  <a:pt x="17393" y="2626"/>
                  <a:pt x="17279" y="2763"/>
                </a:cubicBezTo>
                <a:lnTo>
                  <a:pt x="17279" y="2763"/>
                </a:lnTo>
                <a:cubicBezTo>
                  <a:pt x="17051" y="3059"/>
                  <a:pt x="16480" y="2854"/>
                  <a:pt x="16206" y="3059"/>
                </a:cubicBezTo>
                <a:lnTo>
                  <a:pt x="16206" y="3059"/>
                </a:lnTo>
                <a:cubicBezTo>
                  <a:pt x="15864" y="3310"/>
                  <a:pt x="16001" y="4908"/>
                  <a:pt x="15704" y="4908"/>
                </a:cubicBezTo>
                <a:lnTo>
                  <a:pt x="15704" y="4908"/>
                </a:lnTo>
                <a:cubicBezTo>
                  <a:pt x="15361" y="4908"/>
                  <a:pt x="14677" y="4383"/>
                  <a:pt x="14357" y="4155"/>
                </a:cubicBezTo>
                <a:lnTo>
                  <a:pt x="14357" y="4155"/>
                </a:lnTo>
                <a:cubicBezTo>
                  <a:pt x="14106" y="3972"/>
                  <a:pt x="14175" y="3265"/>
                  <a:pt x="13901" y="2991"/>
                </a:cubicBezTo>
                <a:lnTo>
                  <a:pt x="13901" y="2991"/>
                </a:lnTo>
                <a:cubicBezTo>
                  <a:pt x="13695" y="2740"/>
                  <a:pt x="13513" y="2420"/>
                  <a:pt x="13284" y="2123"/>
                </a:cubicBezTo>
                <a:lnTo>
                  <a:pt x="13284" y="2123"/>
                </a:lnTo>
                <a:cubicBezTo>
                  <a:pt x="12919" y="1644"/>
                  <a:pt x="12600" y="1986"/>
                  <a:pt x="12303" y="2032"/>
                </a:cubicBezTo>
                <a:lnTo>
                  <a:pt x="12303" y="2032"/>
                </a:lnTo>
                <a:cubicBezTo>
                  <a:pt x="12097" y="2055"/>
                  <a:pt x="11915" y="2009"/>
                  <a:pt x="11732" y="1986"/>
                </a:cubicBezTo>
                <a:lnTo>
                  <a:pt x="11732" y="1986"/>
                </a:lnTo>
                <a:cubicBezTo>
                  <a:pt x="11458" y="1895"/>
                  <a:pt x="11207" y="1827"/>
                  <a:pt x="11002" y="2146"/>
                </a:cubicBezTo>
                <a:lnTo>
                  <a:pt x="11002" y="2146"/>
                </a:lnTo>
                <a:cubicBezTo>
                  <a:pt x="10682" y="2626"/>
                  <a:pt x="10682" y="2352"/>
                  <a:pt x="10180" y="2808"/>
                </a:cubicBezTo>
                <a:lnTo>
                  <a:pt x="10180" y="2808"/>
                </a:lnTo>
                <a:cubicBezTo>
                  <a:pt x="9929" y="3036"/>
                  <a:pt x="9609" y="3196"/>
                  <a:pt x="9267" y="3447"/>
                </a:cubicBezTo>
                <a:lnTo>
                  <a:pt x="9267" y="3447"/>
                </a:lnTo>
                <a:cubicBezTo>
                  <a:pt x="8993" y="3676"/>
                  <a:pt x="8559" y="3584"/>
                  <a:pt x="8217" y="3790"/>
                </a:cubicBezTo>
                <a:lnTo>
                  <a:pt x="8217" y="3790"/>
                </a:lnTo>
                <a:cubicBezTo>
                  <a:pt x="7898" y="3995"/>
                  <a:pt x="8057" y="5022"/>
                  <a:pt x="7692" y="5159"/>
                </a:cubicBezTo>
                <a:lnTo>
                  <a:pt x="7692" y="5159"/>
                </a:lnTo>
                <a:cubicBezTo>
                  <a:pt x="7510" y="5251"/>
                  <a:pt x="7281" y="5251"/>
                  <a:pt x="7053" y="5228"/>
                </a:cubicBezTo>
                <a:lnTo>
                  <a:pt x="7053" y="5228"/>
                </a:lnTo>
                <a:cubicBezTo>
                  <a:pt x="6870" y="5228"/>
                  <a:pt x="6688" y="5228"/>
                  <a:pt x="6528" y="5251"/>
                </a:cubicBezTo>
                <a:lnTo>
                  <a:pt x="6528" y="5251"/>
                </a:lnTo>
                <a:cubicBezTo>
                  <a:pt x="6254" y="5319"/>
                  <a:pt x="6026" y="5273"/>
                  <a:pt x="5820" y="5228"/>
                </a:cubicBezTo>
                <a:lnTo>
                  <a:pt x="5820" y="5228"/>
                </a:lnTo>
                <a:cubicBezTo>
                  <a:pt x="5684" y="5205"/>
                  <a:pt x="5547" y="5159"/>
                  <a:pt x="5455" y="5182"/>
                </a:cubicBezTo>
                <a:lnTo>
                  <a:pt x="5455" y="5182"/>
                </a:lnTo>
                <a:cubicBezTo>
                  <a:pt x="4474" y="5319"/>
                  <a:pt x="5364" y="4771"/>
                  <a:pt x="4634" y="4771"/>
                </a:cubicBezTo>
                <a:lnTo>
                  <a:pt x="4634" y="4771"/>
                </a:lnTo>
                <a:cubicBezTo>
                  <a:pt x="4200" y="4771"/>
                  <a:pt x="3606" y="4999"/>
                  <a:pt x="3401" y="5159"/>
                </a:cubicBezTo>
                <a:lnTo>
                  <a:pt x="3401" y="5159"/>
                </a:lnTo>
                <a:cubicBezTo>
                  <a:pt x="3196" y="5342"/>
                  <a:pt x="3081" y="5616"/>
                  <a:pt x="2785" y="5821"/>
                </a:cubicBezTo>
                <a:lnTo>
                  <a:pt x="2785" y="5821"/>
                </a:lnTo>
                <a:cubicBezTo>
                  <a:pt x="2191" y="6209"/>
                  <a:pt x="2077" y="6460"/>
                  <a:pt x="1803" y="7077"/>
                </a:cubicBezTo>
                <a:lnTo>
                  <a:pt x="1803" y="7077"/>
                </a:lnTo>
                <a:cubicBezTo>
                  <a:pt x="1598" y="7556"/>
                  <a:pt x="2283" y="7898"/>
                  <a:pt x="1986" y="8355"/>
                </a:cubicBezTo>
                <a:lnTo>
                  <a:pt x="1986" y="8355"/>
                </a:lnTo>
                <a:cubicBezTo>
                  <a:pt x="1689" y="8788"/>
                  <a:pt x="1187" y="8469"/>
                  <a:pt x="890" y="8925"/>
                </a:cubicBezTo>
                <a:lnTo>
                  <a:pt x="890" y="8925"/>
                </a:lnTo>
                <a:cubicBezTo>
                  <a:pt x="593" y="9359"/>
                  <a:pt x="1233" y="9838"/>
                  <a:pt x="890" y="10249"/>
                </a:cubicBezTo>
                <a:lnTo>
                  <a:pt x="890" y="10249"/>
                </a:lnTo>
                <a:cubicBezTo>
                  <a:pt x="571" y="10637"/>
                  <a:pt x="342" y="10592"/>
                  <a:pt x="0" y="10729"/>
                </a:cubicBezTo>
                <a:lnTo>
                  <a:pt x="0" y="10729"/>
                </a:lnTo>
                <a:lnTo>
                  <a:pt x="0" y="44350"/>
                </a:lnTo>
                <a:cubicBezTo>
                  <a:pt x="228" y="44601"/>
                  <a:pt x="297" y="45035"/>
                  <a:pt x="708" y="45103"/>
                </a:cubicBezTo>
                <a:lnTo>
                  <a:pt x="708" y="45103"/>
                </a:lnTo>
                <a:cubicBezTo>
                  <a:pt x="981" y="45126"/>
                  <a:pt x="1164" y="44830"/>
                  <a:pt x="1347" y="44533"/>
                </a:cubicBezTo>
                <a:lnTo>
                  <a:pt x="1347" y="44533"/>
                </a:lnTo>
                <a:cubicBezTo>
                  <a:pt x="1529" y="44236"/>
                  <a:pt x="1689" y="43939"/>
                  <a:pt x="1986" y="43985"/>
                </a:cubicBezTo>
                <a:lnTo>
                  <a:pt x="1986" y="43985"/>
                </a:lnTo>
                <a:cubicBezTo>
                  <a:pt x="2534" y="44053"/>
                  <a:pt x="2374" y="45286"/>
                  <a:pt x="2922" y="45354"/>
                </a:cubicBezTo>
                <a:lnTo>
                  <a:pt x="2922" y="45354"/>
                </a:lnTo>
                <a:cubicBezTo>
                  <a:pt x="3218" y="45377"/>
                  <a:pt x="3401" y="45035"/>
                  <a:pt x="3584" y="44693"/>
                </a:cubicBezTo>
                <a:lnTo>
                  <a:pt x="3584" y="44693"/>
                </a:lnTo>
                <a:cubicBezTo>
                  <a:pt x="3743" y="44350"/>
                  <a:pt x="3926" y="44031"/>
                  <a:pt x="4223" y="44053"/>
                </a:cubicBezTo>
                <a:lnTo>
                  <a:pt x="4223" y="44053"/>
                </a:lnTo>
                <a:cubicBezTo>
                  <a:pt x="4770" y="44122"/>
                  <a:pt x="4519" y="45172"/>
                  <a:pt x="5227" y="45218"/>
                </a:cubicBezTo>
                <a:lnTo>
                  <a:pt x="5227" y="45218"/>
                </a:lnTo>
                <a:cubicBezTo>
                  <a:pt x="5547" y="45240"/>
                  <a:pt x="5935" y="45354"/>
                  <a:pt x="6345" y="45377"/>
                </a:cubicBezTo>
                <a:lnTo>
                  <a:pt x="6345" y="45377"/>
                </a:lnTo>
                <a:cubicBezTo>
                  <a:pt x="6528" y="45400"/>
                  <a:pt x="6711" y="45240"/>
                  <a:pt x="6916" y="45081"/>
                </a:cubicBezTo>
                <a:lnTo>
                  <a:pt x="6916" y="45081"/>
                </a:lnTo>
                <a:cubicBezTo>
                  <a:pt x="7121" y="44944"/>
                  <a:pt x="7327" y="44784"/>
                  <a:pt x="7532" y="44784"/>
                </a:cubicBezTo>
                <a:lnTo>
                  <a:pt x="7532" y="44784"/>
                </a:lnTo>
                <a:cubicBezTo>
                  <a:pt x="7692" y="44807"/>
                  <a:pt x="7898" y="44761"/>
                  <a:pt x="8080" y="44715"/>
                </a:cubicBezTo>
                <a:lnTo>
                  <a:pt x="8080" y="44715"/>
                </a:lnTo>
                <a:cubicBezTo>
                  <a:pt x="8263" y="44670"/>
                  <a:pt x="8468" y="44624"/>
                  <a:pt x="8674" y="44647"/>
                </a:cubicBezTo>
                <a:lnTo>
                  <a:pt x="8674" y="44647"/>
                </a:lnTo>
                <a:cubicBezTo>
                  <a:pt x="9039" y="44670"/>
                  <a:pt x="9336" y="45583"/>
                  <a:pt x="9724" y="45628"/>
                </a:cubicBezTo>
                <a:lnTo>
                  <a:pt x="9724" y="45628"/>
                </a:lnTo>
                <a:cubicBezTo>
                  <a:pt x="9906" y="45628"/>
                  <a:pt x="10112" y="45354"/>
                  <a:pt x="10317" y="45103"/>
                </a:cubicBezTo>
                <a:lnTo>
                  <a:pt x="10317" y="45103"/>
                </a:lnTo>
                <a:cubicBezTo>
                  <a:pt x="10545" y="44830"/>
                  <a:pt x="10751" y="44556"/>
                  <a:pt x="10933" y="44578"/>
                </a:cubicBezTo>
                <a:lnTo>
                  <a:pt x="10933" y="44578"/>
                </a:lnTo>
                <a:cubicBezTo>
                  <a:pt x="11321" y="44601"/>
                  <a:pt x="11595" y="45720"/>
                  <a:pt x="11983" y="45743"/>
                </a:cubicBezTo>
                <a:lnTo>
                  <a:pt x="11983" y="45743"/>
                </a:lnTo>
                <a:cubicBezTo>
                  <a:pt x="12166" y="45765"/>
                  <a:pt x="12371" y="45651"/>
                  <a:pt x="12577" y="45537"/>
                </a:cubicBezTo>
                <a:lnTo>
                  <a:pt x="12577" y="45537"/>
                </a:lnTo>
                <a:cubicBezTo>
                  <a:pt x="12759" y="45423"/>
                  <a:pt x="12965" y="45332"/>
                  <a:pt x="13147" y="45332"/>
                </a:cubicBezTo>
                <a:lnTo>
                  <a:pt x="13147" y="45332"/>
                </a:lnTo>
                <a:cubicBezTo>
                  <a:pt x="13330" y="45354"/>
                  <a:pt x="13535" y="45195"/>
                  <a:pt x="13741" y="45035"/>
                </a:cubicBezTo>
                <a:lnTo>
                  <a:pt x="13741" y="45035"/>
                </a:lnTo>
                <a:cubicBezTo>
                  <a:pt x="13946" y="44898"/>
                  <a:pt x="14129" y="44738"/>
                  <a:pt x="14311" y="44738"/>
                </a:cubicBezTo>
                <a:lnTo>
                  <a:pt x="14311" y="44738"/>
                </a:lnTo>
                <a:cubicBezTo>
                  <a:pt x="14699" y="44784"/>
                  <a:pt x="15019" y="45606"/>
                  <a:pt x="15384" y="45628"/>
                </a:cubicBezTo>
                <a:lnTo>
                  <a:pt x="15384" y="45628"/>
                </a:lnTo>
                <a:cubicBezTo>
                  <a:pt x="15772" y="45651"/>
                  <a:pt x="16137" y="45743"/>
                  <a:pt x="16503" y="45765"/>
                </a:cubicBezTo>
                <a:lnTo>
                  <a:pt x="16503" y="45765"/>
                </a:lnTo>
                <a:cubicBezTo>
                  <a:pt x="16708" y="45788"/>
                  <a:pt x="16914" y="45720"/>
                  <a:pt x="17096" y="45651"/>
                </a:cubicBezTo>
                <a:lnTo>
                  <a:pt x="17096" y="45651"/>
                </a:lnTo>
                <a:cubicBezTo>
                  <a:pt x="17302" y="45583"/>
                  <a:pt x="17484" y="45514"/>
                  <a:pt x="17644" y="45537"/>
                </a:cubicBezTo>
                <a:lnTo>
                  <a:pt x="17644" y="45537"/>
                </a:lnTo>
                <a:cubicBezTo>
                  <a:pt x="17941" y="45560"/>
                  <a:pt x="18306" y="45332"/>
                  <a:pt x="18762" y="45332"/>
                </a:cubicBezTo>
                <a:lnTo>
                  <a:pt x="18762" y="45332"/>
                </a:lnTo>
                <a:cubicBezTo>
                  <a:pt x="19105" y="45332"/>
                  <a:pt x="19470" y="45263"/>
                  <a:pt x="19904" y="45263"/>
                </a:cubicBezTo>
                <a:lnTo>
                  <a:pt x="19904" y="45263"/>
                </a:lnTo>
                <a:cubicBezTo>
                  <a:pt x="20063" y="45263"/>
                  <a:pt x="20246" y="45286"/>
                  <a:pt x="20429" y="45309"/>
                </a:cubicBezTo>
                <a:lnTo>
                  <a:pt x="20429" y="45309"/>
                </a:lnTo>
                <a:cubicBezTo>
                  <a:pt x="20634" y="45332"/>
                  <a:pt x="20817" y="45354"/>
                  <a:pt x="21045" y="45354"/>
                </a:cubicBezTo>
                <a:lnTo>
                  <a:pt x="21045" y="45354"/>
                </a:lnTo>
                <a:cubicBezTo>
                  <a:pt x="21387" y="45332"/>
                  <a:pt x="21753" y="45081"/>
                  <a:pt x="22163" y="45058"/>
                </a:cubicBezTo>
                <a:lnTo>
                  <a:pt x="22163" y="45058"/>
                </a:lnTo>
                <a:cubicBezTo>
                  <a:pt x="22529" y="45035"/>
                  <a:pt x="22894" y="44966"/>
                  <a:pt x="23282" y="44944"/>
                </a:cubicBezTo>
                <a:lnTo>
                  <a:pt x="23282" y="44944"/>
                </a:lnTo>
                <a:cubicBezTo>
                  <a:pt x="23464" y="44921"/>
                  <a:pt x="23670" y="45240"/>
                  <a:pt x="23898" y="45560"/>
                </a:cubicBezTo>
                <a:lnTo>
                  <a:pt x="23898" y="45560"/>
                </a:lnTo>
                <a:cubicBezTo>
                  <a:pt x="24104" y="45879"/>
                  <a:pt x="24309" y="46199"/>
                  <a:pt x="24514" y="46199"/>
                </a:cubicBezTo>
                <a:lnTo>
                  <a:pt x="24514" y="46199"/>
                </a:lnTo>
                <a:cubicBezTo>
                  <a:pt x="24880" y="46176"/>
                  <a:pt x="25199" y="45172"/>
                  <a:pt x="25587" y="45149"/>
                </a:cubicBezTo>
                <a:lnTo>
                  <a:pt x="25587" y="45149"/>
                </a:lnTo>
                <a:cubicBezTo>
                  <a:pt x="25770" y="45126"/>
                  <a:pt x="25975" y="45263"/>
                  <a:pt x="26158" y="45377"/>
                </a:cubicBezTo>
                <a:lnTo>
                  <a:pt x="26158" y="45377"/>
                </a:lnTo>
                <a:cubicBezTo>
                  <a:pt x="26363" y="45514"/>
                  <a:pt x="26569" y="45628"/>
                  <a:pt x="26751" y="45628"/>
                </a:cubicBezTo>
                <a:lnTo>
                  <a:pt x="26751" y="45628"/>
                </a:lnTo>
                <a:cubicBezTo>
                  <a:pt x="27139" y="45583"/>
                  <a:pt x="27436" y="44487"/>
                  <a:pt x="27824" y="44464"/>
                </a:cubicBezTo>
                <a:lnTo>
                  <a:pt x="27824" y="44464"/>
                </a:lnTo>
                <a:cubicBezTo>
                  <a:pt x="28007" y="44441"/>
                  <a:pt x="28212" y="44784"/>
                  <a:pt x="28440" y="45126"/>
                </a:cubicBezTo>
                <a:lnTo>
                  <a:pt x="28440" y="45126"/>
                </a:lnTo>
                <a:cubicBezTo>
                  <a:pt x="28646" y="45469"/>
                  <a:pt x="28874" y="45811"/>
                  <a:pt x="29057" y="45811"/>
                </a:cubicBezTo>
                <a:lnTo>
                  <a:pt x="29057" y="45811"/>
                </a:lnTo>
                <a:cubicBezTo>
                  <a:pt x="29262" y="45788"/>
                  <a:pt x="29445" y="45811"/>
                  <a:pt x="29627" y="45811"/>
                </a:cubicBezTo>
                <a:lnTo>
                  <a:pt x="29627" y="45811"/>
                </a:lnTo>
                <a:cubicBezTo>
                  <a:pt x="29833" y="45811"/>
                  <a:pt x="30015" y="45834"/>
                  <a:pt x="30221" y="45811"/>
                </a:cubicBezTo>
                <a:lnTo>
                  <a:pt x="30221" y="45811"/>
                </a:lnTo>
                <a:cubicBezTo>
                  <a:pt x="30403" y="45788"/>
                  <a:pt x="30586" y="45834"/>
                  <a:pt x="30791" y="45857"/>
                </a:cubicBezTo>
                <a:lnTo>
                  <a:pt x="30791" y="45857"/>
                </a:lnTo>
                <a:cubicBezTo>
                  <a:pt x="30974" y="45879"/>
                  <a:pt x="31179" y="45902"/>
                  <a:pt x="31362" y="45879"/>
                </a:cubicBezTo>
                <a:lnTo>
                  <a:pt x="31362" y="45879"/>
                </a:lnTo>
                <a:cubicBezTo>
                  <a:pt x="31750" y="45857"/>
                  <a:pt x="32024" y="44693"/>
                  <a:pt x="32412" y="44647"/>
                </a:cubicBezTo>
                <a:lnTo>
                  <a:pt x="32412" y="44647"/>
                </a:lnTo>
                <a:cubicBezTo>
                  <a:pt x="32777" y="44624"/>
                  <a:pt x="33142" y="44305"/>
                  <a:pt x="33508" y="44282"/>
                </a:cubicBezTo>
                <a:lnTo>
                  <a:pt x="33508" y="44282"/>
                </a:lnTo>
                <a:cubicBezTo>
                  <a:pt x="33896" y="44236"/>
                  <a:pt x="34261" y="44031"/>
                  <a:pt x="34626" y="43985"/>
                </a:cubicBezTo>
                <a:lnTo>
                  <a:pt x="34626" y="43985"/>
                </a:lnTo>
                <a:cubicBezTo>
                  <a:pt x="35014" y="43962"/>
                  <a:pt x="35379" y="43825"/>
                  <a:pt x="35767" y="43802"/>
                </a:cubicBezTo>
                <a:lnTo>
                  <a:pt x="35767" y="43802"/>
                </a:lnTo>
                <a:cubicBezTo>
                  <a:pt x="36155" y="43757"/>
                  <a:pt x="36520" y="43688"/>
                  <a:pt x="36886" y="43665"/>
                </a:cubicBezTo>
                <a:lnTo>
                  <a:pt x="36886" y="43665"/>
                </a:lnTo>
                <a:cubicBezTo>
                  <a:pt x="37091" y="43643"/>
                  <a:pt x="37297" y="43962"/>
                  <a:pt x="37525" y="44282"/>
                </a:cubicBezTo>
                <a:lnTo>
                  <a:pt x="37525" y="44282"/>
                </a:lnTo>
                <a:cubicBezTo>
                  <a:pt x="37753" y="44601"/>
                  <a:pt x="37958" y="44921"/>
                  <a:pt x="38141" y="44921"/>
                </a:cubicBezTo>
                <a:lnTo>
                  <a:pt x="38141" y="44921"/>
                </a:lnTo>
                <a:cubicBezTo>
                  <a:pt x="38529" y="44875"/>
                  <a:pt x="38894" y="44693"/>
                  <a:pt x="39260" y="44647"/>
                </a:cubicBezTo>
                <a:lnTo>
                  <a:pt x="39260" y="44647"/>
                </a:lnTo>
                <a:cubicBezTo>
                  <a:pt x="39648" y="44624"/>
                  <a:pt x="40036" y="44624"/>
                  <a:pt x="40401" y="44601"/>
                </a:cubicBezTo>
                <a:lnTo>
                  <a:pt x="40401" y="44601"/>
                </a:lnTo>
                <a:cubicBezTo>
                  <a:pt x="40606" y="44578"/>
                  <a:pt x="40812" y="44601"/>
                  <a:pt x="40994" y="44624"/>
                </a:cubicBezTo>
                <a:lnTo>
                  <a:pt x="40994" y="44624"/>
                </a:lnTo>
                <a:cubicBezTo>
                  <a:pt x="41200" y="44647"/>
                  <a:pt x="41382" y="44670"/>
                  <a:pt x="41565" y="44670"/>
                </a:cubicBezTo>
                <a:lnTo>
                  <a:pt x="41565" y="44670"/>
                </a:lnTo>
                <a:cubicBezTo>
                  <a:pt x="41953" y="44624"/>
                  <a:pt x="42227" y="43528"/>
                  <a:pt x="42592" y="43483"/>
                </a:cubicBezTo>
                <a:lnTo>
                  <a:pt x="42592" y="43483"/>
                </a:lnTo>
                <a:cubicBezTo>
                  <a:pt x="42797" y="43460"/>
                  <a:pt x="43026" y="43780"/>
                  <a:pt x="43254" y="44099"/>
                </a:cubicBezTo>
                <a:lnTo>
                  <a:pt x="43254" y="44099"/>
                </a:lnTo>
                <a:cubicBezTo>
                  <a:pt x="43482" y="44419"/>
                  <a:pt x="43688" y="44715"/>
                  <a:pt x="43870" y="44715"/>
                </a:cubicBezTo>
                <a:lnTo>
                  <a:pt x="43870" y="44715"/>
                </a:lnTo>
                <a:cubicBezTo>
                  <a:pt x="44304" y="44647"/>
                  <a:pt x="44646" y="44373"/>
                  <a:pt x="44966" y="44327"/>
                </a:cubicBezTo>
                <a:lnTo>
                  <a:pt x="44966" y="44327"/>
                </a:lnTo>
                <a:cubicBezTo>
                  <a:pt x="45628" y="44259"/>
                  <a:pt x="45582" y="42912"/>
                  <a:pt x="45628" y="42889"/>
                </a:cubicBezTo>
                <a:lnTo>
                  <a:pt x="45628" y="42889"/>
                </a:lnTo>
                <a:cubicBezTo>
                  <a:pt x="45765" y="42798"/>
                  <a:pt x="45856" y="42775"/>
                  <a:pt x="45902" y="42775"/>
                </a:cubicBezTo>
                <a:lnTo>
                  <a:pt x="45902" y="42775"/>
                </a:lnTo>
                <a:cubicBezTo>
                  <a:pt x="45856" y="42752"/>
                  <a:pt x="45788" y="42661"/>
                  <a:pt x="45719" y="42433"/>
                </a:cubicBezTo>
                <a:lnTo>
                  <a:pt x="45719" y="42433"/>
                </a:lnTo>
                <a:cubicBezTo>
                  <a:pt x="45559" y="41839"/>
                  <a:pt x="45765" y="41794"/>
                  <a:pt x="45742" y="41109"/>
                </a:cubicBezTo>
                <a:lnTo>
                  <a:pt x="45742" y="41109"/>
                </a:lnTo>
                <a:cubicBezTo>
                  <a:pt x="45719" y="40721"/>
                  <a:pt x="46358" y="40287"/>
                  <a:pt x="46381" y="39876"/>
                </a:cubicBezTo>
                <a:lnTo>
                  <a:pt x="46381" y="39876"/>
                </a:lnTo>
                <a:cubicBezTo>
                  <a:pt x="46404" y="39443"/>
                  <a:pt x="46176" y="38986"/>
                  <a:pt x="46313" y="38667"/>
                </a:cubicBezTo>
                <a:lnTo>
                  <a:pt x="46313" y="38667"/>
                </a:lnTo>
                <a:cubicBezTo>
                  <a:pt x="46495" y="38256"/>
                  <a:pt x="47111" y="38165"/>
                  <a:pt x="47180" y="37913"/>
                </a:cubicBezTo>
                <a:lnTo>
                  <a:pt x="47180" y="37913"/>
                </a:lnTo>
                <a:cubicBezTo>
                  <a:pt x="47271" y="37640"/>
                  <a:pt x="46952" y="37229"/>
                  <a:pt x="47020" y="36795"/>
                </a:cubicBezTo>
                <a:lnTo>
                  <a:pt x="47020" y="36795"/>
                </a:lnTo>
                <a:cubicBezTo>
                  <a:pt x="47043" y="36544"/>
                  <a:pt x="46883" y="36202"/>
                  <a:pt x="46929" y="35768"/>
                </a:cubicBezTo>
                <a:lnTo>
                  <a:pt x="46929" y="35768"/>
                </a:lnTo>
                <a:cubicBezTo>
                  <a:pt x="46997" y="35174"/>
                  <a:pt x="47636" y="34490"/>
                  <a:pt x="47499" y="34239"/>
                </a:cubicBezTo>
                <a:lnTo>
                  <a:pt x="47499" y="34239"/>
                </a:lnTo>
                <a:cubicBezTo>
                  <a:pt x="47408" y="34102"/>
                  <a:pt x="47066" y="34170"/>
                  <a:pt x="46701" y="34239"/>
                </a:cubicBezTo>
                <a:lnTo>
                  <a:pt x="46701" y="34239"/>
                </a:lnTo>
                <a:cubicBezTo>
                  <a:pt x="46313" y="34330"/>
                  <a:pt x="45902" y="34398"/>
                  <a:pt x="45673" y="34216"/>
                </a:cubicBezTo>
                <a:lnTo>
                  <a:pt x="45673" y="34216"/>
                </a:lnTo>
                <a:cubicBezTo>
                  <a:pt x="45422" y="34033"/>
                  <a:pt x="45400" y="33440"/>
                  <a:pt x="45080" y="33052"/>
                </a:cubicBezTo>
                <a:lnTo>
                  <a:pt x="45080" y="33052"/>
                </a:lnTo>
                <a:cubicBezTo>
                  <a:pt x="44806" y="32709"/>
                  <a:pt x="44897" y="32276"/>
                  <a:pt x="44783" y="32002"/>
                </a:cubicBezTo>
                <a:lnTo>
                  <a:pt x="44783" y="32002"/>
                </a:lnTo>
                <a:cubicBezTo>
                  <a:pt x="44646" y="31659"/>
                  <a:pt x="44464" y="31408"/>
                  <a:pt x="44464" y="31020"/>
                </a:cubicBezTo>
                <a:lnTo>
                  <a:pt x="44464" y="31020"/>
                </a:lnTo>
                <a:cubicBezTo>
                  <a:pt x="44464" y="30701"/>
                  <a:pt x="43710" y="30267"/>
                  <a:pt x="43756" y="29833"/>
                </a:cubicBezTo>
                <a:lnTo>
                  <a:pt x="43756" y="29833"/>
                </a:lnTo>
                <a:cubicBezTo>
                  <a:pt x="43802" y="29537"/>
                  <a:pt x="44623" y="29263"/>
                  <a:pt x="44669" y="28852"/>
                </a:cubicBezTo>
                <a:lnTo>
                  <a:pt x="44669" y="28852"/>
                </a:lnTo>
                <a:cubicBezTo>
                  <a:pt x="44692" y="28509"/>
                  <a:pt x="44829" y="28167"/>
                  <a:pt x="44852" y="27756"/>
                </a:cubicBezTo>
                <a:lnTo>
                  <a:pt x="44852" y="27756"/>
                </a:lnTo>
                <a:cubicBezTo>
                  <a:pt x="44875" y="27437"/>
                  <a:pt x="45217" y="27071"/>
                  <a:pt x="45217" y="26661"/>
                </a:cubicBezTo>
                <a:lnTo>
                  <a:pt x="45217" y="26661"/>
                </a:lnTo>
                <a:cubicBezTo>
                  <a:pt x="45240" y="26250"/>
                  <a:pt x="45559" y="25862"/>
                  <a:pt x="45536" y="25565"/>
                </a:cubicBezTo>
                <a:lnTo>
                  <a:pt x="45536" y="25565"/>
                </a:lnTo>
                <a:cubicBezTo>
                  <a:pt x="45514" y="25017"/>
                  <a:pt x="45171" y="24401"/>
                  <a:pt x="45080" y="24241"/>
                </a:cubicBezTo>
                <a:lnTo>
                  <a:pt x="45080" y="24241"/>
                </a:lnTo>
                <a:cubicBezTo>
                  <a:pt x="44875" y="23922"/>
                  <a:pt x="43847" y="24310"/>
                  <a:pt x="43459" y="24538"/>
                </a:cubicBezTo>
                <a:lnTo>
                  <a:pt x="43459" y="24538"/>
                </a:lnTo>
                <a:cubicBezTo>
                  <a:pt x="43163" y="24743"/>
                  <a:pt x="43231" y="24789"/>
                  <a:pt x="42912" y="24538"/>
                </a:cubicBezTo>
                <a:lnTo>
                  <a:pt x="42912" y="24538"/>
                </a:lnTo>
                <a:cubicBezTo>
                  <a:pt x="42569" y="24264"/>
                  <a:pt x="42341" y="24241"/>
                  <a:pt x="42181" y="23967"/>
                </a:cubicBezTo>
                <a:lnTo>
                  <a:pt x="42181" y="23967"/>
                </a:lnTo>
                <a:cubicBezTo>
                  <a:pt x="42044" y="23716"/>
                  <a:pt x="41930" y="23511"/>
                  <a:pt x="41884" y="23054"/>
                </a:cubicBezTo>
                <a:lnTo>
                  <a:pt x="41884" y="23054"/>
                </a:lnTo>
                <a:cubicBezTo>
                  <a:pt x="41862" y="22757"/>
                  <a:pt x="41588" y="22438"/>
                  <a:pt x="41565" y="22004"/>
                </a:cubicBezTo>
                <a:lnTo>
                  <a:pt x="41565" y="22004"/>
                </a:lnTo>
                <a:cubicBezTo>
                  <a:pt x="41565" y="21685"/>
                  <a:pt x="42067" y="21342"/>
                  <a:pt x="42067" y="20931"/>
                </a:cubicBezTo>
                <a:lnTo>
                  <a:pt x="42067" y="20931"/>
                </a:lnTo>
                <a:cubicBezTo>
                  <a:pt x="42067" y="20384"/>
                  <a:pt x="41291" y="19950"/>
                  <a:pt x="41291" y="19608"/>
                </a:cubicBezTo>
                <a:lnTo>
                  <a:pt x="41291" y="19608"/>
                </a:lnTo>
                <a:cubicBezTo>
                  <a:pt x="41314" y="18968"/>
                  <a:pt x="40903" y="18717"/>
                  <a:pt x="40857" y="18421"/>
                </a:cubicBezTo>
                <a:lnTo>
                  <a:pt x="40857" y="18421"/>
                </a:lnTo>
                <a:cubicBezTo>
                  <a:pt x="40812" y="18055"/>
                  <a:pt x="41017" y="17941"/>
                  <a:pt x="40652" y="17394"/>
                </a:cubicBezTo>
                <a:lnTo>
                  <a:pt x="40652" y="17394"/>
                </a:lnTo>
                <a:cubicBezTo>
                  <a:pt x="40424" y="17051"/>
                  <a:pt x="40173" y="16960"/>
                  <a:pt x="39853" y="16709"/>
                </a:cubicBezTo>
                <a:lnTo>
                  <a:pt x="39853" y="16709"/>
                </a:lnTo>
                <a:cubicBezTo>
                  <a:pt x="39556" y="16458"/>
                  <a:pt x="40173" y="15225"/>
                  <a:pt x="39876" y="14928"/>
                </a:cubicBezTo>
                <a:lnTo>
                  <a:pt x="39876" y="14928"/>
                </a:lnTo>
                <a:cubicBezTo>
                  <a:pt x="39625" y="14677"/>
                  <a:pt x="38826" y="14928"/>
                  <a:pt x="38598" y="14540"/>
                </a:cubicBezTo>
                <a:lnTo>
                  <a:pt x="38598" y="14540"/>
                </a:lnTo>
                <a:cubicBezTo>
                  <a:pt x="38415" y="14244"/>
                  <a:pt x="37662" y="14084"/>
                  <a:pt x="37502" y="13650"/>
                </a:cubicBezTo>
                <a:lnTo>
                  <a:pt x="37502" y="13650"/>
                </a:lnTo>
                <a:cubicBezTo>
                  <a:pt x="37319" y="13102"/>
                  <a:pt x="37936" y="12440"/>
                  <a:pt x="37822" y="12212"/>
                </a:cubicBezTo>
                <a:lnTo>
                  <a:pt x="37822" y="12212"/>
                </a:lnTo>
                <a:cubicBezTo>
                  <a:pt x="37685" y="11984"/>
                  <a:pt x="37456" y="11984"/>
                  <a:pt x="37182" y="11984"/>
                </a:cubicBezTo>
                <a:lnTo>
                  <a:pt x="37182" y="11984"/>
                </a:lnTo>
                <a:cubicBezTo>
                  <a:pt x="36977" y="11984"/>
                  <a:pt x="36772" y="11984"/>
                  <a:pt x="36543" y="11893"/>
                </a:cubicBezTo>
                <a:lnTo>
                  <a:pt x="36543" y="11893"/>
                </a:lnTo>
                <a:cubicBezTo>
                  <a:pt x="36269" y="11801"/>
                  <a:pt x="36018" y="11345"/>
                  <a:pt x="35516" y="11117"/>
                </a:cubicBezTo>
                <a:lnTo>
                  <a:pt x="35516" y="11117"/>
                </a:lnTo>
                <a:cubicBezTo>
                  <a:pt x="35379" y="11048"/>
                  <a:pt x="35197" y="11048"/>
                  <a:pt x="34991" y="11048"/>
                </a:cubicBezTo>
                <a:lnTo>
                  <a:pt x="34991" y="11048"/>
                </a:lnTo>
                <a:cubicBezTo>
                  <a:pt x="34740" y="11071"/>
                  <a:pt x="34443" y="11071"/>
                  <a:pt x="34215" y="10934"/>
                </a:cubicBezTo>
                <a:lnTo>
                  <a:pt x="34215" y="10934"/>
                </a:lnTo>
                <a:cubicBezTo>
                  <a:pt x="33850" y="10729"/>
                  <a:pt x="34101" y="9679"/>
                  <a:pt x="33850" y="9496"/>
                </a:cubicBezTo>
                <a:lnTo>
                  <a:pt x="33850" y="9496"/>
                </a:lnTo>
                <a:cubicBezTo>
                  <a:pt x="33667" y="9359"/>
                  <a:pt x="33393" y="9382"/>
                  <a:pt x="33165" y="9382"/>
                </a:cubicBezTo>
                <a:lnTo>
                  <a:pt x="33165" y="9382"/>
                </a:lnTo>
                <a:cubicBezTo>
                  <a:pt x="32960" y="9382"/>
                  <a:pt x="32777" y="9405"/>
                  <a:pt x="32686" y="9291"/>
                </a:cubicBezTo>
                <a:lnTo>
                  <a:pt x="32686" y="9291"/>
                </a:lnTo>
                <a:cubicBezTo>
                  <a:pt x="32435" y="8948"/>
                  <a:pt x="31659" y="8537"/>
                  <a:pt x="31704" y="8172"/>
                </a:cubicBezTo>
                <a:lnTo>
                  <a:pt x="31704" y="8172"/>
                </a:lnTo>
                <a:cubicBezTo>
                  <a:pt x="31727" y="7875"/>
                  <a:pt x="31864" y="7556"/>
                  <a:pt x="31887" y="7145"/>
                </a:cubicBezTo>
                <a:lnTo>
                  <a:pt x="31887" y="7145"/>
                </a:lnTo>
                <a:cubicBezTo>
                  <a:pt x="31910" y="6825"/>
                  <a:pt x="32435" y="6574"/>
                  <a:pt x="32321" y="6164"/>
                </a:cubicBezTo>
                <a:lnTo>
                  <a:pt x="32321" y="6164"/>
                </a:lnTo>
                <a:cubicBezTo>
                  <a:pt x="32229" y="5661"/>
                  <a:pt x="32092" y="5342"/>
                  <a:pt x="32047" y="5091"/>
                </a:cubicBezTo>
                <a:lnTo>
                  <a:pt x="32047" y="5091"/>
                </a:lnTo>
                <a:cubicBezTo>
                  <a:pt x="31841" y="4269"/>
                  <a:pt x="32595" y="4178"/>
                  <a:pt x="32207" y="3721"/>
                </a:cubicBezTo>
                <a:lnTo>
                  <a:pt x="32207" y="3721"/>
                </a:lnTo>
                <a:cubicBezTo>
                  <a:pt x="32001" y="3470"/>
                  <a:pt x="31065" y="3584"/>
                  <a:pt x="30632" y="3630"/>
                </a:cubicBezTo>
                <a:lnTo>
                  <a:pt x="30632" y="3630"/>
                </a:lnTo>
                <a:cubicBezTo>
                  <a:pt x="30061" y="3676"/>
                  <a:pt x="30107" y="3949"/>
                  <a:pt x="29536" y="3972"/>
                </a:cubicBezTo>
                <a:lnTo>
                  <a:pt x="29536" y="3972"/>
                </a:lnTo>
                <a:cubicBezTo>
                  <a:pt x="29011" y="3995"/>
                  <a:pt x="29079" y="3584"/>
                  <a:pt x="28554" y="3516"/>
                </a:cubicBezTo>
                <a:lnTo>
                  <a:pt x="28554" y="3516"/>
                </a:lnTo>
                <a:cubicBezTo>
                  <a:pt x="28281" y="3470"/>
                  <a:pt x="28144" y="3584"/>
                  <a:pt x="27984" y="3676"/>
                </a:cubicBezTo>
                <a:lnTo>
                  <a:pt x="27984" y="3676"/>
                </a:lnTo>
                <a:cubicBezTo>
                  <a:pt x="27847" y="3767"/>
                  <a:pt x="27687" y="3858"/>
                  <a:pt x="27436" y="3835"/>
                </a:cubicBezTo>
                <a:lnTo>
                  <a:pt x="27436" y="3835"/>
                </a:lnTo>
                <a:cubicBezTo>
                  <a:pt x="26911" y="3767"/>
                  <a:pt x="27002" y="3516"/>
                  <a:pt x="26477" y="3356"/>
                </a:cubicBezTo>
                <a:lnTo>
                  <a:pt x="26477" y="3356"/>
                </a:lnTo>
                <a:cubicBezTo>
                  <a:pt x="25884" y="3173"/>
                  <a:pt x="26021" y="3379"/>
                  <a:pt x="25405" y="2945"/>
                </a:cubicBezTo>
                <a:lnTo>
                  <a:pt x="25405" y="2945"/>
                </a:lnTo>
                <a:cubicBezTo>
                  <a:pt x="25108" y="2740"/>
                  <a:pt x="24720" y="2557"/>
                  <a:pt x="24309" y="2329"/>
                </a:cubicBezTo>
                <a:lnTo>
                  <a:pt x="24309" y="2329"/>
                </a:lnTo>
                <a:cubicBezTo>
                  <a:pt x="24149" y="2215"/>
                  <a:pt x="23875" y="2306"/>
                  <a:pt x="23601" y="2375"/>
                </a:cubicBezTo>
                <a:lnTo>
                  <a:pt x="23601" y="2375"/>
                </a:lnTo>
                <a:cubicBezTo>
                  <a:pt x="23350" y="2443"/>
                  <a:pt x="23076" y="2511"/>
                  <a:pt x="22894" y="2420"/>
                </a:cubicBezTo>
                <a:lnTo>
                  <a:pt x="22894" y="2420"/>
                </a:lnTo>
                <a:cubicBezTo>
                  <a:pt x="22529" y="2215"/>
                  <a:pt x="22369" y="1667"/>
                  <a:pt x="21981" y="1530"/>
                </a:cubicBezTo>
                <a:lnTo>
                  <a:pt x="21981" y="1530"/>
                </a:lnTo>
                <a:cubicBezTo>
                  <a:pt x="21593" y="1370"/>
                  <a:pt x="21479" y="92"/>
                  <a:pt x="21068" y="24"/>
                </a:cubicBezTo>
                <a:lnTo>
                  <a:pt x="21068" y="24"/>
                </a:lnTo>
                <a:cubicBezTo>
                  <a:pt x="21045" y="1"/>
                  <a:pt x="21022" y="1"/>
                  <a:pt x="20976" y="1"/>
                </a:cubicBezTo>
                <a:lnTo>
                  <a:pt x="20976" y="1"/>
                </a:lnTo>
                <a:cubicBezTo>
                  <a:pt x="20588" y="1"/>
                  <a:pt x="20063" y="457"/>
                  <a:pt x="19790" y="503"/>
                </a:cubicBezTo>
                <a:moveTo>
                  <a:pt x="45902" y="42775"/>
                </a:moveTo>
                <a:cubicBezTo>
                  <a:pt x="45925" y="42798"/>
                  <a:pt x="45925" y="42798"/>
                  <a:pt x="45925" y="42775"/>
                </a:cubicBezTo>
                <a:lnTo>
                  <a:pt x="45925" y="42775"/>
                </a:lnTo>
                <a:cubicBezTo>
                  <a:pt x="45925" y="42775"/>
                  <a:pt x="45925" y="42775"/>
                  <a:pt x="45902" y="42775"/>
                </a:cubicBezTo>
                <a:lnTo>
                  <a:pt x="45902" y="42775"/>
                </a:lnTo>
                <a:cubicBezTo>
                  <a:pt x="45902" y="42775"/>
                  <a:pt x="45902" y="42775"/>
                  <a:pt x="45902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0" name="Google Shape;1560;p11"/>
          <p:cNvSpPr/>
          <p:nvPr/>
        </p:nvSpPr>
        <p:spPr>
          <a:xfrm>
            <a:off x="-489315" y="5913780"/>
            <a:ext cx="3386649" cy="1961521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1" name="Google Shape;1561;p11"/>
          <p:cNvSpPr/>
          <p:nvPr/>
        </p:nvSpPr>
        <p:spPr>
          <a:xfrm>
            <a:off x="280548" y="5652312"/>
            <a:ext cx="276007" cy="1110003"/>
          </a:xfrm>
          <a:custGeom>
            <a:avLst/>
            <a:gdLst/>
            <a:ahLst/>
            <a:cxnLst/>
            <a:rect l="l" t="t" r="r" b="b"/>
            <a:pathLst>
              <a:path w="6096" h="24516" extrusionOk="0">
                <a:moveTo>
                  <a:pt x="1325" y="1599"/>
                </a:moveTo>
                <a:cubicBezTo>
                  <a:pt x="1188" y="2055"/>
                  <a:pt x="1005" y="2648"/>
                  <a:pt x="708" y="3584"/>
                </a:cubicBezTo>
                <a:lnTo>
                  <a:pt x="708" y="3584"/>
                </a:lnTo>
                <a:cubicBezTo>
                  <a:pt x="1" y="5753"/>
                  <a:pt x="754" y="6780"/>
                  <a:pt x="686" y="8286"/>
                </a:cubicBezTo>
                <a:lnTo>
                  <a:pt x="686" y="8286"/>
                </a:lnTo>
                <a:cubicBezTo>
                  <a:pt x="640" y="9816"/>
                  <a:pt x="708" y="11505"/>
                  <a:pt x="800" y="13354"/>
                </a:cubicBezTo>
                <a:lnTo>
                  <a:pt x="800" y="13354"/>
                </a:lnTo>
                <a:cubicBezTo>
                  <a:pt x="891" y="15202"/>
                  <a:pt x="1644" y="16435"/>
                  <a:pt x="1781" y="17439"/>
                </a:cubicBezTo>
                <a:lnTo>
                  <a:pt x="1781" y="17439"/>
                </a:lnTo>
                <a:cubicBezTo>
                  <a:pt x="1941" y="18444"/>
                  <a:pt x="2078" y="19265"/>
                  <a:pt x="2671" y="20498"/>
                </a:cubicBezTo>
                <a:lnTo>
                  <a:pt x="2671" y="20498"/>
                </a:lnTo>
                <a:cubicBezTo>
                  <a:pt x="3037" y="21228"/>
                  <a:pt x="3082" y="21799"/>
                  <a:pt x="3744" y="22621"/>
                </a:cubicBezTo>
                <a:lnTo>
                  <a:pt x="3744" y="22621"/>
                </a:lnTo>
                <a:cubicBezTo>
                  <a:pt x="4155" y="23146"/>
                  <a:pt x="4840" y="23762"/>
                  <a:pt x="6027" y="24515"/>
                </a:cubicBezTo>
                <a:lnTo>
                  <a:pt x="6027" y="24515"/>
                </a:lnTo>
                <a:cubicBezTo>
                  <a:pt x="6095" y="23625"/>
                  <a:pt x="5365" y="21502"/>
                  <a:pt x="4657" y="19653"/>
                </a:cubicBezTo>
                <a:lnTo>
                  <a:pt x="4657" y="19653"/>
                </a:lnTo>
                <a:cubicBezTo>
                  <a:pt x="3972" y="17782"/>
                  <a:pt x="4246" y="19083"/>
                  <a:pt x="3881" y="17622"/>
                </a:cubicBezTo>
                <a:lnTo>
                  <a:pt x="3881" y="17622"/>
                </a:lnTo>
                <a:cubicBezTo>
                  <a:pt x="3516" y="16138"/>
                  <a:pt x="3562" y="15294"/>
                  <a:pt x="3082" y="12829"/>
                </a:cubicBezTo>
                <a:lnTo>
                  <a:pt x="3082" y="12829"/>
                </a:lnTo>
                <a:cubicBezTo>
                  <a:pt x="2671" y="10341"/>
                  <a:pt x="2922" y="10934"/>
                  <a:pt x="2534" y="8948"/>
                </a:cubicBezTo>
                <a:lnTo>
                  <a:pt x="2534" y="8948"/>
                </a:lnTo>
                <a:cubicBezTo>
                  <a:pt x="2192" y="6985"/>
                  <a:pt x="2055" y="5913"/>
                  <a:pt x="2101" y="4429"/>
                </a:cubicBezTo>
                <a:lnTo>
                  <a:pt x="2101" y="4429"/>
                </a:lnTo>
                <a:cubicBezTo>
                  <a:pt x="2169" y="2945"/>
                  <a:pt x="1850" y="1964"/>
                  <a:pt x="1576" y="1"/>
                </a:cubicBezTo>
                <a:lnTo>
                  <a:pt x="1576" y="1"/>
                </a:lnTo>
                <a:cubicBezTo>
                  <a:pt x="1530" y="594"/>
                  <a:pt x="1484" y="982"/>
                  <a:pt x="1325" y="159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2" name="Google Shape;1562;p11"/>
          <p:cNvSpPr/>
          <p:nvPr/>
        </p:nvSpPr>
        <p:spPr>
          <a:xfrm>
            <a:off x="280548" y="5724663"/>
            <a:ext cx="272883" cy="1037651"/>
          </a:xfrm>
          <a:custGeom>
            <a:avLst/>
            <a:gdLst/>
            <a:ahLst/>
            <a:cxnLst/>
            <a:rect l="l" t="t" r="r" b="b"/>
            <a:pathLst>
              <a:path w="6027" h="22918" extrusionOk="0">
                <a:moveTo>
                  <a:pt x="708" y="1986"/>
                </a:moveTo>
                <a:cubicBezTo>
                  <a:pt x="1" y="4155"/>
                  <a:pt x="252" y="5387"/>
                  <a:pt x="183" y="6917"/>
                </a:cubicBezTo>
                <a:lnTo>
                  <a:pt x="183" y="6917"/>
                </a:lnTo>
                <a:cubicBezTo>
                  <a:pt x="138" y="8446"/>
                  <a:pt x="708" y="9907"/>
                  <a:pt x="800" y="11756"/>
                </a:cubicBezTo>
                <a:lnTo>
                  <a:pt x="800" y="11756"/>
                </a:lnTo>
                <a:cubicBezTo>
                  <a:pt x="891" y="13604"/>
                  <a:pt x="1644" y="14837"/>
                  <a:pt x="1781" y="15841"/>
                </a:cubicBezTo>
                <a:lnTo>
                  <a:pt x="1781" y="15841"/>
                </a:lnTo>
                <a:cubicBezTo>
                  <a:pt x="1941" y="16846"/>
                  <a:pt x="2078" y="17667"/>
                  <a:pt x="2671" y="18900"/>
                </a:cubicBezTo>
                <a:lnTo>
                  <a:pt x="2671" y="18900"/>
                </a:lnTo>
                <a:cubicBezTo>
                  <a:pt x="3037" y="19630"/>
                  <a:pt x="3082" y="20201"/>
                  <a:pt x="3744" y="21023"/>
                </a:cubicBezTo>
                <a:lnTo>
                  <a:pt x="3744" y="21023"/>
                </a:lnTo>
                <a:cubicBezTo>
                  <a:pt x="4657" y="21844"/>
                  <a:pt x="5479" y="22529"/>
                  <a:pt x="6027" y="22917"/>
                </a:cubicBezTo>
                <a:lnTo>
                  <a:pt x="6027" y="22917"/>
                </a:lnTo>
                <a:cubicBezTo>
                  <a:pt x="5958" y="22849"/>
                  <a:pt x="4520" y="20064"/>
                  <a:pt x="3767" y="18991"/>
                </a:cubicBezTo>
                <a:lnTo>
                  <a:pt x="3767" y="18991"/>
                </a:lnTo>
                <a:cubicBezTo>
                  <a:pt x="2968" y="17918"/>
                  <a:pt x="2808" y="17188"/>
                  <a:pt x="2443" y="15818"/>
                </a:cubicBezTo>
                <a:lnTo>
                  <a:pt x="2443" y="15818"/>
                </a:lnTo>
                <a:cubicBezTo>
                  <a:pt x="2101" y="14449"/>
                  <a:pt x="1895" y="12806"/>
                  <a:pt x="1736" y="10455"/>
                </a:cubicBezTo>
                <a:lnTo>
                  <a:pt x="1736" y="10455"/>
                </a:lnTo>
                <a:cubicBezTo>
                  <a:pt x="1576" y="8126"/>
                  <a:pt x="1165" y="6323"/>
                  <a:pt x="1165" y="4018"/>
                </a:cubicBezTo>
                <a:lnTo>
                  <a:pt x="1165" y="4018"/>
                </a:lnTo>
                <a:cubicBezTo>
                  <a:pt x="1188" y="2352"/>
                  <a:pt x="1188" y="1256"/>
                  <a:pt x="1325" y="1"/>
                </a:cubicBezTo>
                <a:lnTo>
                  <a:pt x="1325" y="1"/>
                </a:lnTo>
                <a:cubicBezTo>
                  <a:pt x="1188" y="457"/>
                  <a:pt x="1005" y="1050"/>
                  <a:pt x="708" y="1986"/>
                </a:cubicBezTo>
                <a:moveTo>
                  <a:pt x="6027" y="22917"/>
                </a:moveTo>
                <a:cubicBezTo>
                  <a:pt x="6027" y="22917"/>
                  <a:pt x="6027" y="22917"/>
                  <a:pt x="6027" y="22917"/>
                </a:cubicBezTo>
                <a:lnTo>
                  <a:pt x="6027" y="22917"/>
                </a:lnTo>
                <a:cubicBezTo>
                  <a:pt x="6027" y="22917"/>
                  <a:pt x="6027" y="22917"/>
                  <a:pt x="6027" y="22917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3" name="Google Shape;1563;p11"/>
          <p:cNvSpPr/>
          <p:nvPr/>
        </p:nvSpPr>
        <p:spPr>
          <a:xfrm>
            <a:off x="188594" y="5908617"/>
            <a:ext cx="335908" cy="814392"/>
          </a:xfrm>
          <a:custGeom>
            <a:avLst/>
            <a:gdLst/>
            <a:ahLst/>
            <a:cxnLst/>
            <a:rect l="l" t="t" r="r" b="b"/>
            <a:pathLst>
              <a:path w="7419" h="17987" extrusionOk="0">
                <a:moveTo>
                  <a:pt x="229" y="1279"/>
                </a:moveTo>
                <a:cubicBezTo>
                  <a:pt x="206" y="1644"/>
                  <a:pt x="183" y="2146"/>
                  <a:pt x="115" y="2922"/>
                </a:cubicBezTo>
                <a:lnTo>
                  <a:pt x="115" y="2922"/>
                </a:lnTo>
                <a:cubicBezTo>
                  <a:pt x="0" y="4725"/>
                  <a:pt x="708" y="5364"/>
                  <a:pt x="913" y="6551"/>
                </a:cubicBezTo>
                <a:lnTo>
                  <a:pt x="913" y="6551"/>
                </a:lnTo>
                <a:cubicBezTo>
                  <a:pt x="1119" y="7738"/>
                  <a:pt x="1461" y="9016"/>
                  <a:pt x="1849" y="10409"/>
                </a:cubicBezTo>
                <a:lnTo>
                  <a:pt x="1849" y="10409"/>
                </a:lnTo>
                <a:cubicBezTo>
                  <a:pt x="2214" y="11824"/>
                  <a:pt x="2968" y="12623"/>
                  <a:pt x="3219" y="13353"/>
                </a:cubicBezTo>
                <a:lnTo>
                  <a:pt x="3219" y="13353"/>
                </a:lnTo>
                <a:cubicBezTo>
                  <a:pt x="3493" y="14106"/>
                  <a:pt x="3744" y="14723"/>
                  <a:pt x="4360" y="15544"/>
                </a:cubicBezTo>
                <a:lnTo>
                  <a:pt x="4360" y="15544"/>
                </a:lnTo>
                <a:cubicBezTo>
                  <a:pt x="4748" y="16047"/>
                  <a:pt x="4885" y="16480"/>
                  <a:pt x="5478" y="16982"/>
                </a:cubicBezTo>
                <a:lnTo>
                  <a:pt x="5478" y="16982"/>
                </a:lnTo>
                <a:cubicBezTo>
                  <a:pt x="5867" y="17302"/>
                  <a:pt x="6437" y="17644"/>
                  <a:pt x="7419" y="17987"/>
                </a:cubicBezTo>
                <a:lnTo>
                  <a:pt x="7419" y="17987"/>
                </a:lnTo>
                <a:cubicBezTo>
                  <a:pt x="7304" y="17302"/>
                  <a:pt x="6437" y="15796"/>
                  <a:pt x="5638" y="14517"/>
                </a:cubicBezTo>
                <a:lnTo>
                  <a:pt x="5638" y="14517"/>
                </a:lnTo>
                <a:cubicBezTo>
                  <a:pt x="4839" y="13216"/>
                  <a:pt x="5250" y="14152"/>
                  <a:pt x="4725" y="13102"/>
                </a:cubicBezTo>
                <a:lnTo>
                  <a:pt x="4725" y="13102"/>
                </a:lnTo>
                <a:cubicBezTo>
                  <a:pt x="4223" y="12029"/>
                  <a:pt x="4109" y="11390"/>
                  <a:pt x="3356" y="9564"/>
                </a:cubicBezTo>
                <a:lnTo>
                  <a:pt x="3356" y="9564"/>
                </a:lnTo>
                <a:cubicBezTo>
                  <a:pt x="2648" y="7738"/>
                  <a:pt x="2922" y="8126"/>
                  <a:pt x="2329" y="6711"/>
                </a:cubicBezTo>
                <a:lnTo>
                  <a:pt x="2329" y="6711"/>
                </a:lnTo>
                <a:cubicBezTo>
                  <a:pt x="1735" y="5250"/>
                  <a:pt x="1484" y="4451"/>
                  <a:pt x="1256" y="3310"/>
                </a:cubicBezTo>
                <a:lnTo>
                  <a:pt x="1256" y="3310"/>
                </a:lnTo>
                <a:cubicBezTo>
                  <a:pt x="1050" y="2146"/>
                  <a:pt x="662" y="1461"/>
                  <a:pt x="137" y="0"/>
                </a:cubicBezTo>
                <a:lnTo>
                  <a:pt x="137" y="0"/>
                </a:lnTo>
                <a:cubicBezTo>
                  <a:pt x="206" y="457"/>
                  <a:pt x="229" y="754"/>
                  <a:pt x="229" y="127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4" name="Google Shape;1564;p11"/>
          <p:cNvSpPr/>
          <p:nvPr/>
        </p:nvSpPr>
        <p:spPr>
          <a:xfrm>
            <a:off x="188594" y="5966479"/>
            <a:ext cx="335908" cy="756528"/>
          </a:xfrm>
          <a:custGeom>
            <a:avLst/>
            <a:gdLst/>
            <a:ahLst/>
            <a:cxnLst/>
            <a:rect l="l" t="t" r="r" b="b"/>
            <a:pathLst>
              <a:path w="7419" h="16709" extrusionOk="0">
                <a:moveTo>
                  <a:pt x="115" y="1644"/>
                </a:moveTo>
                <a:cubicBezTo>
                  <a:pt x="0" y="3447"/>
                  <a:pt x="388" y="4360"/>
                  <a:pt x="594" y="5524"/>
                </a:cubicBezTo>
                <a:lnTo>
                  <a:pt x="594" y="5524"/>
                </a:lnTo>
                <a:cubicBezTo>
                  <a:pt x="799" y="6711"/>
                  <a:pt x="1461" y="7738"/>
                  <a:pt x="1849" y="9131"/>
                </a:cubicBezTo>
                <a:lnTo>
                  <a:pt x="1849" y="9131"/>
                </a:lnTo>
                <a:cubicBezTo>
                  <a:pt x="2214" y="10546"/>
                  <a:pt x="2968" y="11345"/>
                  <a:pt x="3219" y="12075"/>
                </a:cubicBezTo>
                <a:lnTo>
                  <a:pt x="3219" y="12075"/>
                </a:lnTo>
                <a:cubicBezTo>
                  <a:pt x="3493" y="12828"/>
                  <a:pt x="3744" y="13445"/>
                  <a:pt x="4360" y="14266"/>
                </a:cubicBezTo>
                <a:lnTo>
                  <a:pt x="4360" y="14266"/>
                </a:lnTo>
                <a:cubicBezTo>
                  <a:pt x="4748" y="14769"/>
                  <a:pt x="4885" y="15202"/>
                  <a:pt x="5478" y="15704"/>
                </a:cubicBezTo>
                <a:lnTo>
                  <a:pt x="5478" y="15704"/>
                </a:lnTo>
                <a:cubicBezTo>
                  <a:pt x="6255" y="16161"/>
                  <a:pt x="6962" y="16526"/>
                  <a:pt x="7419" y="16709"/>
                </a:cubicBezTo>
                <a:lnTo>
                  <a:pt x="7419" y="16709"/>
                </a:lnTo>
                <a:cubicBezTo>
                  <a:pt x="7350" y="16663"/>
                  <a:pt x="5867" y="14791"/>
                  <a:pt x="5159" y="14129"/>
                </a:cubicBezTo>
                <a:lnTo>
                  <a:pt x="5159" y="14129"/>
                </a:lnTo>
                <a:cubicBezTo>
                  <a:pt x="4406" y="13445"/>
                  <a:pt x="4177" y="12943"/>
                  <a:pt x="3698" y="11938"/>
                </a:cubicBezTo>
                <a:lnTo>
                  <a:pt x="3698" y="11938"/>
                </a:lnTo>
                <a:cubicBezTo>
                  <a:pt x="3219" y="10957"/>
                  <a:pt x="2785" y="9724"/>
                  <a:pt x="2283" y="7967"/>
                </a:cubicBezTo>
                <a:lnTo>
                  <a:pt x="2283" y="7967"/>
                </a:lnTo>
                <a:cubicBezTo>
                  <a:pt x="1781" y="6186"/>
                  <a:pt x="1164" y="4885"/>
                  <a:pt x="799" y="3105"/>
                </a:cubicBezTo>
                <a:lnTo>
                  <a:pt x="799" y="3105"/>
                </a:lnTo>
                <a:cubicBezTo>
                  <a:pt x="548" y="1827"/>
                  <a:pt x="343" y="982"/>
                  <a:pt x="229" y="1"/>
                </a:cubicBezTo>
                <a:lnTo>
                  <a:pt x="229" y="1"/>
                </a:lnTo>
                <a:cubicBezTo>
                  <a:pt x="206" y="366"/>
                  <a:pt x="183" y="868"/>
                  <a:pt x="115" y="1644"/>
                </a:cubicBezTo>
                <a:close/>
                <a:moveTo>
                  <a:pt x="7419" y="16709"/>
                </a:moveTo>
                <a:cubicBezTo>
                  <a:pt x="7419" y="16709"/>
                  <a:pt x="7419" y="16709"/>
                  <a:pt x="7419" y="16709"/>
                </a:cubicBezTo>
                <a:lnTo>
                  <a:pt x="7419" y="16709"/>
                </a:lnTo>
                <a:cubicBezTo>
                  <a:pt x="7419" y="16709"/>
                  <a:pt x="7419" y="16709"/>
                  <a:pt x="7419" y="16709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5" name="Google Shape;1565;p11"/>
          <p:cNvSpPr/>
          <p:nvPr/>
        </p:nvSpPr>
        <p:spPr>
          <a:xfrm>
            <a:off x="621609" y="6526584"/>
            <a:ext cx="58951" cy="322505"/>
          </a:xfrm>
          <a:custGeom>
            <a:avLst/>
            <a:gdLst/>
            <a:ahLst/>
            <a:cxnLst/>
            <a:rect l="l" t="t" r="r" b="b"/>
            <a:pathLst>
              <a:path w="1302" h="7123" extrusionOk="0">
                <a:moveTo>
                  <a:pt x="708" y="1690"/>
                </a:moveTo>
                <a:cubicBezTo>
                  <a:pt x="594" y="2352"/>
                  <a:pt x="365" y="3630"/>
                  <a:pt x="343" y="4155"/>
                </a:cubicBezTo>
                <a:lnTo>
                  <a:pt x="343" y="4155"/>
                </a:lnTo>
                <a:cubicBezTo>
                  <a:pt x="343" y="4680"/>
                  <a:pt x="0" y="5913"/>
                  <a:pt x="69" y="7054"/>
                </a:cubicBezTo>
                <a:lnTo>
                  <a:pt x="69" y="7054"/>
                </a:lnTo>
                <a:lnTo>
                  <a:pt x="480" y="7122"/>
                </a:lnTo>
                <a:cubicBezTo>
                  <a:pt x="662" y="6826"/>
                  <a:pt x="1119" y="5730"/>
                  <a:pt x="1210" y="5251"/>
                </a:cubicBezTo>
                <a:lnTo>
                  <a:pt x="1210" y="5251"/>
                </a:lnTo>
                <a:cubicBezTo>
                  <a:pt x="1301" y="4771"/>
                  <a:pt x="1119" y="4383"/>
                  <a:pt x="1096" y="3493"/>
                </a:cubicBezTo>
                <a:lnTo>
                  <a:pt x="1096" y="3493"/>
                </a:lnTo>
                <a:cubicBezTo>
                  <a:pt x="1073" y="2740"/>
                  <a:pt x="1256" y="1393"/>
                  <a:pt x="1210" y="457"/>
                </a:cubicBezTo>
                <a:lnTo>
                  <a:pt x="1210" y="457"/>
                </a:lnTo>
                <a:cubicBezTo>
                  <a:pt x="1210" y="275"/>
                  <a:pt x="1187" y="138"/>
                  <a:pt x="1187" y="1"/>
                </a:cubicBezTo>
                <a:lnTo>
                  <a:pt x="1187" y="1"/>
                </a:lnTo>
                <a:cubicBezTo>
                  <a:pt x="1210" y="457"/>
                  <a:pt x="822" y="1028"/>
                  <a:pt x="708" y="169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6" name="Google Shape;1566;p11"/>
          <p:cNvSpPr/>
          <p:nvPr/>
        </p:nvSpPr>
        <p:spPr>
          <a:xfrm>
            <a:off x="630890" y="6547274"/>
            <a:ext cx="49668" cy="301815"/>
          </a:xfrm>
          <a:custGeom>
            <a:avLst/>
            <a:gdLst/>
            <a:ahLst/>
            <a:cxnLst/>
            <a:rect l="l" t="t" r="r" b="b"/>
            <a:pathLst>
              <a:path w="1097" h="6666" extrusionOk="0">
                <a:moveTo>
                  <a:pt x="594" y="2306"/>
                </a:moveTo>
                <a:cubicBezTo>
                  <a:pt x="526" y="3219"/>
                  <a:pt x="685" y="4041"/>
                  <a:pt x="617" y="4565"/>
                </a:cubicBezTo>
                <a:lnTo>
                  <a:pt x="617" y="4565"/>
                </a:lnTo>
                <a:cubicBezTo>
                  <a:pt x="571" y="5113"/>
                  <a:pt x="92" y="6209"/>
                  <a:pt x="1" y="6620"/>
                </a:cubicBezTo>
                <a:lnTo>
                  <a:pt x="1" y="6620"/>
                </a:lnTo>
                <a:lnTo>
                  <a:pt x="275" y="6665"/>
                </a:lnTo>
                <a:cubicBezTo>
                  <a:pt x="457" y="6369"/>
                  <a:pt x="914" y="5273"/>
                  <a:pt x="1005" y="4794"/>
                </a:cubicBezTo>
                <a:lnTo>
                  <a:pt x="1005" y="4794"/>
                </a:lnTo>
                <a:cubicBezTo>
                  <a:pt x="1096" y="4314"/>
                  <a:pt x="914" y="3926"/>
                  <a:pt x="891" y="3036"/>
                </a:cubicBezTo>
                <a:lnTo>
                  <a:pt x="891" y="3036"/>
                </a:lnTo>
                <a:cubicBezTo>
                  <a:pt x="868" y="2283"/>
                  <a:pt x="1051" y="936"/>
                  <a:pt x="1005" y="0"/>
                </a:cubicBezTo>
                <a:lnTo>
                  <a:pt x="1005" y="0"/>
                </a:lnTo>
                <a:cubicBezTo>
                  <a:pt x="982" y="708"/>
                  <a:pt x="663" y="1575"/>
                  <a:pt x="594" y="230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7" name="Google Shape;1567;p11"/>
          <p:cNvSpPr/>
          <p:nvPr/>
        </p:nvSpPr>
        <p:spPr>
          <a:xfrm>
            <a:off x="624687" y="6420140"/>
            <a:ext cx="147828" cy="435155"/>
          </a:xfrm>
          <a:custGeom>
            <a:avLst/>
            <a:gdLst/>
            <a:ahLst/>
            <a:cxnLst/>
            <a:rect l="l" t="t" r="r" b="b"/>
            <a:pathLst>
              <a:path w="3265" h="9611" extrusionOk="0">
                <a:moveTo>
                  <a:pt x="2397" y="2238"/>
                </a:moveTo>
                <a:cubicBezTo>
                  <a:pt x="2123" y="3128"/>
                  <a:pt x="1530" y="4840"/>
                  <a:pt x="1347" y="5547"/>
                </a:cubicBezTo>
                <a:lnTo>
                  <a:pt x="1347" y="5547"/>
                </a:lnTo>
                <a:cubicBezTo>
                  <a:pt x="1165" y="6278"/>
                  <a:pt x="389" y="7921"/>
                  <a:pt x="1" y="9473"/>
                </a:cubicBezTo>
                <a:lnTo>
                  <a:pt x="1" y="9473"/>
                </a:lnTo>
                <a:lnTo>
                  <a:pt x="389" y="9610"/>
                </a:lnTo>
                <a:cubicBezTo>
                  <a:pt x="526" y="9428"/>
                  <a:pt x="822" y="8994"/>
                  <a:pt x="1119" y="8538"/>
                </a:cubicBezTo>
                <a:lnTo>
                  <a:pt x="1119" y="8538"/>
                </a:lnTo>
                <a:cubicBezTo>
                  <a:pt x="1393" y="8058"/>
                  <a:pt x="1667" y="7556"/>
                  <a:pt x="1804" y="7237"/>
                </a:cubicBezTo>
                <a:lnTo>
                  <a:pt x="1804" y="7237"/>
                </a:lnTo>
                <a:cubicBezTo>
                  <a:pt x="2055" y="6620"/>
                  <a:pt x="2032" y="6027"/>
                  <a:pt x="2283" y="4794"/>
                </a:cubicBezTo>
                <a:lnTo>
                  <a:pt x="2283" y="4794"/>
                </a:lnTo>
                <a:cubicBezTo>
                  <a:pt x="2489" y="3744"/>
                  <a:pt x="3036" y="1941"/>
                  <a:pt x="3219" y="617"/>
                </a:cubicBezTo>
                <a:lnTo>
                  <a:pt x="3219" y="617"/>
                </a:lnTo>
                <a:cubicBezTo>
                  <a:pt x="3242" y="389"/>
                  <a:pt x="3265" y="184"/>
                  <a:pt x="3265" y="1"/>
                </a:cubicBezTo>
                <a:lnTo>
                  <a:pt x="3265" y="1"/>
                </a:lnTo>
                <a:cubicBezTo>
                  <a:pt x="3196" y="640"/>
                  <a:pt x="2694" y="1348"/>
                  <a:pt x="2397" y="2238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8" name="Google Shape;1568;p11"/>
          <p:cNvSpPr/>
          <p:nvPr/>
        </p:nvSpPr>
        <p:spPr>
          <a:xfrm>
            <a:off x="630890" y="6448075"/>
            <a:ext cx="139588" cy="407219"/>
          </a:xfrm>
          <a:custGeom>
            <a:avLst/>
            <a:gdLst/>
            <a:ahLst/>
            <a:cxnLst/>
            <a:rect l="l" t="t" r="r" b="b"/>
            <a:pathLst>
              <a:path w="3083" h="8994" extrusionOk="0">
                <a:moveTo>
                  <a:pt x="2055" y="3127"/>
                </a:moveTo>
                <a:cubicBezTo>
                  <a:pt x="1735" y="4383"/>
                  <a:pt x="1621" y="5524"/>
                  <a:pt x="1370" y="6232"/>
                </a:cubicBezTo>
                <a:lnTo>
                  <a:pt x="1370" y="6232"/>
                </a:lnTo>
                <a:cubicBezTo>
                  <a:pt x="1142" y="6962"/>
                  <a:pt x="252" y="8377"/>
                  <a:pt x="1" y="8902"/>
                </a:cubicBezTo>
                <a:lnTo>
                  <a:pt x="1" y="8902"/>
                </a:lnTo>
                <a:lnTo>
                  <a:pt x="252" y="8993"/>
                </a:lnTo>
                <a:cubicBezTo>
                  <a:pt x="389" y="8811"/>
                  <a:pt x="685" y="8377"/>
                  <a:pt x="982" y="7921"/>
                </a:cubicBezTo>
                <a:lnTo>
                  <a:pt x="982" y="7921"/>
                </a:lnTo>
                <a:cubicBezTo>
                  <a:pt x="1256" y="7441"/>
                  <a:pt x="1530" y="6939"/>
                  <a:pt x="1667" y="6620"/>
                </a:cubicBezTo>
                <a:lnTo>
                  <a:pt x="1667" y="6620"/>
                </a:lnTo>
                <a:cubicBezTo>
                  <a:pt x="1918" y="6003"/>
                  <a:pt x="1895" y="5410"/>
                  <a:pt x="2146" y="4177"/>
                </a:cubicBezTo>
                <a:lnTo>
                  <a:pt x="2146" y="4177"/>
                </a:lnTo>
                <a:cubicBezTo>
                  <a:pt x="2352" y="3127"/>
                  <a:pt x="2899" y="1324"/>
                  <a:pt x="3082" y="0"/>
                </a:cubicBezTo>
                <a:lnTo>
                  <a:pt x="3082" y="0"/>
                </a:lnTo>
                <a:cubicBezTo>
                  <a:pt x="2899" y="1005"/>
                  <a:pt x="2352" y="2123"/>
                  <a:pt x="2055" y="3127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9" name="Google Shape;1569;p11"/>
          <p:cNvSpPr/>
          <p:nvPr/>
        </p:nvSpPr>
        <p:spPr>
          <a:xfrm>
            <a:off x="684631" y="6552436"/>
            <a:ext cx="63071" cy="326625"/>
          </a:xfrm>
          <a:custGeom>
            <a:avLst/>
            <a:gdLst/>
            <a:ahLst/>
            <a:cxnLst/>
            <a:rect l="l" t="t" r="r" b="b"/>
            <a:pathLst>
              <a:path w="1393" h="7214" extrusionOk="0">
                <a:moveTo>
                  <a:pt x="799" y="1735"/>
                </a:moveTo>
                <a:cubicBezTo>
                  <a:pt x="708" y="2420"/>
                  <a:pt x="503" y="3698"/>
                  <a:pt x="480" y="4223"/>
                </a:cubicBezTo>
                <a:lnTo>
                  <a:pt x="480" y="4223"/>
                </a:lnTo>
                <a:cubicBezTo>
                  <a:pt x="457" y="4748"/>
                  <a:pt x="46" y="5981"/>
                  <a:pt x="1" y="7122"/>
                </a:cubicBezTo>
                <a:lnTo>
                  <a:pt x="1" y="7122"/>
                </a:lnTo>
                <a:lnTo>
                  <a:pt x="389" y="7213"/>
                </a:lnTo>
                <a:cubicBezTo>
                  <a:pt x="503" y="7076"/>
                  <a:pt x="708" y="6734"/>
                  <a:pt x="868" y="6369"/>
                </a:cubicBezTo>
                <a:lnTo>
                  <a:pt x="868" y="6369"/>
                </a:lnTo>
                <a:cubicBezTo>
                  <a:pt x="1051" y="6026"/>
                  <a:pt x="1210" y="5616"/>
                  <a:pt x="1279" y="5387"/>
                </a:cubicBezTo>
                <a:lnTo>
                  <a:pt x="1279" y="5387"/>
                </a:lnTo>
                <a:cubicBezTo>
                  <a:pt x="1393" y="4908"/>
                  <a:pt x="1233" y="4474"/>
                  <a:pt x="1210" y="3561"/>
                </a:cubicBezTo>
                <a:lnTo>
                  <a:pt x="1210" y="3561"/>
                </a:lnTo>
                <a:cubicBezTo>
                  <a:pt x="1210" y="2808"/>
                  <a:pt x="1370" y="1416"/>
                  <a:pt x="1233" y="457"/>
                </a:cubicBezTo>
                <a:lnTo>
                  <a:pt x="1233" y="457"/>
                </a:lnTo>
                <a:cubicBezTo>
                  <a:pt x="1210" y="297"/>
                  <a:pt x="1187" y="138"/>
                  <a:pt x="1165" y="1"/>
                </a:cubicBezTo>
                <a:lnTo>
                  <a:pt x="1165" y="1"/>
                </a:lnTo>
                <a:cubicBezTo>
                  <a:pt x="1233" y="480"/>
                  <a:pt x="891" y="1073"/>
                  <a:pt x="799" y="173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0" name="Google Shape;1570;p11"/>
          <p:cNvSpPr/>
          <p:nvPr/>
        </p:nvSpPr>
        <p:spPr>
          <a:xfrm>
            <a:off x="690834" y="6573126"/>
            <a:ext cx="56868" cy="305935"/>
          </a:xfrm>
          <a:custGeom>
            <a:avLst/>
            <a:gdLst/>
            <a:ahLst/>
            <a:cxnLst/>
            <a:rect l="l" t="t" r="r" b="b"/>
            <a:pathLst>
              <a:path w="1256" h="6757" extrusionOk="0">
                <a:moveTo>
                  <a:pt x="777" y="2374"/>
                </a:moveTo>
                <a:cubicBezTo>
                  <a:pt x="731" y="3310"/>
                  <a:pt x="868" y="4131"/>
                  <a:pt x="777" y="4679"/>
                </a:cubicBezTo>
                <a:lnTo>
                  <a:pt x="777" y="4679"/>
                </a:lnTo>
                <a:cubicBezTo>
                  <a:pt x="685" y="5227"/>
                  <a:pt x="137" y="6300"/>
                  <a:pt x="1" y="6688"/>
                </a:cubicBezTo>
                <a:lnTo>
                  <a:pt x="1" y="6688"/>
                </a:lnTo>
                <a:lnTo>
                  <a:pt x="252" y="6756"/>
                </a:lnTo>
                <a:cubicBezTo>
                  <a:pt x="366" y="6619"/>
                  <a:pt x="571" y="6277"/>
                  <a:pt x="731" y="5912"/>
                </a:cubicBezTo>
                <a:lnTo>
                  <a:pt x="731" y="5912"/>
                </a:lnTo>
                <a:cubicBezTo>
                  <a:pt x="914" y="5569"/>
                  <a:pt x="1073" y="5159"/>
                  <a:pt x="1142" y="4930"/>
                </a:cubicBezTo>
                <a:lnTo>
                  <a:pt x="1142" y="4930"/>
                </a:lnTo>
                <a:cubicBezTo>
                  <a:pt x="1256" y="4451"/>
                  <a:pt x="1096" y="4017"/>
                  <a:pt x="1073" y="3104"/>
                </a:cubicBezTo>
                <a:lnTo>
                  <a:pt x="1073" y="3104"/>
                </a:lnTo>
                <a:cubicBezTo>
                  <a:pt x="1073" y="2351"/>
                  <a:pt x="1233" y="959"/>
                  <a:pt x="1096" y="0"/>
                </a:cubicBezTo>
                <a:lnTo>
                  <a:pt x="1096" y="0"/>
                </a:lnTo>
                <a:cubicBezTo>
                  <a:pt x="1142" y="730"/>
                  <a:pt x="845" y="1621"/>
                  <a:pt x="777" y="23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1" name="Google Shape;1571;p11"/>
          <p:cNvSpPr/>
          <p:nvPr/>
        </p:nvSpPr>
        <p:spPr>
          <a:xfrm>
            <a:off x="713561" y="6535909"/>
            <a:ext cx="118896" cy="371043"/>
          </a:xfrm>
          <a:custGeom>
            <a:avLst/>
            <a:gdLst/>
            <a:ahLst/>
            <a:cxnLst/>
            <a:rect l="l" t="t" r="r" b="b"/>
            <a:pathLst>
              <a:path w="2626" h="8195" extrusionOk="0">
                <a:moveTo>
                  <a:pt x="1644" y="1758"/>
                </a:moveTo>
                <a:cubicBezTo>
                  <a:pt x="1325" y="2465"/>
                  <a:pt x="800" y="3949"/>
                  <a:pt x="663" y="4565"/>
                </a:cubicBezTo>
                <a:lnTo>
                  <a:pt x="663" y="4565"/>
                </a:lnTo>
                <a:cubicBezTo>
                  <a:pt x="617" y="4885"/>
                  <a:pt x="434" y="5387"/>
                  <a:pt x="275" y="6003"/>
                </a:cubicBezTo>
                <a:lnTo>
                  <a:pt x="275" y="6003"/>
                </a:lnTo>
                <a:cubicBezTo>
                  <a:pt x="115" y="6643"/>
                  <a:pt x="1" y="7464"/>
                  <a:pt x="275" y="8195"/>
                </a:cubicBezTo>
                <a:lnTo>
                  <a:pt x="275" y="8195"/>
                </a:lnTo>
                <a:lnTo>
                  <a:pt x="663" y="8126"/>
                </a:lnTo>
                <a:cubicBezTo>
                  <a:pt x="708" y="7921"/>
                  <a:pt x="777" y="7487"/>
                  <a:pt x="914" y="7076"/>
                </a:cubicBezTo>
                <a:lnTo>
                  <a:pt x="914" y="7076"/>
                </a:lnTo>
                <a:cubicBezTo>
                  <a:pt x="1051" y="6643"/>
                  <a:pt x="1233" y="6232"/>
                  <a:pt x="1302" y="5958"/>
                </a:cubicBezTo>
                <a:lnTo>
                  <a:pt x="1302" y="5958"/>
                </a:lnTo>
                <a:cubicBezTo>
                  <a:pt x="1484" y="5433"/>
                  <a:pt x="1370" y="4953"/>
                  <a:pt x="1553" y="3926"/>
                </a:cubicBezTo>
                <a:lnTo>
                  <a:pt x="1553" y="3926"/>
                </a:lnTo>
                <a:cubicBezTo>
                  <a:pt x="1690" y="3036"/>
                  <a:pt x="2238" y="1575"/>
                  <a:pt x="2511" y="503"/>
                </a:cubicBezTo>
                <a:lnTo>
                  <a:pt x="2511" y="503"/>
                </a:lnTo>
                <a:cubicBezTo>
                  <a:pt x="2557" y="320"/>
                  <a:pt x="2580" y="137"/>
                  <a:pt x="2626" y="0"/>
                </a:cubicBezTo>
                <a:lnTo>
                  <a:pt x="2626" y="0"/>
                </a:lnTo>
                <a:cubicBezTo>
                  <a:pt x="2489" y="525"/>
                  <a:pt x="1941" y="1028"/>
                  <a:pt x="1644" y="175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2" name="Google Shape;1572;p11"/>
          <p:cNvSpPr/>
          <p:nvPr/>
        </p:nvSpPr>
        <p:spPr>
          <a:xfrm>
            <a:off x="730088" y="6558637"/>
            <a:ext cx="97209" cy="347272"/>
          </a:xfrm>
          <a:custGeom>
            <a:avLst/>
            <a:gdLst/>
            <a:ahLst/>
            <a:cxnLst/>
            <a:rect l="l" t="t" r="r" b="b"/>
            <a:pathLst>
              <a:path w="2147" h="7670" extrusionOk="0">
                <a:moveTo>
                  <a:pt x="1074" y="2534"/>
                </a:moveTo>
                <a:cubicBezTo>
                  <a:pt x="754" y="3561"/>
                  <a:pt x="754" y="4543"/>
                  <a:pt x="594" y="5159"/>
                </a:cubicBezTo>
                <a:lnTo>
                  <a:pt x="594" y="5159"/>
                </a:lnTo>
                <a:cubicBezTo>
                  <a:pt x="526" y="5479"/>
                  <a:pt x="343" y="5935"/>
                  <a:pt x="206" y="6414"/>
                </a:cubicBezTo>
                <a:lnTo>
                  <a:pt x="206" y="6414"/>
                </a:lnTo>
                <a:cubicBezTo>
                  <a:pt x="47" y="6894"/>
                  <a:pt x="1" y="7396"/>
                  <a:pt x="47" y="7670"/>
                </a:cubicBezTo>
                <a:lnTo>
                  <a:pt x="47" y="7670"/>
                </a:lnTo>
                <a:lnTo>
                  <a:pt x="298" y="7624"/>
                </a:lnTo>
                <a:cubicBezTo>
                  <a:pt x="343" y="7419"/>
                  <a:pt x="412" y="6985"/>
                  <a:pt x="549" y="6574"/>
                </a:cubicBezTo>
                <a:lnTo>
                  <a:pt x="549" y="6574"/>
                </a:lnTo>
                <a:cubicBezTo>
                  <a:pt x="686" y="6141"/>
                  <a:pt x="868" y="5730"/>
                  <a:pt x="937" y="5456"/>
                </a:cubicBezTo>
                <a:lnTo>
                  <a:pt x="937" y="5456"/>
                </a:lnTo>
                <a:cubicBezTo>
                  <a:pt x="1119" y="4931"/>
                  <a:pt x="1005" y="4451"/>
                  <a:pt x="1188" y="3424"/>
                </a:cubicBezTo>
                <a:lnTo>
                  <a:pt x="1188" y="3424"/>
                </a:lnTo>
                <a:cubicBezTo>
                  <a:pt x="1325" y="2534"/>
                  <a:pt x="1873" y="1073"/>
                  <a:pt x="2146" y="1"/>
                </a:cubicBezTo>
                <a:lnTo>
                  <a:pt x="2146" y="1"/>
                </a:lnTo>
                <a:cubicBezTo>
                  <a:pt x="1895" y="799"/>
                  <a:pt x="1325" y="1667"/>
                  <a:pt x="1074" y="253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3" name="Google Shape;1573;p11"/>
          <p:cNvSpPr/>
          <p:nvPr/>
        </p:nvSpPr>
        <p:spPr>
          <a:xfrm>
            <a:off x="732171" y="6524546"/>
            <a:ext cx="179884" cy="381365"/>
          </a:xfrm>
          <a:custGeom>
            <a:avLst/>
            <a:gdLst/>
            <a:ahLst/>
            <a:cxnLst/>
            <a:rect l="l" t="t" r="r" b="b"/>
            <a:pathLst>
              <a:path w="3973" h="8423" extrusionOk="0">
                <a:moveTo>
                  <a:pt x="2945" y="1940"/>
                </a:moveTo>
                <a:cubicBezTo>
                  <a:pt x="2580" y="2716"/>
                  <a:pt x="2032" y="4337"/>
                  <a:pt x="1849" y="4931"/>
                </a:cubicBezTo>
                <a:lnTo>
                  <a:pt x="1849" y="4931"/>
                </a:lnTo>
                <a:cubicBezTo>
                  <a:pt x="1758" y="5250"/>
                  <a:pt x="1507" y="5752"/>
                  <a:pt x="1119" y="6209"/>
                </a:cubicBezTo>
                <a:lnTo>
                  <a:pt x="1119" y="6209"/>
                </a:lnTo>
                <a:cubicBezTo>
                  <a:pt x="914" y="6460"/>
                  <a:pt x="662" y="6734"/>
                  <a:pt x="434" y="7076"/>
                </a:cubicBezTo>
                <a:lnTo>
                  <a:pt x="434" y="7076"/>
                </a:lnTo>
                <a:cubicBezTo>
                  <a:pt x="206" y="7418"/>
                  <a:pt x="1" y="7921"/>
                  <a:pt x="69" y="8423"/>
                </a:cubicBezTo>
                <a:lnTo>
                  <a:pt x="69" y="8423"/>
                </a:lnTo>
                <a:lnTo>
                  <a:pt x="480" y="8400"/>
                </a:lnTo>
                <a:cubicBezTo>
                  <a:pt x="525" y="8309"/>
                  <a:pt x="571" y="8149"/>
                  <a:pt x="685" y="7966"/>
                </a:cubicBezTo>
                <a:lnTo>
                  <a:pt x="685" y="7966"/>
                </a:lnTo>
                <a:cubicBezTo>
                  <a:pt x="777" y="7807"/>
                  <a:pt x="936" y="7647"/>
                  <a:pt x="1119" y="7487"/>
                </a:cubicBezTo>
                <a:lnTo>
                  <a:pt x="1119" y="7487"/>
                </a:lnTo>
                <a:cubicBezTo>
                  <a:pt x="1461" y="7190"/>
                  <a:pt x="1872" y="6848"/>
                  <a:pt x="2100" y="6574"/>
                </a:cubicBezTo>
                <a:lnTo>
                  <a:pt x="2100" y="6574"/>
                </a:lnTo>
                <a:cubicBezTo>
                  <a:pt x="2511" y="6003"/>
                  <a:pt x="2557" y="5410"/>
                  <a:pt x="2762" y="4291"/>
                </a:cubicBezTo>
                <a:lnTo>
                  <a:pt x="2762" y="4291"/>
                </a:lnTo>
                <a:cubicBezTo>
                  <a:pt x="2945" y="3333"/>
                  <a:pt x="3538" y="1735"/>
                  <a:pt x="3858" y="571"/>
                </a:cubicBezTo>
                <a:lnTo>
                  <a:pt x="3858" y="571"/>
                </a:lnTo>
                <a:cubicBezTo>
                  <a:pt x="3904" y="365"/>
                  <a:pt x="3949" y="183"/>
                  <a:pt x="3972" y="0"/>
                </a:cubicBezTo>
                <a:lnTo>
                  <a:pt x="3972" y="0"/>
                </a:lnTo>
                <a:cubicBezTo>
                  <a:pt x="3835" y="571"/>
                  <a:pt x="3265" y="1142"/>
                  <a:pt x="2945" y="194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4" name="Google Shape;1574;p11"/>
          <p:cNvSpPr/>
          <p:nvPr/>
        </p:nvSpPr>
        <p:spPr>
          <a:xfrm>
            <a:off x="742493" y="6550352"/>
            <a:ext cx="164355" cy="355557"/>
          </a:xfrm>
          <a:custGeom>
            <a:avLst/>
            <a:gdLst/>
            <a:ahLst/>
            <a:cxnLst/>
            <a:rect l="l" t="t" r="r" b="b"/>
            <a:pathLst>
              <a:path w="3630" h="7853" extrusionOk="0">
                <a:moveTo>
                  <a:pt x="2466" y="2740"/>
                </a:moveTo>
                <a:cubicBezTo>
                  <a:pt x="2283" y="3311"/>
                  <a:pt x="2215" y="3858"/>
                  <a:pt x="2101" y="4361"/>
                </a:cubicBezTo>
                <a:lnTo>
                  <a:pt x="2101" y="4361"/>
                </a:lnTo>
                <a:cubicBezTo>
                  <a:pt x="1987" y="4840"/>
                  <a:pt x="1850" y="5251"/>
                  <a:pt x="1667" y="5570"/>
                </a:cubicBezTo>
                <a:lnTo>
                  <a:pt x="1667" y="5570"/>
                </a:lnTo>
                <a:cubicBezTo>
                  <a:pt x="1484" y="5867"/>
                  <a:pt x="1074" y="6232"/>
                  <a:pt x="663" y="6597"/>
                </a:cubicBezTo>
                <a:lnTo>
                  <a:pt x="663" y="6597"/>
                </a:lnTo>
                <a:cubicBezTo>
                  <a:pt x="480" y="6780"/>
                  <a:pt x="297" y="6985"/>
                  <a:pt x="161" y="7214"/>
                </a:cubicBezTo>
                <a:lnTo>
                  <a:pt x="161" y="7214"/>
                </a:lnTo>
                <a:cubicBezTo>
                  <a:pt x="46" y="7442"/>
                  <a:pt x="1" y="7693"/>
                  <a:pt x="1" y="7853"/>
                </a:cubicBezTo>
                <a:lnTo>
                  <a:pt x="1" y="7853"/>
                </a:lnTo>
                <a:lnTo>
                  <a:pt x="252" y="7830"/>
                </a:lnTo>
                <a:cubicBezTo>
                  <a:pt x="297" y="7739"/>
                  <a:pt x="343" y="7579"/>
                  <a:pt x="457" y="7396"/>
                </a:cubicBezTo>
                <a:lnTo>
                  <a:pt x="457" y="7396"/>
                </a:lnTo>
                <a:cubicBezTo>
                  <a:pt x="549" y="7237"/>
                  <a:pt x="708" y="7077"/>
                  <a:pt x="891" y="6917"/>
                </a:cubicBezTo>
                <a:lnTo>
                  <a:pt x="891" y="6917"/>
                </a:lnTo>
                <a:cubicBezTo>
                  <a:pt x="1233" y="6620"/>
                  <a:pt x="1644" y="6278"/>
                  <a:pt x="1872" y="6004"/>
                </a:cubicBezTo>
                <a:lnTo>
                  <a:pt x="1872" y="6004"/>
                </a:lnTo>
                <a:cubicBezTo>
                  <a:pt x="2283" y="5433"/>
                  <a:pt x="2329" y="4840"/>
                  <a:pt x="2534" y="3721"/>
                </a:cubicBezTo>
                <a:lnTo>
                  <a:pt x="2534" y="3721"/>
                </a:lnTo>
                <a:cubicBezTo>
                  <a:pt x="2717" y="2763"/>
                  <a:pt x="3310" y="1165"/>
                  <a:pt x="3630" y="1"/>
                </a:cubicBezTo>
                <a:lnTo>
                  <a:pt x="3630" y="1"/>
                </a:lnTo>
                <a:cubicBezTo>
                  <a:pt x="3356" y="845"/>
                  <a:pt x="2740" y="1827"/>
                  <a:pt x="2466" y="2740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5" name="Google Shape;1575;p11"/>
          <p:cNvSpPr/>
          <p:nvPr/>
        </p:nvSpPr>
        <p:spPr>
          <a:xfrm>
            <a:off x="755941" y="6630988"/>
            <a:ext cx="222217" cy="262515"/>
          </a:xfrm>
          <a:custGeom>
            <a:avLst/>
            <a:gdLst/>
            <a:ahLst/>
            <a:cxnLst/>
            <a:rect l="l" t="t" r="r" b="b"/>
            <a:pathLst>
              <a:path w="4908" h="5798" extrusionOk="0">
                <a:moveTo>
                  <a:pt x="3812" y="1484"/>
                </a:moveTo>
                <a:cubicBezTo>
                  <a:pt x="3607" y="1781"/>
                  <a:pt x="3310" y="2192"/>
                  <a:pt x="2991" y="2557"/>
                </a:cubicBezTo>
                <a:lnTo>
                  <a:pt x="2991" y="2557"/>
                </a:lnTo>
                <a:cubicBezTo>
                  <a:pt x="2694" y="2922"/>
                  <a:pt x="2374" y="3264"/>
                  <a:pt x="2215" y="3493"/>
                </a:cubicBezTo>
                <a:lnTo>
                  <a:pt x="2215" y="3493"/>
                </a:lnTo>
                <a:cubicBezTo>
                  <a:pt x="2055" y="3698"/>
                  <a:pt x="1712" y="3995"/>
                  <a:pt x="1302" y="4337"/>
                </a:cubicBezTo>
                <a:lnTo>
                  <a:pt x="1302" y="4337"/>
                </a:lnTo>
                <a:cubicBezTo>
                  <a:pt x="891" y="4679"/>
                  <a:pt x="411" y="5045"/>
                  <a:pt x="0" y="5456"/>
                </a:cubicBezTo>
                <a:lnTo>
                  <a:pt x="0" y="5456"/>
                </a:lnTo>
                <a:lnTo>
                  <a:pt x="229" y="5798"/>
                </a:lnTo>
                <a:cubicBezTo>
                  <a:pt x="411" y="5775"/>
                  <a:pt x="777" y="5638"/>
                  <a:pt x="1165" y="5478"/>
                </a:cubicBezTo>
                <a:lnTo>
                  <a:pt x="1165" y="5478"/>
                </a:lnTo>
                <a:cubicBezTo>
                  <a:pt x="1553" y="5296"/>
                  <a:pt x="1941" y="5090"/>
                  <a:pt x="2146" y="4908"/>
                </a:cubicBezTo>
                <a:lnTo>
                  <a:pt x="2146" y="4908"/>
                </a:lnTo>
                <a:cubicBezTo>
                  <a:pt x="2557" y="4588"/>
                  <a:pt x="2717" y="4132"/>
                  <a:pt x="3219" y="3333"/>
                </a:cubicBezTo>
                <a:lnTo>
                  <a:pt x="3219" y="3333"/>
                </a:lnTo>
                <a:cubicBezTo>
                  <a:pt x="3424" y="2990"/>
                  <a:pt x="3744" y="2534"/>
                  <a:pt x="4041" y="2032"/>
                </a:cubicBezTo>
                <a:lnTo>
                  <a:pt x="4041" y="2032"/>
                </a:lnTo>
                <a:cubicBezTo>
                  <a:pt x="4360" y="1530"/>
                  <a:pt x="4634" y="982"/>
                  <a:pt x="4794" y="480"/>
                </a:cubicBezTo>
                <a:lnTo>
                  <a:pt x="4794" y="480"/>
                </a:lnTo>
                <a:cubicBezTo>
                  <a:pt x="4839" y="320"/>
                  <a:pt x="4885" y="160"/>
                  <a:pt x="4908" y="0"/>
                </a:cubicBezTo>
                <a:lnTo>
                  <a:pt x="4908" y="0"/>
                </a:lnTo>
                <a:cubicBezTo>
                  <a:pt x="4771" y="502"/>
                  <a:pt x="4223" y="936"/>
                  <a:pt x="3812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6" name="Google Shape;1576;p11"/>
          <p:cNvSpPr/>
          <p:nvPr/>
        </p:nvSpPr>
        <p:spPr>
          <a:xfrm>
            <a:off x="760060" y="6652675"/>
            <a:ext cx="212936" cy="240827"/>
          </a:xfrm>
          <a:custGeom>
            <a:avLst/>
            <a:gdLst/>
            <a:ahLst/>
            <a:cxnLst/>
            <a:rect l="l" t="t" r="r" b="b"/>
            <a:pathLst>
              <a:path w="4703" h="5319" extrusionOk="0">
                <a:moveTo>
                  <a:pt x="3265" y="2055"/>
                </a:moveTo>
                <a:cubicBezTo>
                  <a:pt x="2717" y="2831"/>
                  <a:pt x="2329" y="3607"/>
                  <a:pt x="1918" y="4018"/>
                </a:cubicBezTo>
                <a:lnTo>
                  <a:pt x="1918" y="4018"/>
                </a:lnTo>
                <a:cubicBezTo>
                  <a:pt x="1713" y="4200"/>
                  <a:pt x="1347" y="4452"/>
                  <a:pt x="959" y="4634"/>
                </a:cubicBezTo>
                <a:lnTo>
                  <a:pt x="959" y="4634"/>
                </a:lnTo>
                <a:cubicBezTo>
                  <a:pt x="571" y="4840"/>
                  <a:pt x="183" y="4999"/>
                  <a:pt x="1" y="5091"/>
                </a:cubicBezTo>
                <a:lnTo>
                  <a:pt x="1" y="5091"/>
                </a:lnTo>
                <a:lnTo>
                  <a:pt x="138" y="5319"/>
                </a:lnTo>
                <a:cubicBezTo>
                  <a:pt x="320" y="5296"/>
                  <a:pt x="686" y="5159"/>
                  <a:pt x="1074" y="4999"/>
                </a:cubicBezTo>
                <a:lnTo>
                  <a:pt x="1074" y="4999"/>
                </a:lnTo>
                <a:cubicBezTo>
                  <a:pt x="1462" y="4817"/>
                  <a:pt x="1850" y="4611"/>
                  <a:pt x="2055" y="4429"/>
                </a:cubicBezTo>
                <a:lnTo>
                  <a:pt x="2055" y="4429"/>
                </a:lnTo>
                <a:cubicBezTo>
                  <a:pt x="2466" y="4109"/>
                  <a:pt x="2626" y="3653"/>
                  <a:pt x="3128" y="2854"/>
                </a:cubicBezTo>
                <a:lnTo>
                  <a:pt x="3128" y="2854"/>
                </a:lnTo>
                <a:cubicBezTo>
                  <a:pt x="3333" y="2511"/>
                  <a:pt x="3653" y="2055"/>
                  <a:pt x="3950" y="1553"/>
                </a:cubicBezTo>
                <a:lnTo>
                  <a:pt x="3950" y="1553"/>
                </a:lnTo>
                <a:cubicBezTo>
                  <a:pt x="4269" y="1051"/>
                  <a:pt x="4543" y="503"/>
                  <a:pt x="4703" y="1"/>
                </a:cubicBezTo>
                <a:lnTo>
                  <a:pt x="4703" y="1"/>
                </a:lnTo>
                <a:cubicBezTo>
                  <a:pt x="4406" y="731"/>
                  <a:pt x="3721" y="1416"/>
                  <a:pt x="3265" y="2055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7" name="Google Shape;1577;p11"/>
          <p:cNvSpPr/>
          <p:nvPr/>
        </p:nvSpPr>
        <p:spPr>
          <a:xfrm>
            <a:off x="764226" y="6674361"/>
            <a:ext cx="256311" cy="228467"/>
          </a:xfrm>
          <a:custGeom>
            <a:avLst/>
            <a:gdLst/>
            <a:ahLst/>
            <a:cxnLst/>
            <a:rect l="l" t="t" r="r" b="b"/>
            <a:pathLst>
              <a:path w="5661" h="5046" extrusionOk="0">
                <a:moveTo>
                  <a:pt x="4497" y="1485"/>
                </a:moveTo>
                <a:cubicBezTo>
                  <a:pt x="4268" y="1758"/>
                  <a:pt x="3926" y="2124"/>
                  <a:pt x="3561" y="2443"/>
                </a:cubicBezTo>
                <a:lnTo>
                  <a:pt x="3561" y="2443"/>
                </a:lnTo>
                <a:cubicBezTo>
                  <a:pt x="3196" y="2763"/>
                  <a:pt x="2808" y="3037"/>
                  <a:pt x="2625" y="3196"/>
                </a:cubicBezTo>
                <a:lnTo>
                  <a:pt x="2625" y="3196"/>
                </a:lnTo>
                <a:cubicBezTo>
                  <a:pt x="2420" y="3379"/>
                  <a:pt x="2009" y="3607"/>
                  <a:pt x="1529" y="3858"/>
                </a:cubicBezTo>
                <a:lnTo>
                  <a:pt x="1529" y="3858"/>
                </a:lnTo>
                <a:cubicBezTo>
                  <a:pt x="1050" y="4087"/>
                  <a:pt x="502" y="4361"/>
                  <a:pt x="0" y="4680"/>
                </a:cubicBezTo>
                <a:lnTo>
                  <a:pt x="0" y="4680"/>
                </a:lnTo>
                <a:lnTo>
                  <a:pt x="160" y="5045"/>
                </a:lnTo>
                <a:cubicBezTo>
                  <a:pt x="342" y="5045"/>
                  <a:pt x="731" y="5023"/>
                  <a:pt x="1141" y="4931"/>
                </a:cubicBezTo>
                <a:lnTo>
                  <a:pt x="1141" y="4931"/>
                </a:lnTo>
                <a:cubicBezTo>
                  <a:pt x="1575" y="4840"/>
                  <a:pt x="2009" y="4703"/>
                  <a:pt x="2237" y="4589"/>
                </a:cubicBezTo>
                <a:lnTo>
                  <a:pt x="2237" y="4589"/>
                </a:lnTo>
                <a:cubicBezTo>
                  <a:pt x="2716" y="4361"/>
                  <a:pt x="2967" y="3950"/>
                  <a:pt x="3629" y="3242"/>
                </a:cubicBezTo>
                <a:lnTo>
                  <a:pt x="3629" y="3242"/>
                </a:lnTo>
                <a:cubicBezTo>
                  <a:pt x="3903" y="2945"/>
                  <a:pt x="4314" y="2535"/>
                  <a:pt x="4679" y="2055"/>
                </a:cubicBezTo>
                <a:lnTo>
                  <a:pt x="4679" y="2055"/>
                </a:lnTo>
                <a:cubicBezTo>
                  <a:pt x="5067" y="1576"/>
                  <a:pt x="5387" y="1005"/>
                  <a:pt x="5547" y="503"/>
                </a:cubicBezTo>
                <a:lnTo>
                  <a:pt x="5547" y="503"/>
                </a:lnTo>
                <a:cubicBezTo>
                  <a:pt x="5592" y="321"/>
                  <a:pt x="5638" y="138"/>
                  <a:pt x="5661" y="1"/>
                </a:cubicBezTo>
                <a:lnTo>
                  <a:pt x="5661" y="1"/>
                </a:lnTo>
                <a:cubicBezTo>
                  <a:pt x="5547" y="526"/>
                  <a:pt x="4953" y="982"/>
                  <a:pt x="4497" y="148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8" name="Google Shape;1578;p11"/>
          <p:cNvSpPr/>
          <p:nvPr/>
        </p:nvSpPr>
        <p:spPr>
          <a:xfrm>
            <a:off x="766263" y="6697135"/>
            <a:ext cx="249112" cy="205692"/>
          </a:xfrm>
          <a:custGeom>
            <a:avLst/>
            <a:gdLst/>
            <a:ahLst/>
            <a:cxnLst/>
            <a:rect l="l" t="t" r="r" b="b"/>
            <a:pathLst>
              <a:path w="5502" h="4543" extrusionOk="0">
                <a:moveTo>
                  <a:pt x="4771" y="1073"/>
                </a:moveTo>
                <a:cubicBezTo>
                  <a:pt x="4475" y="1392"/>
                  <a:pt x="4155" y="1689"/>
                  <a:pt x="3881" y="1963"/>
                </a:cubicBezTo>
                <a:lnTo>
                  <a:pt x="3881" y="1963"/>
                </a:lnTo>
                <a:cubicBezTo>
                  <a:pt x="3219" y="2671"/>
                  <a:pt x="2648" y="3355"/>
                  <a:pt x="2169" y="3652"/>
                </a:cubicBezTo>
                <a:lnTo>
                  <a:pt x="2169" y="3652"/>
                </a:lnTo>
                <a:cubicBezTo>
                  <a:pt x="1918" y="3789"/>
                  <a:pt x="1484" y="3949"/>
                  <a:pt x="1051" y="4063"/>
                </a:cubicBezTo>
                <a:lnTo>
                  <a:pt x="1051" y="4063"/>
                </a:lnTo>
                <a:cubicBezTo>
                  <a:pt x="640" y="4177"/>
                  <a:pt x="229" y="4246"/>
                  <a:pt x="1" y="4314"/>
                </a:cubicBezTo>
                <a:lnTo>
                  <a:pt x="1" y="4314"/>
                </a:lnTo>
                <a:lnTo>
                  <a:pt x="115" y="4542"/>
                </a:lnTo>
                <a:cubicBezTo>
                  <a:pt x="297" y="4542"/>
                  <a:pt x="686" y="4520"/>
                  <a:pt x="1096" y="4428"/>
                </a:cubicBezTo>
                <a:lnTo>
                  <a:pt x="1096" y="4428"/>
                </a:lnTo>
                <a:cubicBezTo>
                  <a:pt x="1530" y="4337"/>
                  <a:pt x="1964" y="4200"/>
                  <a:pt x="2192" y="4086"/>
                </a:cubicBezTo>
                <a:lnTo>
                  <a:pt x="2192" y="4086"/>
                </a:lnTo>
                <a:cubicBezTo>
                  <a:pt x="2671" y="3858"/>
                  <a:pt x="2922" y="3447"/>
                  <a:pt x="3584" y="2739"/>
                </a:cubicBezTo>
                <a:lnTo>
                  <a:pt x="3584" y="2739"/>
                </a:lnTo>
                <a:cubicBezTo>
                  <a:pt x="3858" y="2442"/>
                  <a:pt x="4269" y="2032"/>
                  <a:pt x="4634" y="1552"/>
                </a:cubicBezTo>
                <a:lnTo>
                  <a:pt x="4634" y="1552"/>
                </a:lnTo>
                <a:cubicBezTo>
                  <a:pt x="5022" y="1073"/>
                  <a:pt x="5342" y="502"/>
                  <a:pt x="5502" y="0"/>
                </a:cubicBezTo>
                <a:lnTo>
                  <a:pt x="5502" y="0"/>
                </a:lnTo>
                <a:cubicBezTo>
                  <a:pt x="5342" y="365"/>
                  <a:pt x="5068" y="753"/>
                  <a:pt x="4771" y="107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9" name="Google Shape;1579;p11"/>
          <p:cNvSpPr/>
          <p:nvPr/>
        </p:nvSpPr>
        <p:spPr>
          <a:xfrm>
            <a:off x="800355" y="6468720"/>
            <a:ext cx="59992" cy="473368"/>
          </a:xfrm>
          <a:custGeom>
            <a:avLst/>
            <a:gdLst/>
            <a:ahLst/>
            <a:cxnLst/>
            <a:rect l="l" t="t" r="r" b="b"/>
            <a:pathLst>
              <a:path w="1325" h="10455" extrusionOk="0">
                <a:moveTo>
                  <a:pt x="754" y="2466"/>
                </a:moveTo>
                <a:cubicBezTo>
                  <a:pt x="617" y="3402"/>
                  <a:pt x="184" y="5251"/>
                  <a:pt x="161" y="6027"/>
                </a:cubicBezTo>
                <a:lnTo>
                  <a:pt x="161" y="6027"/>
                </a:lnTo>
                <a:cubicBezTo>
                  <a:pt x="138" y="6415"/>
                  <a:pt x="24" y="7099"/>
                  <a:pt x="1" y="7898"/>
                </a:cubicBezTo>
                <a:lnTo>
                  <a:pt x="1" y="7898"/>
                </a:lnTo>
                <a:cubicBezTo>
                  <a:pt x="1" y="8697"/>
                  <a:pt x="115" y="9656"/>
                  <a:pt x="526" y="10455"/>
                </a:cubicBezTo>
                <a:lnTo>
                  <a:pt x="526" y="10455"/>
                </a:lnTo>
                <a:lnTo>
                  <a:pt x="914" y="10318"/>
                </a:lnTo>
                <a:cubicBezTo>
                  <a:pt x="914" y="10204"/>
                  <a:pt x="891" y="9998"/>
                  <a:pt x="891" y="9770"/>
                </a:cubicBezTo>
                <a:lnTo>
                  <a:pt x="891" y="9770"/>
                </a:lnTo>
                <a:cubicBezTo>
                  <a:pt x="868" y="9542"/>
                  <a:pt x="891" y="9268"/>
                  <a:pt x="891" y="9017"/>
                </a:cubicBezTo>
                <a:lnTo>
                  <a:pt x="891" y="9017"/>
                </a:lnTo>
                <a:cubicBezTo>
                  <a:pt x="914" y="8469"/>
                  <a:pt x="982" y="7921"/>
                  <a:pt x="1005" y="7579"/>
                </a:cubicBezTo>
                <a:lnTo>
                  <a:pt x="1005" y="7579"/>
                </a:lnTo>
                <a:cubicBezTo>
                  <a:pt x="1051" y="6940"/>
                  <a:pt x="891" y="6369"/>
                  <a:pt x="937" y="5091"/>
                </a:cubicBezTo>
                <a:lnTo>
                  <a:pt x="937" y="5091"/>
                </a:lnTo>
                <a:cubicBezTo>
                  <a:pt x="982" y="4566"/>
                  <a:pt x="1097" y="3813"/>
                  <a:pt x="1188" y="3014"/>
                </a:cubicBezTo>
                <a:lnTo>
                  <a:pt x="1188" y="3014"/>
                </a:lnTo>
                <a:cubicBezTo>
                  <a:pt x="1279" y="2238"/>
                  <a:pt x="1325" y="1370"/>
                  <a:pt x="1234" y="663"/>
                </a:cubicBezTo>
                <a:lnTo>
                  <a:pt x="1234" y="663"/>
                </a:lnTo>
                <a:cubicBezTo>
                  <a:pt x="1188" y="412"/>
                  <a:pt x="1165" y="183"/>
                  <a:pt x="1119" y="1"/>
                </a:cubicBezTo>
                <a:lnTo>
                  <a:pt x="1119" y="1"/>
                </a:lnTo>
                <a:cubicBezTo>
                  <a:pt x="1234" y="708"/>
                  <a:pt x="914" y="1553"/>
                  <a:pt x="754" y="246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0" name="Google Shape;1580;p11"/>
          <p:cNvSpPr/>
          <p:nvPr/>
        </p:nvSpPr>
        <p:spPr>
          <a:xfrm>
            <a:off x="823129" y="6498694"/>
            <a:ext cx="37217" cy="441357"/>
          </a:xfrm>
          <a:custGeom>
            <a:avLst/>
            <a:gdLst/>
            <a:ahLst/>
            <a:cxnLst/>
            <a:rect l="l" t="t" r="r" b="b"/>
            <a:pathLst>
              <a:path w="822" h="9748" extrusionOk="0">
                <a:moveTo>
                  <a:pt x="228" y="3379"/>
                </a:moveTo>
                <a:cubicBezTo>
                  <a:pt x="46" y="4703"/>
                  <a:pt x="137" y="5890"/>
                  <a:pt x="114" y="6643"/>
                </a:cubicBezTo>
                <a:lnTo>
                  <a:pt x="114" y="6643"/>
                </a:lnTo>
                <a:cubicBezTo>
                  <a:pt x="114" y="7031"/>
                  <a:pt x="0" y="7647"/>
                  <a:pt x="0" y="8241"/>
                </a:cubicBezTo>
                <a:lnTo>
                  <a:pt x="0" y="8241"/>
                </a:lnTo>
                <a:cubicBezTo>
                  <a:pt x="0" y="8537"/>
                  <a:pt x="23" y="8834"/>
                  <a:pt x="46" y="9108"/>
                </a:cubicBezTo>
                <a:lnTo>
                  <a:pt x="46" y="9108"/>
                </a:lnTo>
                <a:cubicBezTo>
                  <a:pt x="69" y="9359"/>
                  <a:pt x="114" y="9587"/>
                  <a:pt x="160" y="9747"/>
                </a:cubicBezTo>
                <a:lnTo>
                  <a:pt x="160" y="9747"/>
                </a:lnTo>
                <a:lnTo>
                  <a:pt x="411" y="9656"/>
                </a:lnTo>
                <a:cubicBezTo>
                  <a:pt x="411" y="9542"/>
                  <a:pt x="388" y="9336"/>
                  <a:pt x="388" y="9108"/>
                </a:cubicBezTo>
                <a:lnTo>
                  <a:pt x="388" y="9108"/>
                </a:lnTo>
                <a:cubicBezTo>
                  <a:pt x="365" y="8880"/>
                  <a:pt x="388" y="8606"/>
                  <a:pt x="388" y="8355"/>
                </a:cubicBezTo>
                <a:lnTo>
                  <a:pt x="388" y="8355"/>
                </a:lnTo>
                <a:cubicBezTo>
                  <a:pt x="411" y="7807"/>
                  <a:pt x="479" y="7259"/>
                  <a:pt x="502" y="6917"/>
                </a:cubicBezTo>
                <a:lnTo>
                  <a:pt x="502" y="6917"/>
                </a:lnTo>
                <a:cubicBezTo>
                  <a:pt x="548" y="6278"/>
                  <a:pt x="388" y="5707"/>
                  <a:pt x="434" y="4429"/>
                </a:cubicBezTo>
                <a:lnTo>
                  <a:pt x="434" y="4429"/>
                </a:lnTo>
                <a:cubicBezTo>
                  <a:pt x="479" y="3904"/>
                  <a:pt x="594" y="3151"/>
                  <a:pt x="685" y="2352"/>
                </a:cubicBezTo>
                <a:lnTo>
                  <a:pt x="685" y="2352"/>
                </a:lnTo>
                <a:cubicBezTo>
                  <a:pt x="776" y="1576"/>
                  <a:pt x="822" y="708"/>
                  <a:pt x="731" y="1"/>
                </a:cubicBezTo>
                <a:lnTo>
                  <a:pt x="731" y="1"/>
                </a:lnTo>
                <a:cubicBezTo>
                  <a:pt x="799" y="1096"/>
                  <a:pt x="388" y="2306"/>
                  <a:pt x="228" y="3379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1" name="Google Shape;1581;p11"/>
          <p:cNvSpPr/>
          <p:nvPr/>
        </p:nvSpPr>
        <p:spPr>
          <a:xfrm>
            <a:off x="643295" y="6602057"/>
            <a:ext cx="52747" cy="274920"/>
          </a:xfrm>
          <a:custGeom>
            <a:avLst/>
            <a:gdLst/>
            <a:ahLst/>
            <a:cxnLst/>
            <a:rect l="l" t="t" r="r" b="b"/>
            <a:pathLst>
              <a:path w="1165" h="6072" extrusionOk="0">
                <a:moveTo>
                  <a:pt x="160" y="1415"/>
                </a:moveTo>
                <a:cubicBezTo>
                  <a:pt x="46" y="1986"/>
                  <a:pt x="1" y="3127"/>
                  <a:pt x="92" y="3561"/>
                </a:cubicBezTo>
                <a:lnTo>
                  <a:pt x="92" y="3561"/>
                </a:lnTo>
                <a:cubicBezTo>
                  <a:pt x="183" y="4017"/>
                  <a:pt x="137" y="5182"/>
                  <a:pt x="594" y="6072"/>
                </a:cubicBezTo>
                <a:lnTo>
                  <a:pt x="594" y="6072"/>
                </a:lnTo>
                <a:lnTo>
                  <a:pt x="1005" y="5980"/>
                </a:lnTo>
                <a:cubicBezTo>
                  <a:pt x="1073" y="5684"/>
                  <a:pt x="1165" y="4679"/>
                  <a:pt x="1165" y="4291"/>
                </a:cubicBezTo>
                <a:lnTo>
                  <a:pt x="1165" y="4291"/>
                </a:lnTo>
                <a:cubicBezTo>
                  <a:pt x="1142" y="3880"/>
                  <a:pt x="868" y="3607"/>
                  <a:pt x="708" y="2876"/>
                </a:cubicBezTo>
                <a:lnTo>
                  <a:pt x="708" y="2876"/>
                </a:lnTo>
                <a:cubicBezTo>
                  <a:pt x="571" y="2260"/>
                  <a:pt x="662" y="1141"/>
                  <a:pt x="640" y="365"/>
                </a:cubicBezTo>
                <a:lnTo>
                  <a:pt x="640" y="365"/>
                </a:lnTo>
                <a:cubicBezTo>
                  <a:pt x="640" y="228"/>
                  <a:pt x="617" y="91"/>
                  <a:pt x="617" y="0"/>
                </a:cubicBezTo>
                <a:lnTo>
                  <a:pt x="617" y="0"/>
                </a:lnTo>
                <a:cubicBezTo>
                  <a:pt x="617" y="365"/>
                  <a:pt x="252" y="845"/>
                  <a:pt x="160" y="141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2" name="Google Shape;1582;p11"/>
          <p:cNvSpPr/>
          <p:nvPr/>
        </p:nvSpPr>
        <p:spPr>
          <a:xfrm>
            <a:off x="656742" y="6618583"/>
            <a:ext cx="39300" cy="256356"/>
          </a:xfrm>
          <a:custGeom>
            <a:avLst/>
            <a:gdLst/>
            <a:ahLst/>
            <a:cxnLst/>
            <a:rect l="l" t="t" r="r" b="b"/>
            <a:pathLst>
              <a:path w="868" h="5662" extrusionOk="0">
                <a:moveTo>
                  <a:pt x="46" y="1963"/>
                </a:moveTo>
                <a:cubicBezTo>
                  <a:pt x="69" y="2739"/>
                  <a:pt x="388" y="3401"/>
                  <a:pt x="457" y="3835"/>
                </a:cubicBezTo>
                <a:lnTo>
                  <a:pt x="457" y="3835"/>
                </a:lnTo>
                <a:cubicBezTo>
                  <a:pt x="502" y="4269"/>
                  <a:pt x="388" y="5319"/>
                  <a:pt x="457" y="5661"/>
                </a:cubicBezTo>
                <a:lnTo>
                  <a:pt x="457" y="5661"/>
                </a:lnTo>
                <a:lnTo>
                  <a:pt x="708" y="5615"/>
                </a:lnTo>
                <a:cubicBezTo>
                  <a:pt x="776" y="5319"/>
                  <a:pt x="868" y="4314"/>
                  <a:pt x="868" y="3926"/>
                </a:cubicBezTo>
                <a:lnTo>
                  <a:pt x="868" y="3926"/>
                </a:lnTo>
                <a:cubicBezTo>
                  <a:pt x="845" y="3515"/>
                  <a:pt x="571" y="3242"/>
                  <a:pt x="411" y="2511"/>
                </a:cubicBezTo>
                <a:lnTo>
                  <a:pt x="411" y="2511"/>
                </a:lnTo>
                <a:cubicBezTo>
                  <a:pt x="274" y="1895"/>
                  <a:pt x="365" y="776"/>
                  <a:pt x="343" y="0"/>
                </a:cubicBezTo>
                <a:lnTo>
                  <a:pt x="343" y="0"/>
                </a:lnTo>
                <a:cubicBezTo>
                  <a:pt x="320" y="571"/>
                  <a:pt x="0" y="1324"/>
                  <a:pt x="46" y="196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3" name="Google Shape;1583;p11"/>
          <p:cNvSpPr/>
          <p:nvPr/>
        </p:nvSpPr>
        <p:spPr>
          <a:xfrm>
            <a:off x="839654" y="6669201"/>
            <a:ext cx="260476" cy="248071"/>
          </a:xfrm>
          <a:custGeom>
            <a:avLst/>
            <a:gdLst/>
            <a:ahLst/>
            <a:cxnLst/>
            <a:rect l="l" t="t" r="r" b="b"/>
            <a:pathLst>
              <a:path w="5753" h="5479" extrusionOk="0">
                <a:moveTo>
                  <a:pt x="4816" y="1028"/>
                </a:moveTo>
                <a:cubicBezTo>
                  <a:pt x="4474" y="1370"/>
                  <a:pt x="4086" y="1667"/>
                  <a:pt x="3789" y="1987"/>
                </a:cubicBezTo>
                <a:lnTo>
                  <a:pt x="3789" y="1987"/>
                </a:lnTo>
                <a:cubicBezTo>
                  <a:pt x="3036" y="2763"/>
                  <a:pt x="2488" y="3584"/>
                  <a:pt x="2032" y="3995"/>
                </a:cubicBezTo>
                <a:lnTo>
                  <a:pt x="2032" y="3995"/>
                </a:lnTo>
                <a:cubicBezTo>
                  <a:pt x="1804" y="4223"/>
                  <a:pt x="1370" y="4497"/>
                  <a:pt x="959" y="4748"/>
                </a:cubicBezTo>
                <a:lnTo>
                  <a:pt x="959" y="4748"/>
                </a:lnTo>
                <a:cubicBezTo>
                  <a:pt x="754" y="4885"/>
                  <a:pt x="548" y="5022"/>
                  <a:pt x="366" y="5091"/>
                </a:cubicBezTo>
                <a:lnTo>
                  <a:pt x="366" y="5091"/>
                </a:lnTo>
                <a:cubicBezTo>
                  <a:pt x="206" y="5182"/>
                  <a:pt x="114" y="5159"/>
                  <a:pt x="46" y="5137"/>
                </a:cubicBezTo>
                <a:lnTo>
                  <a:pt x="46" y="5137"/>
                </a:lnTo>
                <a:lnTo>
                  <a:pt x="0" y="5410"/>
                </a:lnTo>
                <a:cubicBezTo>
                  <a:pt x="92" y="5456"/>
                  <a:pt x="297" y="5479"/>
                  <a:pt x="503" y="5410"/>
                </a:cubicBezTo>
                <a:lnTo>
                  <a:pt x="503" y="5410"/>
                </a:lnTo>
                <a:cubicBezTo>
                  <a:pt x="708" y="5342"/>
                  <a:pt x="891" y="5205"/>
                  <a:pt x="1096" y="5114"/>
                </a:cubicBezTo>
                <a:lnTo>
                  <a:pt x="1096" y="5114"/>
                </a:lnTo>
                <a:cubicBezTo>
                  <a:pt x="1507" y="4885"/>
                  <a:pt x="1918" y="4612"/>
                  <a:pt x="2123" y="4452"/>
                </a:cubicBezTo>
                <a:lnTo>
                  <a:pt x="2123" y="4452"/>
                </a:lnTo>
                <a:cubicBezTo>
                  <a:pt x="2580" y="4087"/>
                  <a:pt x="2785" y="3630"/>
                  <a:pt x="3447" y="2831"/>
                </a:cubicBezTo>
                <a:lnTo>
                  <a:pt x="3447" y="2831"/>
                </a:lnTo>
                <a:cubicBezTo>
                  <a:pt x="3744" y="2489"/>
                  <a:pt x="4177" y="2032"/>
                  <a:pt x="4611" y="1553"/>
                </a:cubicBezTo>
                <a:lnTo>
                  <a:pt x="4611" y="1553"/>
                </a:lnTo>
                <a:cubicBezTo>
                  <a:pt x="5045" y="1051"/>
                  <a:pt x="5478" y="503"/>
                  <a:pt x="5752" y="1"/>
                </a:cubicBezTo>
                <a:lnTo>
                  <a:pt x="5752" y="1"/>
                </a:lnTo>
                <a:cubicBezTo>
                  <a:pt x="5524" y="366"/>
                  <a:pt x="5182" y="708"/>
                  <a:pt x="4816" y="1028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4" name="Google Shape;1584;p11"/>
          <p:cNvSpPr/>
          <p:nvPr/>
        </p:nvSpPr>
        <p:spPr>
          <a:xfrm>
            <a:off x="857222" y="6656796"/>
            <a:ext cx="297695" cy="267721"/>
          </a:xfrm>
          <a:custGeom>
            <a:avLst/>
            <a:gdLst/>
            <a:ahLst/>
            <a:cxnLst/>
            <a:rect l="l" t="t" r="r" b="b"/>
            <a:pathLst>
              <a:path w="6575" h="5913" extrusionOk="0">
                <a:moveTo>
                  <a:pt x="5159" y="1644"/>
                </a:moveTo>
                <a:cubicBezTo>
                  <a:pt x="4885" y="1941"/>
                  <a:pt x="4451" y="2352"/>
                  <a:pt x="4018" y="2717"/>
                </a:cubicBezTo>
                <a:lnTo>
                  <a:pt x="4018" y="2717"/>
                </a:lnTo>
                <a:cubicBezTo>
                  <a:pt x="3584" y="3105"/>
                  <a:pt x="3127" y="3425"/>
                  <a:pt x="2899" y="3653"/>
                </a:cubicBezTo>
                <a:lnTo>
                  <a:pt x="2899" y="3653"/>
                </a:lnTo>
                <a:cubicBezTo>
                  <a:pt x="2671" y="3858"/>
                  <a:pt x="2192" y="4178"/>
                  <a:pt x="1644" y="4543"/>
                </a:cubicBezTo>
                <a:lnTo>
                  <a:pt x="1644" y="4543"/>
                </a:lnTo>
                <a:cubicBezTo>
                  <a:pt x="1119" y="4886"/>
                  <a:pt x="548" y="5251"/>
                  <a:pt x="0" y="5456"/>
                </a:cubicBezTo>
                <a:lnTo>
                  <a:pt x="0" y="5456"/>
                </a:lnTo>
                <a:lnTo>
                  <a:pt x="69" y="5867"/>
                </a:lnTo>
                <a:cubicBezTo>
                  <a:pt x="274" y="5913"/>
                  <a:pt x="754" y="5890"/>
                  <a:pt x="1256" y="5730"/>
                </a:cubicBezTo>
                <a:lnTo>
                  <a:pt x="1256" y="5730"/>
                </a:lnTo>
                <a:cubicBezTo>
                  <a:pt x="1735" y="5570"/>
                  <a:pt x="2214" y="5342"/>
                  <a:pt x="2466" y="5182"/>
                </a:cubicBezTo>
                <a:lnTo>
                  <a:pt x="2466" y="5182"/>
                </a:lnTo>
                <a:cubicBezTo>
                  <a:pt x="2968" y="4863"/>
                  <a:pt x="3242" y="4406"/>
                  <a:pt x="3995" y="3607"/>
                </a:cubicBezTo>
                <a:lnTo>
                  <a:pt x="3995" y="3607"/>
                </a:lnTo>
                <a:cubicBezTo>
                  <a:pt x="4337" y="3242"/>
                  <a:pt x="4817" y="2808"/>
                  <a:pt x="5273" y="2283"/>
                </a:cubicBezTo>
                <a:lnTo>
                  <a:pt x="5273" y="2283"/>
                </a:lnTo>
                <a:cubicBezTo>
                  <a:pt x="5730" y="1758"/>
                  <a:pt x="6140" y="1119"/>
                  <a:pt x="6391" y="549"/>
                </a:cubicBezTo>
                <a:lnTo>
                  <a:pt x="6391" y="549"/>
                </a:lnTo>
                <a:cubicBezTo>
                  <a:pt x="6483" y="366"/>
                  <a:pt x="6528" y="161"/>
                  <a:pt x="6574" y="1"/>
                </a:cubicBezTo>
                <a:lnTo>
                  <a:pt x="6574" y="1"/>
                </a:lnTo>
                <a:cubicBezTo>
                  <a:pt x="6391" y="594"/>
                  <a:pt x="5730" y="1074"/>
                  <a:pt x="5159" y="1644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5" name="Google Shape;1585;p11"/>
          <p:cNvSpPr/>
          <p:nvPr/>
        </p:nvSpPr>
        <p:spPr>
          <a:xfrm>
            <a:off x="858263" y="6681606"/>
            <a:ext cx="288367" cy="242909"/>
          </a:xfrm>
          <a:custGeom>
            <a:avLst/>
            <a:gdLst/>
            <a:ahLst/>
            <a:cxnLst/>
            <a:rect l="l" t="t" r="r" b="b"/>
            <a:pathLst>
              <a:path w="6369" h="5365" extrusionOk="0">
                <a:moveTo>
                  <a:pt x="5455" y="1188"/>
                </a:moveTo>
                <a:cubicBezTo>
                  <a:pt x="5113" y="1553"/>
                  <a:pt x="4702" y="1872"/>
                  <a:pt x="4383" y="2192"/>
                </a:cubicBezTo>
                <a:lnTo>
                  <a:pt x="4383" y="2192"/>
                </a:lnTo>
                <a:cubicBezTo>
                  <a:pt x="3584" y="2991"/>
                  <a:pt x="2922" y="3790"/>
                  <a:pt x="2397" y="4178"/>
                </a:cubicBezTo>
                <a:lnTo>
                  <a:pt x="2397" y="4178"/>
                </a:lnTo>
                <a:cubicBezTo>
                  <a:pt x="2123" y="4360"/>
                  <a:pt x="1644" y="4634"/>
                  <a:pt x="1164" y="4794"/>
                </a:cubicBezTo>
                <a:lnTo>
                  <a:pt x="1164" y="4794"/>
                </a:lnTo>
                <a:cubicBezTo>
                  <a:pt x="685" y="4999"/>
                  <a:pt x="228" y="5045"/>
                  <a:pt x="0" y="5068"/>
                </a:cubicBezTo>
                <a:lnTo>
                  <a:pt x="0" y="5068"/>
                </a:lnTo>
                <a:lnTo>
                  <a:pt x="46" y="5319"/>
                </a:lnTo>
                <a:cubicBezTo>
                  <a:pt x="251" y="5365"/>
                  <a:pt x="731" y="5342"/>
                  <a:pt x="1233" y="5182"/>
                </a:cubicBezTo>
                <a:lnTo>
                  <a:pt x="1233" y="5182"/>
                </a:lnTo>
                <a:cubicBezTo>
                  <a:pt x="1712" y="5022"/>
                  <a:pt x="2191" y="4794"/>
                  <a:pt x="2443" y="4634"/>
                </a:cubicBezTo>
                <a:lnTo>
                  <a:pt x="2443" y="4634"/>
                </a:lnTo>
                <a:cubicBezTo>
                  <a:pt x="2945" y="4315"/>
                  <a:pt x="3219" y="3858"/>
                  <a:pt x="3972" y="3059"/>
                </a:cubicBezTo>
                <a:lnTo>
                  <a:pt x="3972" y="3059"/>
                </a:lnTo>
                <a:cubicBezTo>
                  <a:pt x="4314" y="2694"/>
                  <a:pt x="4794" y="2260"/>
                  <a:pt x="5250" y="1735"/>
                </a:cubicBezTo>
                <a:lnTo>
                  <a:pt x="5250" y="1735"/>
                </a:lnTo>
                <a:cubicBezTo>
                  <a:pt x="5707" y="1210"/>
                  <a:pt x="6117" y="571"/>
                  <a:pt x="6368" y="1"/>
                </a:cubicBezTo>
                <a:lnTo>
                  <a:pt x="6368" y="1"/>
                </a:lnTo>
                <a:cubicBezTo>
                  <a:pt x="6163" y="434"/>
                  <a:pt x="5821" y="822"/>
                  <a:pt x="5455" y="1188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6" name="Google Shape;1586;p11"/>
          <p:cNvSpPr/>
          <p:nvPr/>
        </p:nvSpPr>
        <p:spPr>
          <a:xfrm>
            <a:off x="1193074" y="6516260"/>
            <a:ext cx="169516" cy="485773"/>
          </a:xfrm>
          <a:custGeom>
            <a:avLst/>
            <a:gdLst/>
            <a:ahLst/>
            <a:cxnLst/>
            <a:rect l="l" t="t" r="r" b="b"/>
            <a:pathLst>
              <a:path w="3744" h="10729" extrusionOk="0">
                <a:moveTo>
                  <a:pt x="3424" y="1256"/>
                </a:moveTo>
                <a:cubicBezTo>
                  <a:pt x="3219" y="1667"/>
                  <a:pt x="2968" y="2078"/>
                  <a:pt x="2717" y="2511"/>
                </a:cubicBezTo>
                <a:lnTo>
                  <a:pt x="2717" y="2511"/>
                </a:lnTo>
                <a:cubicBezTo>
                  <a:pt x="2466" y="2968"/>
                  <a:pt x="2078" y="3607"/>
                  <a:pt x="1735" y="4269"/>
                </a:cubicBezTo>
                <a:lnTo>
                  <a:pt x="1735" y="4269"/>
                </a:lnTo>
                <a:cubicBezTo>
                  <a:pt x="1393" y="4954"/>
                  <a:pt x="1119" y="5639"/>
                  <a:pt x="1005" y="6049"/>
                </a:cubicBezTo>
                <a:lnTo>
                  <a:pt x="1005" y="6049"/>
                </a:lnTo>
                <a:cubicBezTo>
                  <a:pt x="891" y="6437"/>
                  <a:pt x="663" y="7122"/>
                  <a:pt x="434" y="7944"/>
                </a:cubicBezTo>
                <a:lnTo>
                  <a:pt x="434" y="7944"/>
                </a:lnTo>
                <a:cubicBezTo>
                  <a:pt x="320" y="8332"/>
                  <a:pt x="206" y="8766"/>
                  <a:pt x="115" y="9222"/>
                </a:cubicBezTo>
                <a:lnTo>
                  <a:pt x="115" y="9222"/>
                </a:lnTo>
                <a:cubicBezTo>
                  <a:pt x="23" y="9701"/>
                  <a:pt x="1" y="10226"/>
                  <a:pt x="115" y="10729"/>
                </a:cubicBezTo>
                <a:lnTo>
                  <a:pt x="115" y="10729"/>
                </a:lnTo>
                <a:lnTo>
                  <a:pt x="526" y="10660"/>
                </a:lnTo>
                <a:cubicBezTo>
                  <a:pt x="548" y="10409"/>
                  <a:pt x="663" y="9861"/>
                  <a:pt x="891" y="9336"/>
                </a:cubicBezTo>
                <a:lnTo>
                  <a:pt x="891" y="9336"/>
                </a:lnTo>
                <a:cubicBezTo>
                  <a:pt x="1119" y="8788"/>
                  <a:pt x="1370" y="8195"/>
                  <a:pt x="1484" y="7853"/>
                </a:cubicBezTo>
                <a:lnTo>
                  <a:pt x="1484" y="7853"/>
                </a:lnTo>
                <a:cubicBezTo>
                  <a:pt x="1712" y="7168"/>
                  <a:pt x="1644" y="6529"/>
                  <a:pt x="2009" y="5228"/>
                </a:cubicBezTo>
                <a:lnTo>
                  <a:pt x="2009" y="5228"/>
                </a:lnTo>
                <a:cubicBezTo>
                  <a:pt x="2169" y="4680"/>
                  <a:pt x="2534" y="3995"/>
                  <a:pt x="2922" y="3219"/>
                </a:cubicBezTo>
                <a:lnTo>
                  <a:pt x="2922" y="3219"/>
                </a:lnTo>
                <a:cubicBezTo>
                  <a:pt x="3310" y="2466"/>
                  <a:pt x="3675" y="1598"/>
                  <a:pt x="3721" y="777"/>
                </a:cubicBezTo>
                <a:lnTo>
                  <a:pt x="3721" y="777"/>
                </a:lnTo>
                <a:cubicBezTo>
                  <a:pt x="3744" y="503"/>
                  <a:pt x="3744" y="229"/>
                  <a:pt x="3698" y="1"/>
                </a:cubicBezTo>
                <a:lnTo>
                  <a:pt x="3698" y="1"/>
                </a:lnTo>
                <a:cubicBezTo>
                  <a:pt x="3744" y="389"/>
                  <a:pt x="3630" y="845"/>
                  <a:pt x="3424" y="125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7" name="Google Shape;1587;p11"/>
          <p:cNvSpPr/>
          <p:nvPr/>
        </p:nvSpPr>
        <p:spPr>
          <a:xfrm>
            <a:off x="1202402" y="6551394"/>
            <a:ext cx="159193" cy="449597"/>
          </a:xfrm>
          <a:custGeom>
            <a:avLst/>
            <a:gdLst/>
            <a:ahLst/>
            <a:cxnLst/>
            <a:rect l="l" t="t" r="r" b="b"/>
            <a:pathLst>
              <a:path w="3516" h="9930" extrusionOk="0">
                <a:moveTo>
                  <a:pt x="2853" y="1735"/>
                </a:moveTo>
                <a:cubicBezTo>
                  <a:pt x="2534" y="2283"/>
                  <a:pt x="2191" y="2808"/>
                  <a:pt x="1940" y="3333"/>
                </a:cubicBezTo>
                <a:lnTo>
                  <a:pt x="1940" y="3333"/>
                </a:lnTo>
                <a:cubicBezTo>
                  <a:pt x="1301" y="4611"/>
                  <a:pt x="1187" y="5912"/>
                  <a:pt x="959" y="6689"/>
                </a:cubicBezTo>
                <a:lnTo>
                  <a:pt x="959" y="6689"/>
                </a:lnTo>
                <a:cubicBezTo>
                  <a:pt x="845" y="7099"/>
                  <a:pt x="616" y="7716"/>
                  <a:pt x="388" y="8309"/>
                </a:cubicBezTo>
                <a:lnTo>
                  <a:pt x="388" y="8309"/>
                </a:lnTo>
                <a:cubicBezTo>
                  <a:pt x="137" y="8903"/>
                  <a:pt x="0" y="9565"/>
                  <a:pt x="69" y="9930"/>
                </a:cubicBezTo>
                <a:lnTo>
                  <a:pt x="69" y="9930"/>
                </a:lnTo>
                <a:lnTo>
                  <a:pt x="320" y="9884"/>
                </a:lnTo>
                <a:cubicBezTo>
                  <a:pt x="342" y="9633"/>
                  <a:pt x="457" y="9085"/>
                  <a:pt x="685" y="8560"/>
                </a:cubicBezTo>
                <a:lnTo>
                  <a:pt x="685" y="8560"/>
                </a:lnTo>
                <a:cubicBezTo>
                  <a:pt x="913" y="8012"/>
                  <a:pt x="1164" y="7419"/>
                  <a:pt x="1278" y="7077"/>
                </a:cubicBezTo>
                <a:lnTo>
                  <a:pt x="1278" y="7077"/>
                </a:lnTo>
                <a:cubicBezTo>
                  <a:pt x="1506" y="6392"/>
                  <a:pt x="1438" y="5753"/>
                  <a:pt x="1803" y="4452"/>
                </a:cubicBezTo>
                <a:lnTo>
                  <a:pt x="1803" y="4452"/>
                </a:lnTo>
                <a:cubicBezTo>
                  <a:pt x="1963" y="3904"/>
                  <a:pt x="2328" y="3219"/>
                  <a:pt x="2716" y="2443"/>
                </a:cubicBezTo>
                <a:lnTo>
                  <a:pt x="2716" y="2443"/>
                </a:lnTo>
                <a:cubicBezTo>
                  <a:pt x="3104" y="1690"/>
                  <a:pt x="3469" y="822"/>
                  <a:pt x="3515" y="1"/>
                </a:cubicBezTo>
                <a:lnTo>
                  <a:pt x="3515" y="1"/>
                </a:lnTo>
                <a:cubicBezTo>
                  <a:pt x="3447" y="617"/>
                  <a:pt x="3173" y="1210"/>
                  <a:pt x="2853" y="1735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8" name="Google Shape;1588;p11"/>
          <p:cNvSpPr/>
          <p:nvPr/>
        </p:nvSpPr>
        <p:spPr>
          <a:xfrm>
            <a:off x="1165184" y="6646473"/>
            <a:ext cx="108528" cy="342111"/>
          </a:xfrm>
          <a:custGeom>
            <a:avLst/>
            <a:gdLst/>
            <a:ahLst/>
            <a:cxnLst/>
            <a:rect l="l" t="t" r="r" b="b"/>
            <a:pathLst>
              <a:path w="2397" h="7556" extrusionOk="0">
                <a:moveTo>
                  <a:pt x="1370" y="1598"/>
                </a:moveTo>
                <a:cubicBezTo>
                  <a:pt x="1050" y="2260"/>
                  <a:pt x="594" y="3653"/>
                  <a:pt x="525" y="4246"/>
                </a:cubicBezTo>
                <a:lnTo>
                  <a:pt x="525" y="4246"/>
                </a:lnTo>
                <a:cubicBezTo>
                  <a:pt x="457" y="4840"/>
                  <a:pt x="0" y="6255"/>
                  <a:pt x="183" y="7556"/>
                </a:cubicBezTo>
                <a:lnTo>
                  <a:pt x="183" y="7556"/>
                </a:lnTo>
                <a:lnTo>
                  <a:pt x="594" y="7556"/>
                </a:lnTo>
                <a:cubicBezTo>
                  <a:pt x="754" y="7213"/>
                  <a:pt x="1164" y="6004"/>
                  <a:pt x="1279" y="5524"/>
                </a:cubicBezTo>
                <a:lnTo>
                  <a:pt x="1279" y="5524"/>
                </a:lnTo>
                <a:cubicBezTo>
                  <a:pt x="1393" y="5022"/>
                  <a:pt x="1233" y="4566"/>
                  <a:pt x="1347" y="3607"/>
                </a:cubicBezTo>
                <a:lnTo>
                  <a:pt x="1347" y="3607"/>
                </a:lnTo>
                <a:cubicBezTo>
                  <a:pt x="1438" y="2785"/>
                  <a:pt x="1963" y="1439"/>
                  <a:pt x="2260" y="480"/>
                </a:cubicBezTo>
                <a:lnTo>
                  <a:pt x="2260" y="480"/>
                </a:lnTo>
                <a:cubicBezTo>
                  <a:pt x="2328" y="297"/>
                  <a:pt x="2374" y="160"/>
                  <a:pt x="2397" y="1"/>
                </a:cubicBezTo>
                <a:lnTo>
                  <a:pt x="2397" y="1"/>
                </a:lnTo>
                <a:cubicBezTo>
                  <a:pt x="2237" y="480"/>
                  <a:pt x="1689" y="937"/>
                  <a:pt x="1370" y="159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9" name="Google Shape;1589;p11"/>
          <p:cNvSpPr/>
          <p:nvPr/>
        </p:nvSpPr>
        <p:spPr>
          <a:xfrm>
            <a:off x="1180668" y="6668159"/>
            <a:ext cx="86885" cy="320423"/>
          </a:xfrm>
          <a:custGeom>
            <a:avLst/>
            <a:gdLst/>
            <a:ahLst/>
            <a:cxnLst/>
            <a:rect l="l" t="t" r="r" b="b"/>
            <a:pathLst>
              <a:path w="1919" h="7077" extrusionOk="0">
                <a:moveTo>
                  <a:pt x="845" y="2306"/>
                </a:moveTo>
                <a:cubicBezTo>
                  <a:pt x="571" y="3288"/>
                  <a:pt x="663" y="4201"/>
                  <a:pt x="571" y="4771"/>
                </a:cubicBezTo>
                <a:lnTo>
                  <a:pt x="571" y="4771"/>
                </a:lnTo>
                <a:cubicBezTo>
                  <a:pt x="480" y="5342"/>
                  <a:pt x="24" y="6597"/>
                  <a:pt x="1" y="7077"/>
                </a:cubicBezTo>
                <a:lnTo>
                  <a:pt x="1" y="7077"/>
                </a:lnTo>
                <a:lnTo>
                  <a:pt x="252" y="7077"/>
                </a:lnTo>
                <a:cubicBezTo>
                  <a:pt x="412" y="6734"/>
                  <a:pt x="822" y="5525"/>
                  <a:pt x="937" y="5045"/>
                </a:cubicBezTo>
                <a:lnTo>
                  <a:pt x="937" y="5045"/>
                </a:lnTo>
                <a:cubicBezTo>
                  <a:pt x="1051" y="4543"/>
                  <a:pt x="891" y="4087"/>
                  <a:pt x="1005" y="3128"/>
                </a:cubicBezTo>
                <a:lnTo>
                  <a:pt x="1005" y="3128"/>
                </a:lnTo>
                <a:cubicBezTo>
                  <a:pt x="1096" y="2306"/>
                  <a:pt x="1621" y="960"/>
                  <a:pt x="1918" y="1"/>
                </a:cubicBezTo>
                <a:lnTo>
                  <a:pt x="1918" y="1"/>
                </a:lnTo>
                <a:cubicBezTo>
                  <a:pt x="1644" y="709"/>
                  <a:pt x="1073" y="1507"/>
                  <a:pt x="845" y="230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0" name="Google Shape;1590;p11"/>
          <p:cNvSpPr/>
          <p:nvPr/>
        </p:nvSpPr>
        <p:spPr>
          <a:xfrm>
            <a:off x="1131092" y="6730188"/>
            <a:ext cx="68232" cy="275961"/>
          </a:xfrm>
          <a:custGeom>
            <a:avLst/>
            <a:gdLst/>
            <a:ahLst/>
            <a:cxnLst/>
            <a:rect l="l" t="t" r="r" b="b"/>
            <a:pathLst>
              <a:path w="1507" h="6095" extrusionOk="0">
                <a:moveTo>
                  <a:pt x="982" y="366"/>
                </a:moveTo>
                <a:cubicBezTo>
                  <a:pt x="776" y="525"/>
                  <a:pt x="548" y="731"/>
                  <a:pt x="411" y="1005"/>
                </a:cubicBezTo>
                <a:lnTo>
                  <a:pt x="411" y="1005"/>
                </a:lnTo>
                <a:cubicBezTo>
                  <a:pt x="274" y="1279"/>
                  <a:pt x="137" y="1735"/>
                  <a:pt x="69" y="2192"/>
                </a:cubicBezTo>
                <a:lnTo>
                  <a:pt x="69" y="2192"/>
                </a:lnTo>
                <a:cubicBezTo>
                  <a:pt x="0" y="2648"/>
                  <a:pt x="23" y="3082"/>
                  <a:pt x="69" y="3333"/>
                </a:cubicBezTo>
                <a:lnTo>
                  <a:pt x="69" y="3333"/>
                </a:lnTo>
                <a:cubicBezTo>
                  <a:pt x="114" y="3584"/>
                  <a:pt x="91" y="3972"/>
                  <a:pt x="160" y="4497"/>
                </a:cubicBezTo>
                <a:lnTo>
                  <a:pt x="160" y="4497"/>
                </a:lnTo>
                <a:cubicBezTo>
                  <a:pt x="206" y="4748"/>
                  <a:pt x="251" y="5045"/>
                  <a:pt x="388" y="5342"/>
                </a:cubicBezTo>
                <a:lnTo>
                  <a:pt x="388" y="5342"/>
                </a:lnTo>
                <a:cubicBezTo>
                  <a:pt x="525" y="5638"/>
                  <a:pt x="776" y="5935"/>
                  <a:pt x="1073" y="6095"/>
                </a:cubicBezTo>
                <a:lnTo>
                  <a:pt x="1073" y="6095"/>
                </a:lnTo>
                <a:lnTo>
                  <a:pt x="1324" y="5752"/>
                </a:lnTo>
                <a:cubicBezTo>
                  <a:pt x="1255" y="5616"/>
                  <a:pt x="1119" y="5319"/>
                  <a:pt x="1119" y="4999"/>
                </a:cubicBezTo>
                <a:lnTo>
                  <a:pt x="1119" y="4999"/>
                </a:lnTo>
                <a:cubicBezTo>
                  <a:pt x="1096" y="4680"/>
                  <a:pt x="1119" y="4337"/>
                  <a:pt x="1119" y="4132"/>
                </a:cubicBezTo>
                <a:lnTo>
                  <a:pt x="1119" y="4132"/>
                </a:lnTo>
                <a:cubicBezTo>
                  <a:pt x="1096" y="3698"/>
                  <a:pt x="822" y="3401"/>
                  <a:pt x="685" y="2625"/>
                </a:cubicBezTo>
                <a:lnTo>
                  <a:pt x="685" y="2625"/>
                </a:lnTo>
                <a:cubicBezTo>
                  <a:pt x="639" y="2306"/>
                  <a:pt x="685" y="1849"/>
                  <a:pt x="799" y="1416"/>
                </a:cubicBezTo>
                <a:lnTo>
                  <a:pt x="799" y="1416"/>
                </a:lnTo>
                <a:cubicBezTo>
                  <a:pt x="913" y="959"/>
                  <a:pt x="1119" y="571"/>
                  <a:pt x="1324" y="274"/>
                </a:cubicBezTo>
                <a:lnTo>
                  <a:pt x="1324" y="274"/>
                </a:lnTo>
                <a:cubicBezTo>
                  <a:pt x="1392" y="183"/>
                  <a:pt x="1438" y="92"/>
                  <a:pt x="1507" y="1"/>
                </a:cubicBezTo>
                <a:lnTo>
                  <a:pt x="1507" y="1"/>
                </a:lnTo>
                <a:cubicBezTo>
                  <a:pt x="1392" y="137"/>
                  <a:pt x="1210" y="229"/>
                  <a:pt x="982" y="366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1" name="Google Shape;1591;p11"/>
          <p:cNvSpPr/>
          <p:nvPr/>
        </p:nvSpPr>
        <p:spPr>
          <a:xfrm>
            <a:off x="1144493" y="6742592"/>
            <a:ext cx="46544" cy="257352"/>
          </a:xfrm>
          <a:custGeom>
            <a:avLst/>
            <a:gdLst/>
            <a:ahLst/>
            <a:cxnLst/>
            <a:rect l="l" t="t" r="r" b="b"/>
            <a:pathLst>
              <a:path w="1028" h="5684" extrusionOk="0">
                <a:moveTo>
                  <a:pt x="457" y="731"/>
                </a:moveTo>
                <a:cubicBezTo>
                  <a:pt x="252" y="1028"/>
                  <a:pt x="115" y="1393"/>
                  <a:pt x="69" y="1735"/>
                </a:cubicBezTo>
                <a:lnTo>
                  <a:pt x="69" y="1735"/>
                </a:lnTo>
                <a:cubicBezTo>
                  <a:pt x="1" y="2580"/>
                  <a:pt x="343" y="3264"/>
                  <a:pt x="389" y="3744"/>
                </a:cubicBezTo>
                <a:lnTo>
                  <a:pt x="389" y="3744"/>
                </a:lnTo>
                <a:cubicBezTo>
                  <a:pt x="434" y="3995"/>
                  <a:pt x="389" y="4383"/>
                  <a:pt x="457" y="4771"/>
                </a:cubicBezTo>
                <a:lnTo>
                  <a:pt x="457" y="4771"/>
                </a:lnTo>
                <a:cubicBezTo>
                  <a:pt x="480" y="5159"/>
                  <a:pt x="686" y="5547"/>
                  <a:pt x="868" y="5684"/>
                </a:cubicBezTo>
                <a:lnTo>
                  <a:pt x="868" y="5684"/>
                </a:lnTo>
                <a:lnTo>
                  <a:pt x="1028" y="5478"/>
                </a:lnTo>
                <a:cubicBezTo>
                  <a:pt x="959" y="5342"/>
                  <a:pt x="823" y="5045"/>
                  <a:pt x="823" y="4725"/>
                </a:cubicBezTo>
                <a:lnTo>
                  <a:pt x="823" y="4725"/>
                </a:lnTo>
                <a:cubicBezTo>
                  <a:pt x="800" y="4406"/>
                  <a:pt x="823" y="4063"/>
                  <a:pt x="823" y="3858"/>
                </a:cubicBezTo>
                <a:lnTo>
                  <a:pt x="823" y="3858"/>
                </a:lnTo>
                <a:cubicBezTo>
                  <a:pt x="800" y="3424"/>
                  <a:pt x="526" y="3127"/>
                  <a:pt x="389" y="2351"/>
                </a:cubicBezTo>
                <a:lnTo>
                  <a:pt x="389" y="2351"/>
                </a:lnTo>
                <a:cubicBezTo>
                  <a:pt x="343" y="2032"/>
                  <a:pt x="389" y="1575"/>
                  <a:pt x="503" y="1142"/>
                </a:cubicBezTo>
                <a:lnTo>
                  <a:pt x="503" y="1142"/>
                </a:lnTo>
                <a:cubicBezTo>
                  <a:pt x="617" y="685"/>
                  <a:pt x="823" y="297"/>
                  <a:pt x="1028" y="0"/>
                </a:cubicBezTo>
                <a:lnTo>
                  <a:pt x="1028" y="0"/>
                </a:lnTo>
                <a:cubicBezTo>
                  <a:pt x="868" y="206"/>
                  <a:pt x="640" y="434"/>
                  <a:pt x="457" y="731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2" name="Google Shape;1592;p11"/>
          <p:cNvSpPr/>
          <p:nvPr/>
        </p:nvSpPr>
        <p:spPr>
          <a:xfrm>
            <a:off x="1074225" y="6799412"/>
            <a:ext cx="102371" cy="208816"/>
          </a:xfrm>
          <a:custGeom>
            <a:avLst/>
            <a:gdLst/>
            <a:ahLst/>
            <a:cxnLst/>
            <a:rect l="l" t="t" r="r" b="b"/>
            <a:pathLst>
              <a:path w="2261" h="4612" extrusionOk="0">
                <a:moveTo>
                  <a:pt x="343" y="640"/>
                </a:moveTo>
                <a:cubicBezTo>
                  <a:pt x="343" y="891"/>
                  <a:pt x="297" y="1142"/>
                  <a:pt x="275" y="1370"/>
                </a:cubicBezTo>
                <a:lnTo>
                  <a:pt x="275" y="1370"/>
                </a:lnTo>
                <a:cubicBezTo>
                  <a:pt x="252" y="1576"/>
                  <a:pt x="206" y="1918"/>
                  <a:pt x="297" y="2283"/>
                </a:cubicBezTo>
                <a:lnTo>
                  <a:pt x="297" y="2283"/>
                </a:lnTo>
                <a:cubicBezTo>
                  <a:pt x="366" y="2649"/>
                  <a:pt x="526" y="2945"/>
                  <a:pt x="640" y="3105"/>
                </a:cubicBezTo>
                <a:lnTo>
                  <a:pt x="640" y="3105"/>
                </a:lnTo>
                <a:cubicBezTo>
                  <a:pt x="754" y="3265"/>
                  <a:pt x="914" y="3539"/>
                  <a:pt x="1142" y="3835"/>
                </a:cubicBezTo>
                <a:lnTo>
                  <a:pt x="1142" y="3835"/>
                </a:lnTo>
                <a:cubicBezTo>
                  <a:pt x="1370" y="4132"/>
                  <a:pt x="1621" y="4406"/>
                  <a:pt x="1941" y="4612"/>
                </a:cubicBezTo>
                <a:lnTo>
                  <a:pt x="1941" y="4612"/>
                </a:lnTo>
                <a:lnTo>
                  <a:pt x="2260" y="4360"/>
                </a:lnTo>
                <a:cubicBezTo>
                  <a:pt x="2238" y="4109"/>
                  <a:pt x="1941" y="3310"/>
                  <a:pt x="1781" y="3059"/>
                </a:cubicBezTo>
                <a:lnTo>
                  <a:pt x="1781" y="3059"/>
                </a:lnTo>
                <a:cubicBezTo>
                  <a:pt x="1644" y="2785"/>
                  <a:pt x="1302" y="2763"/>
                  <a:pt x="982" y="2329"/>
                </a:cubicBezTo>
                <a:lnTo>
                  <a:pt x="982" y="2329"/>
                </a:lnTo>
                <a:cubicBezTo>
                  <a:pt x="845" y="2146"/>
                  <a:pt x="777" y="1850"/>
                  <a:pt x="754" y="1484"/>
                </a:cubicBezTo>
                <a:lnTo>
                  <a:pt x="754" y="1484"/>
                </a:lnTo>
                <a:cubicBezTo>
                  <a:pt x="754" y="1142"/>
                  <a:pt x="685" y="640"/>
                  <a:pt x="366" y="298"/>
                </a:cubicBezTo>
                <a:lnTo>
                  <a:pt x="366" y="298"/>
                </a:lnTo>
                <a:cubicBezTo>
                  <a:pt x="252" y="161"/>
                  <a:pt x="138" y="69"/>
                  <a:pt x="1" y="1"/>
                </a:cubicBezTo>
                <a:lnTo>
                  <a:pt x="1" y="1"/>
                </a:lnTo>
                <a:cubicBezTo>
                  <a:pt x="229" y="138"/>
                  <a:pt x="343" y="412"/>
                  <a:pt x="343" y="640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3" name="Google Shape;1593;p11"/>
          <p:cNvSpPr/>
          <p:nvPr/>
        </p:nvSpPr>
        <p:spPr>
          <a:xfrm>
            <a:off x="1090753" y="6812860"/>
            <a:ext cx="85844" cy="191248"/>
          </a:xfrm>
          <a:custGeom>
            <a:avLst/>
            <a:gdLst/>
            <a:ahLst/>
            <a:cxnLst/>
            <a:rect l="l" t="t" r="r" b="b"/>
            <a:pathLst>
              <a:path w="1896" h="4224" extrusionOk="0">
                <a:moveTo>
                  <a:pt x="206" y="936"/>
                </a:moveTo>
                <a:cubicBezTo>
                  <a:pt x="183" y="1233"/>
                  <a:pt x="115" y="1484"/>
                  <a:pt x="161" y="1735"/>
                </a:cubicBezTo>
                <a:lnTo>
                  <a:pt x="161" y="1735"/>
                </a:lnTo>
                <a:cubicBezTo>
                  <a:pt x="229" y="2055"/>
                  <a:pt x="412" y="2283"/>
                  <a:pt x="594" y="2466"/>
                </a:cubicBezTo>
                <a:lnTo>
                  <a:pt x="594" y="2466"/>
                </a:lnTo>
                <a:cubicBezTo>
                  <a:pt x="754" y="2648"/>
                  <a:pt x="937" y="2785"/>
                  <a:pt x="1051" y="2922"/>
                </a:cubicBezTo>
                <a:lnTo>
                  <a:pt x="1051" y="2922"/>
                </a:lnTo>
                <a:cubicBezTo>
                  <a:pt x="1279" y="3196"/>
                  <a:pt x="1553" y="3995"/>
                  <a:pt x="1690" y="4223"/>
                </a:cubicBezTo>
                <a:lnTo>
                  <a:pt x="1690" y="4223"/>
                </a:lnTo>
                <a:lnTo>
                  <a:pt x="1895" y="4063"/>
                </a:lnTo>
                <a:cubicBezTo>
                  <a:pt x="1873" y="3812"/>
                  <a:pt x="1576" y="3013"/>
                  <a:pt x="1416" y="2762"/>
                </a:cubicBezTo>
                <a:lnTo>
                  <a:pt x="1416" y="2762"/>
                </a:lnTo>
                <a:cubicBezTo>
                  <a:pt x="1279" y="2488"/>
                  <a:pt x="937" y="2466"/>
                  <a:pt x="617" y="2032"/>
                </a:cubicBezTo>
                <a:lnTo>
                  <a:pt x="617" y="2032"/>
                </a:lnTo>
                <a:cubicBezTo>
                  <a:pt x="480" y="1849"/>
                  <a:pt x="412" y="1553"/>
                  <a:pt x="389" y="1187"/>
                </a:cubicBezTo>
                <a:lnTo>
                  <a:pt x="389" y="1187"/>
                </a:lnTo>
                <a:cubicBezTo>
                  <a:pt x="389" y="845"/>
                  <a:pt x="320" y="343"/>
                  <a:pt x="1" y="1"/>
                </a:cubicBezTo>
                <a:lnTo>
                  <a:pt x="1" y="1"/>
                </a:lnTo>
                <a:cubicBezTo>
                  <a:pt x="206" y="274"/>
                  <a:pt x="229" y="640"/>
                  <a:pt x="206" y="93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4" name="Google Shape;1594;p11"/>
          <p:cNvSpPr/>
          <p:nvPr/>
        </p:nvSpPr>
        <p:spPr>
          <a:xfrm>
            <a:off x="1196198" y="6906897"/>
            <a:ext cx="319381" cy="88924"/>
          </a:xfrm>
          <a:custGeom>
            <a:avLst/>
            <a:gdLst/>
            <a:ahLst/>
            <a:cxnLst/>
            <a:rect l="l" t="t" r="r" b="b"/>
            <a:pathLst>
              <a:path w="7054" h="1964" extrusionOk="0">
                <a:moveTo>
                  <a:pt x="2739" y="23"/>
                </a:moveTo>
                <a:cubicBezTo>
                  <a:pt x="2442" y="46"/>
                  <a:pt x="1895" y="138"/>
                  <a:pt x="1347" y="411"/>
                </a:cubicBezTo>
                <a:lnTo>
                  <a:pt x="1347" y="411"/>
                </a:lnTo>
                <a:cubicBezTo>
                  <a:pt x="799" y="685"/>
                  <a:pt x="297" y="1165"/>
                  <a:pt x="0" y="1713"/>
                </a:cubicBezTo>
                <a:lnTo>
                  <a:pt x="0" y="1713"/>
                </a:lnTo>
                <a:lnTo>
                  <a:pt x="320" y="1964"/>
                </a:lnTo>
                <a:cubicBezTo>
                  <a:pt x="457" y="1895"/>
                  <a:pt x="799" y="1690"/>
                  <a:pt x="1141" y="1530"/>
                </a:cubicBezTo>
                <a:lnTo>
                  <a:pt x="1141" y="1530"/>
                </a:lnTo>
                <a:cubicBezTo>
                  <a:pt x="1461" y="1370"/>
                  <a:pt x="1826" y="1256"/>
                  <a:pt x="2009" y="1188"/>
                </a:cubicBezTo>
                <a:lnTo>
                  <a:pt x="2009" y="1188"/>
                </a:lnTo>
                <a:cubicBezTo>
                  <a:pt x="2214" y="1119"/>
                  <a:pt x="2351" y="1028"/>
                  <a:pt x="2557" y="914"/>
                </a:cubicBezTo>
                <a:lnTo>
                  <a:pt x="2557" y="914"/>
                </a:lnTo>
                <a:cubicBezTo>
                  <a:pt x="2762" y="822"/>
                  <a:pt x="3036" y="708"/>
                  <a:pt x="3447" y="731"/>
                </a:cubicBezTo>
                <a:lnTo>
                  <a:pt x="3447" y="731"/>
                </a:lnTo>
                <a:cubicBezTo>
                  <a:pt x="3789" y="731"/>
                  <a:pt x="4268" y="914"/>
                  <a:pt x="4816" y="1073"/>
                </a:cubicBezTo>
                <a:lnTo>
                  <a:pt x="4816" y="1073"/>
                </a:lnTo>
                <a:cubicBezTo>
                  <a:pt x="5364" y="1233"/>
                  <a:pt x="6049" y="1279"/>
                  <a:pt x="6574" y="1142"/>
                </a:cubicBezTo>
                <a:lnTo>
                  <a:pt x="6574" y="1142"/>
                </a:lnTo>
                <a:cubicBezTo>
                  <a:pt x="6756" y="1096"/>
                  <a:pt x="6916" y="1028"/>
                  <a:pt x="7053" y="959"/>
                </a:cubicBezTo>
                <a:lnTo>
                  <a:pt x="7053" y="959"/>
                </a:lnTo>
                <a:cubicBezTo>
                  <a:pt x="6802" y="1073"/>
                  <a:pt x="6505" y="1051"/>
                  <a:pt x="6186" y="982"/>
                </a:cubicBezTo>
                <a:lnTo>
                  <a:pt x="6186" y="982"/>
                </a:lnTo>
                <a:cubicBezTo>
                  <a:pt x="5866" y="914"/>
                  <a:pt x="5569" y="777"/>
                  <a:pt x="5250" y="685"/>
                </a:cubicBezTo>
                <a:lnTo>
                  <a:pt x="5250" y="685"/>
                </a:lnTo>
                <a:cubicBezTo>
                  <a:pt x="4930" y="571"/>
                  <a:pt x="4497" y="389"/>
                  <a:pt x="4040" y="206"/>
                </a:cubicBezTo>
                <a:lnTo>
                  <a:pt x="4040" y="206"/>
                </a:lnTo>
                <a:cubicBezTo>
                  <a:pt x="3675" y="69"/>
                  <a:pt x="3264" y="1"/>
                  <a:pt x="2967" y="1"/>
                </a:cubicBezTo>
                <a:lnTo>
                  <a:pt x="2967" y="1"/>
                </a:lnTo>
                <a:cubicBezTo>
                  <a:pt x="2876" y="1"/>
                  <a:pt x="2808" y="1"/>
                  <a:pt x="2739" y="23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5" name="Google Shape;1595;p11"/>
          <p:cNvSpPr/>
          <p:nvPr/>
        </p:nvSpPr>
        <p:spPr>
          <a:xfrm>
            <a:off x="1201361" y="6925505"/>
            <a:ext cx="292487" cy="70315"/>
          </a:xfrm>
          <a:custGeom>
            <a:avLst/>
            <a:gdLst/>
            <a:ahLst/>
            <a:cxnLst/>
            <a:rect l="l" t="t" r="r" b="b"/>
            <a:pathLst>
              <a:path w="6460" h="1553" extrusionOk="0">
                <a:moveTo>
                  <a:pt x="2808" y="46"/>
                </a:moveTo>
                <a:cubicBezTo>
                  <a:pt x="2420" y="115"/>
                  <a:pt x="2123" y="252"/>
                  <a:pt x="1895" y="343"/>
                </a:cubicBezTo>
                <a:lnTo>
                  <a:pt x="1895" y="343"/>
                </a:lnTo>
                <a:cubicBezTo>
                  <a:pt x="1644" y="434"/>
                  <a:pt x="1256" y="571"/>
                  <a:pt x="868" y="777"/>
                </a:cubicBezTo>
                <a:lnTo>
                  <a:pt x="868" y="777"/>
                </a:lnTo>
                <a:cubicBezTo>
                  <a:pt x="502" y="982"/>
                  <a:pt x="137" y="1233"/>
                  <a:pt x="0" y="1393"/>
                </a:cubicBezTo>
                <a:lnTo>
                  <a:pt x="0" y="1393"/>
                </a:lnTo>
                <a:lnTo>
                  <a:pt x="206" y="1553"/>
                </a:lnTo>
                <a:cubicBezTo>
                  <a:pt x="343" y="1484"/>
                  <a:pt x="685" y="1279"/>
                  <a:pt x="1027" y="1119"/>
                </a:cubicBezTo>
                <a:lnTo>
                  <a:pt x="1027" y="1119"/>
                </a:lnTo>
                <a:cubicBezTo>
                  <a:pt x="1347" y="959"/>
                  <a:pt x="1712" y="845"/>
                  <a:pt x="1895" y="777"/>
                </a:cubicBezTo>
                <a:lnTo>
                  <a:pt x="1895" y="777"/>
                </a:lnTo>
                <a:cubicBezTo>
                  <a:pt x="2100" y="708"/>
                  <a:pt x="2237" y="617"/>
                  <a:pt x="2443" y="503"/>
                </a:cubicBezTo>
                <a:lnTo>
                  <a:pt x="2443" y="503"/>
                </a:lnTo>
                <a:cubicBezTo>
                  <a:pt x="2648" y="411"/>
                  <a:pt x="2922" y="297"/>
                  <a:pt x="3333" y="320"/>
                </a:cubicBezTo>
                <a:lnTo>
                  <a:pt x="3333" y="320"/>
                </a:lnTo>
                <a:cubicBezTo>
                  <a:pt x="3675" y="320"/>
                  <a:pt x="4154" y="503"/>
                  <a:pt x="4702" y="662"/>
                </a:cubicBezTo>
                <a:lnTo>
                  <a:pt x="4702" y="662"/>
                </a:lnTo>
                <a:cubicBezTo>
                  <a:pt x="5250" y="822"/>
                  <a:pt x="5935" y="868"/>
                  <a:pt x="6460" y="731"/>
                </a:cubicBezTo>
                <a:lnTo>
                  <a:pt x="6460" y="731"/>
                </a:lnTo>
                <a:cubicBezTo>
                  <a:pt x="6049" y="799"/>
                  <a:pt x="5592" y="731"/>
                  <a:pt x="5182" y="594"/>
                </a:cubicBezTo>
                <a:lnTo>
                  <a:pt x="5182" y="594"/>
                </a:lnTo>
                <a:cubicBezTo>
                  <a:pt x="4771" y="457"/>
                  <a:pt x="4428" y="252"/>
                  <a:pt x="4063" y="137"/>
                </a:cubicBezTo>
                <a:lnTo>
                  <a:pt x="4063" y="137"/>
                </a:lnTo>
                <a:cubicBezTo>
                  <a:pt x="3766" y="46"/>
                  <a:pt x="3470" y="0"/>
                  <a:pt x="3196" y="0"/>
                </a:cubicBezTo>
                <a:lnTo>
                  <a:pt x="3196" y="0"/>
                </a:lnTo>
                <a:cubicBezTo>
                  <a:pt x="3059" y="0"/>
                  <a:pt x="2922" y="23"/>
                  <a:pt x="2808" y="4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6" name="Google Shape;1596;p11"/>
          <p:cNvSpPr/>
          <p:nvPr/>
        </p:nvSpPr>
        <p:spPr>
          <a:xfrm>
            <a:off x="1202402" y="6964759"/>
            <a:ext cx="272837" cy="64112"/>
          </a:xfrm>
          <a:custGeom>
            <a:avLst/>
            <a:gdLst/>
            <a:ahLst/>
            <a:cxnLst/>
            <a:rect l="l" t="t" r="r" b="b"/>
            <a:pathLst>
              <a:path w="6026" h="1416" extrusionOk="0">
                <a:moveTo>
                  <a:pt x="91" y="1"/>
                </a:moveTo>
                <a:lnTo>
                  <a:pt x="0" y="412"/>
                </a:lnTo>
                <a:cubicBezTo>
                  <a:pt x="114" y="503"/>
                  <a:pt x="388" y="686"/>
                  <a:pt x="708" y="800"/>
                </a:cubicBezTo>
                <a:lnTo>
                  <a:pt x="708" y="800"/>
                </a:lnTo>
                <a:cubicBezTo>
                  <a:pt x="1027" y="937"/>
                  <a:pt x="1370" y="1028"/>
                  <a:pt x="1552" y="1074"/>
                </a:cubicBezTo>
                <a:lnTo>
                  <a:pt x="1552" y="1074"/>
                </a:lnTo>
                <a:cubicBezTo>
                  <a:pt x="1758" y="1096"/>
                  <a:pt x="1940" y="1051"/>
                  <a:pt x="2168" y="1005"/>
                </a:cubicBezTo>
                <a:lnTo>
                  <a:pt x="2168" y="1005"/>
                </a:lnTo>
                <a:cubicBezTo>
                  <a:pt x="2374" y="982"/>
                  <a:pt x="2602" y="937"/>
                  <a:pt x="2944" y="960"/>
                </a:cubicBezTo>
                <a:lnTo>
                  <a:pt x="2944" y="960"/>
                </a:lnTo>
                <a:cubicBezTo>
                  <a:pt x="3241" y="982"/>
                  <a:pt x="3652" y="1119"/>
                  <a:pt x="4109" y="1233"/>
                </a:cubicBezTo>
                <a:lnTo>
                  <a:pt x="4109" y="1233"/>
                </a:lnTo>
                <a:cubicBezTo>
                  <a:pt x="4565" y="1348"/>
                  <a:pt x="5136" y="1416"/>
                  <a:pt x="5592" y="1279"/>
                </a:cubicBezTo>
                <a:lnTo>
                  <a:pt x="5592" y="1279"/>
                </a:lnTo>
                <a:cubicBezTo>
                  <a:pt x="5752" y="1233"/>
                  <a:pt x="5912" y="1165"/>
                  <a:pt x="6026" y="1074"/>
                </a:cubicBezTo>
                <a:lnTo>
                  <a:pt x="6026" y="1074"/>
                </a:lnTo>
                <a:cubicBezTo>
                  <a:pt x="5798" y="1188"/>
                  <a:pt x="5524" y="1188"/>
                  <a:pt x="5250" y="1119"/>
                </a:cubicBezTo>
                <a:lnTo>
                  <a:pt x="5250" y="1119"/>
                </a:lnTo>
                <a:cubicBezTo>
                  <a:pt x="4976" y="1028"/>
                  <a:pt x="4725" y="914"/>
                  <a:pt x="4474" y="823"/>
                </a:cubicBezTo>
                <a:lnTo>
                  <a:pt x="4474" y="823"/>
                </a:lnTo>
                <a:cubicBezTo>
                  <a:pt x="4200" y="731"/>
                  <a:pt x="3835" y="571"/>
                  <a:pt x="3469" y="435"/>
                </a:cubicBezTo>
                <a:lnTo>
                  <a:pt x="3469" y="435"/>
                </a:lnTo>
                <a:cubicBezTo>
                  <a:pt x="3104" y="298"/>
                  <a:pt x="2693" y="183"/>
                  <a:pt x="2465" y="183"/>
                </a:cubicBezTo>
                <a:lnTo>
                  <a:pt x="2465" y="183"/>
                </a:lnTo>
                <a:cubicBezTo>
                  <a:pt x="2237" y="161"/>
                  <a:pt x="1826" y="92"/>
                  <a:pt x="1392" y="69"/>
                </a:cubicBezTo>
                <a:lnTo>
                  <a:pt x="1392" y="69"/>
                </a:lnTo>
                <a:cubicBezTo>
                  <a:pt x="1050" y="24"/>
                  <a:pt x="708" y="1"/>
                  <a:pt x="342" y="1"/>
                </a:cubicBezTo>
                <a:lnTo>
                  <a:pt x="342" y="1"/>
                </a:lnTo>
                <a:cubicBezTo>
                  <a:pt x="274" y="1"/>
                  <a:pt x="183" y="1"/>
                  <a:pt x="91" y="1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7" name="Google Shape;1597;p11"/>
          <p:cNvSpPr/>
          <p:nvPr/>
        </p:nvSpPr>
        <p:spPr>
          <a:xfrm>
            <a:off x="1202401" y="6972003"/>
            <a:ext cx="253232" cy="56868"/>
          </a:xfrm>
          <a:custGeom>
            <a:avLst/>
            <a:gdLst/>
            <a:ahLst/>
            <a:cxnLst/>
            <a:rect l="l" t="t" r="r" b="b"/>
            <a:pathLst>
              <a:path w="5593" h="1256" extrusionOk="0">
                <a:moveTo>
                  <a:pt x="0" y="252"/>
                </a:moveTo>
                <a:cubicBezTo>
                  <a:pt x="114" y="343"/>
                  <a:pt x="388" y="526"/>
                  <a:pt x="708" y="640"/>
                </a:cubicBezTo>
                <a:lnTo>
                  <a:pt x="708" y="640"/>
                </a:lnTo>
                <a:cubicBezTo>
                  <a:pt x="1027" y="777"/>
                  <a:pt x="1370" y="868"/>
                  <a:pt x="1552" y="914"/>
                </a:cubicBezTo>
                <a:lnTo>
                  <a:pt x="1552" y="914"/>
                </a:lnTo>
                <a:cubicBezTo>
                  <a:pt x="1758" y="936"/>
                  <a:pt x="1940" y="891"/>
                  <a:pt x="2168" y="845"/>
                </a:cubicBezTo>
                <a:lnTo>
                  <a:pt x="2168" y="845"/>
                </a:lnTo>
                <a:cubicBezTo>
                  <a:pt x="2374" y="822"/>
                  <a:pt x="2602" y="777"/>
                  <a:pt x="2944" y="800"/>
                </a:cubicBezTo>
                <a:lnTo>
                  <a:pt x="2944" y="800"/>
                </a:lnTo>
                <a:cubicBezTo>
                  <a:pt x="3241" y="822"/>
                  <a:pt x="3652" y="959"/>
                  <a:pt x="4109" y="1073"/>
                </a:cubicBezTo>
                <a:lnTo>
                  <a:pt x="4109" y="1073"/>
                </a:lnTo>
                <a:cubicBezTo>
                  <a:pt x="4565" y="1188"/>
                  <a:pt x="5136" y="1256"/>
                  <a:pt x="5592" y="1119"/>
                </a:cubicBezTo>
                <a:lnTo>
                  <a:pt x="5592" y="1119"/>
                </a:lnTo>
                <a:cubicBezTo>
                  <a:pt x="5227" y="1188"/>
                  <a:pt x="4839" y="1119"/>
                  <a:pt x="4519" y="982"/>
                </a:cubicBezTo>
                <a:lnTo>
                  <a:pt x="4519" y="982"/>
                </a:lnTo>
                <a:cubicBezTo>
                  <a:pt x="4177" y="868"/>
                  <a:pt x="3880" y="685"/>
                  <a:pt x="3584" y="617"/>
                </a:cubicBezTo>
                <a:lnTo>
                  <a:pt x="3584" y="617"/>
                </a:lnTo>
                <a:cubicBezTo>
                  <a:pt x="3218" y="503"/>
                  <a:pt x="2853" y="457"/>
                  <a:pt x="2534" y="480"/>
                </a:cubicBezTo>
                <a:lnTo>
                  <a:pt x="2534" y="480"/>
                </a:lnTo>
                <a:cubicBezTo>
                  <a:pt x="2214" y="480"/>
                  <a:pt x="1940" y="526"/>
                  <a:pt x="1712" y="526"/>
                </a:cubicBezTo>
                <a:lnTo>
                  <a:pt x="1712" y="526"/>
                </a:lnTo>
                <a:cubicBezTo>
                  <a:pt x="1506" y="503"/>
                  <a:pt x="1141" y="411"/>
                  <a:pt x="822" y="297"/>
                </a:cubicBezTo>
                <a:lnTo>
                  <a:pt x="822" y="297"/>
                </a:lnTo>
                <a:cubicBezTo>
                  <a:pt x="502" y="183"/>
                  <a:pt x="205" y="46"/>
                  <a:pt x="46" y="1"/>
                </a:cubicBezTo>
                <a:lnTo>
                  <a:pt x="46" y="1"/>
                </a:ln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8" name="Google Shape;1598;p11"/>
          <p:cNvSpPr/>
          <p:nvPr/>
        </p:nvSpPr>
        <p:spPr>
          <a:xfrm>
            <a:off x="1180669" y="6717781"/>
            <a:ext cx="197452" cy="277003"/>
          </a:xfrm>
          <a:custGeom>
            <a:avLst/>
            <a:gdLst/>
            <a:ahLst/>
            <a:cxnLst/>
            <a:rect l="l" t="t" r="r" b="b"/>
            <a:pathLst>
              <a:path w="4361" h="6118" extrusionOk="0">
                <a:moveTo>
                  <a:pt x="3379" y="1484"/>
                </a:moveTo>
                <a:cubicBezTo>
                  <a:pt x="3196" y="1781"/>
                  <a:pt x="2922" y="2192"/>
                  <a:pt x="2603" y="2511"/>
                </a:cubicBezTo>
                <a:lnTo>
                  <a:pt x="2603" y="2511"/>
                </a:lnTo>
                <a:cubicBezTo>
                  <a:pt x="2306" y="2831"/>
                  <a:pt x="1941" y="3128"/>
                  <a:pt x="1758" y="3356"/>
                </a:cubicBezTo>
                <a:lnTo>
                  <a:pt x="1758" y="3356"/>
                </a:lnTo>
                <a:cubicBezTo>
                  <a:pt x="1598" y="3584"/>
                  <a:pt x="1233" y="3904"/>
                  <a:pt x="891" y="4360"/>
                </a:cubicBezTo>
                <a:lnTo>
                  <a:pt x="891" y="4360"/>
                </a:lnTo>
                <a:cubicBezTo>
                  <a:pt x="549" y="4794"/>
                  <a:pt x="183" y="5342"/>
                  <a:pt x="1" y="5935"/>
                </a:cubicBezTo>
                <a:lnTo>
                  <a:pt x="1" y="5935"/>
                </a:lnTo>
                <a:lnTo>
                  <a:pt x="366" y="6118"/>
                </a:lnTo>
                <a:cubicBezTo>
                  <a:pt x="640" y="5890"/>
                  <a:pt x="1507" y="5091"/>
                  <a:pt x="1827" y="4771"/>
                </a:cubicBezTo>
                <a:lnTo>
                  <a:pt x="1827" y="4771"/>
                </a:lnTo>
                <a:cubicBezTo>
                  <a:pt x="2146" y="4429"/>
                  <a:pt x="2215" y="4018"/>
                  <a:pt x="2763" y="3287"/>
                </a:cubicBezTo>
                <a:lnTo>
                  <a:pt x="2763" y="3287"/>
                </a:lnTo>
                <a:cubicBezTo>
                  <a:pt x="3014" y="2968"/>
                  <a:pt x="3379" y="2534"/>
                  <a:pt x="3653" y="2009"/>
                </a:cubicBezTo>
                <a:lnTo>
                  <a:pt x="3653" y="2009"/>
                </a:lnTo>
                <a:cubicBezTo>
                  <a:pt x="3949" y="1484"/>
                  <a:pt x="4155" y="914"/>
                  <a:pt x="4269" y="434"/>
                </a:cubicBezTo>
                <a:lnTo>
                  <a:pt x="4269" y="434"/>
                </a:lnTo>
                <a:cubicBezTo>
                  <a:pt x="4315" y="275"/>
                  <a:pt x="4338" y="115"/>
                  <a:pt x="4360" y="1"/>
                </a:cubicBezTo>
                <a:lnTo>
                  <a:pt x="4360" y="1"/>
                </a:lnTo>
                <a:cubicBezTo>
                  <a:pt x="4246" y="434"/>
                  <a:pt x="3744" y="914"/>
                  <a:pt x="3379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9" name="Google Shape;1599;p11"/>
          <p:cNvSpPr/>
          <p:nvPr/>
        </p:nvSpPr>
        <p:spPr>
          <a:xfrm>
            <a:off x="1186871" y="6737431"/>
            <a:ext cx="187128" cy="257352"/>
          </a:xfrm>
          <a:custGeom>
            <a:avLst/>
            <a:gdLst/>
            <a:ahLst/>
            <a:cxnLst/>
            <a:rect l="l" t="t" r="r" b="b"/>
            <a:pathLst>
              <a:path w="4133" h="5684" extrusionOk="0">
                <a:moveTo>
                  <a:pt x="2831" y="2077"/>
                </a:moveTo>
                <a:cubicBezTo>
                  <a:pt x="2557" y="2443"/>
                  <a:pt x="2283" y="2785"/>
                  <a:pt x="2055" y="3105"/>
                </a:cubicBezTo>
                <a:lnTo>
                  <a:pt x="2055" y="3105"/>
                </a:lnTo>
                <a:cubicBezTo>
                  <a:pt x="1827" y="3447"/>
                  <a:pt x="1667" y="3744"/>
                  <a:pt x="1484" y="3949"/>
                </a:cubicBezTo>
                <a:lnTo>
                  <a:pt x="1484" y="3949"/>
                </a:lnTo>
                <a:cubicBezTo>
                  <a:pt x="1325" y="4154"/>
                  <a:pt x="1005" y="4451"/>
                  <a:pt x="708" y="4771"/>
                </a:cubicBezTo>
                <a:lnTo>
                  <a:pt x="708" y="4771"/>
                </a:lnTo>
                <a:cubicBezTo>
                  <a:pt x="389" y="5067"/>
                  <a:pt x="115" y="5387"/>
                  <a:pt x="1" y="5570"/>
                </a:cubicBezTo>
                <a:lnTo>
                  <a:pt x="1" y="5570"/>
                </a:lnTo>
                <a:lnTo>
                  <a:pt x="229" y="5684"/>
                </a:lnTo>
                <a:cubicBezTo>
                  <a:pt x="503" y="5456"/>
                  <a:pt x="1370" y="4657"/>
                  <a:pt x="1690" y="4337"/>
                </a:cubicBezTo>
                <a:lnTo>
                  <a:pt x="1690" y="4337"/>
                </a:lnTo>
                <a:cubicBezTo>
                  <a:pt x="2009" y="3995"/>
                  <a:pt x="2078" y="3584"/>
                  <a:pt x="2626" y="2853"/>
                </a:cubicBezTo>
                <a:lnTo>
                  <a:pt x="2626" y="2853"/>
                </a:lnTo>
                <a:cubicBezTo>
                  <a:pt x="2877" y="2534"/>
                  <a:pt x="3242" y="2100"/>
                  <a:pt x="3516" y="1575"/>
                </a:cubicBezTo>
                <a:lnTo>
                  <a:pt x="3516" y="1575"/>
                </a:lnTo>
                <a:cubicBezTo>
                  <a:pt x="3812" y="1050"/>
                  <a:pt x="4018" y="480"/>
                  <a:pt x="4132" y="0"/>
                </a:cubicBezTo>
                <a:lnTo>
                  <a:pt x="4132" y="0"/>
                </a:lnTo>
                <a:cubicBezTo>
                  <a:pt x="3904" y="708"/>
                  <a:pt x="3310" y="1484"/>
                  <a:pt x="2831" y="2077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0" name="Google Shape;1600;p11"/>
          <p:cNvSpPr/>
          <p:nvPr/>
        </p:nvSpPr>
        <p:spPr>
          <a:xfrm>
            <a:off x="950217" y="6883127"/>
            <a:ext cx="201572" cy="120979"/>
          </a:xfrm>
          <a:custGeom>
            <a:avLst/>
            <a:gdLst/>
            <a:ahLst/>
            <a:cxnLst/>
            <a:rect l="l" t="t" r="r" b="b"/>
            <a:pathLst>
              <a:path w="4452" h="2672" extrusionOk="0">
                <a:moveTo>
                  <a:pt x="1" y="1"/>
                </a:moveTo>
                <a:cubicBezTo>
                  <a:pt x="320" y="46"/>
                  <a:pt x="685" y="457"/>
                  <a:pt x="1119" y="640"/>
                </a:cubicBezTo>
                <a:lnTo>
                  <a:pt x="1119" y="640"/>
                </a:lnTo>
                <a:cubicBezTo>
                  <a:pt x="1347" y="708"/>
                  <a:pt x="1667" y="845"/>
                  <a:pt x="1872" y="1028"/>
                </a:cubicBezTo>
                <a:lnTo>
                  <a:pt x="1872" y="1028"/>
                </a:lnTo>
                <a:cubicBezTo>
                  <a:pt x="2078" y="1210"/>
                  <a:pt x="2329" y="1439"/>
                  <a:pt x="2489" y="1530"/>
                </a:cubicBezTo>
                <a:lnTo>
                  <a:pt x="2489" y="1530"/>
                </a:lnTo>
                <a:cubicBezTo>
                  <a:pt x="2808" y="1713"/>
                  <a:pt x="3424" y="2443"/>
                  <a:pt x="4223" y="2671"/>
                </a:cubicBezTo>
                <a:lnTo>
                  <a:pt x="4223" y="2671"/>
                </a:lnTo>
                <a:lnTo>
                  <a:pt x="4452" y="2329"/>
                </a:lnTo>
                <a:cubicBezTo>
                  <a:pt x="4337" y="2078"/>
                  <a:pt x="3858" y="1393"/>
                  <a:pt x="3607" y="1165"/>
                </a:cubicBezTo>
                <a:lnTo>
                  <a:pt x="3607" y="1165"/>
                </a:lnTo>
                <a:cubicBezTo>
                  <a:pt x="3356" y="936"/>
                  <a:pt x="3036" y="959"/>
                  <a:pt x="2466" y="663"/>
                </a:cubicBezTo>
                <a:lnTo>
                  <a:pt x="2466" y="663"/>
                </a:lnTo>
                <a:cubicBezTo>
                  <a:pt x="2352" y="617"/>
                  <a:pt x="2215" y="503"/>
                  <a:pt x="2032" y="412"/>
                </a:cubicBezTo>
                <a:lnTo>
                  <a:pt x="2032" y="412"/>
                </a:lnTo>
                <a:cubicBezTo>
                  <a:pt x="1850" y="320"/>
                  <a:pt x="1644" y="252"/>
                  <a:pt x="1439" y="206"/>
                </a:cubicBezTo>
                <a:lnTo>
                  <a:pt x="1439" y="206"/>
                </a:lnTo>
                <a:cubicBezTo>
                  <a:pt x="1005" y="115"/>
                  <a:pt x="640" y="46"/>
                  <a:pt x="320" y="23"/>
                </a:cubicBezTo>
                <a:lnTo>
                  <a:pt x="320" y="23"/>
                </a:lnTo>
                <a:cubicBezTo>
                  <a:pt x="229" y="1"/>
                  <a:pt x="160" y="1"/>
                  <a:pt x="69" y="1"/>
                </a:cubicBezTo>
                <a:lnTo>
                  <a:pt x="69" y="1"/>
                </a:lnTo>
                <a:cubicBezTo>
                  <a:pt x="46" y="1"/>
                  <a:pt x="23" y="1"/>
                  <a:pt x="1" y="1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1" name="Google Shape;1601;p11"/>
          <p:cNvSpPr/>
          <p:nvPr/>
        </p:nvSpPr>
        <p:spPr>
          <a:xfrm>
            <a:off x="964704" y="6884169"/>
            <a:ext cx="187083" cy="113735"/>
          </a:xfrm>
          <a:custGeom>
            <a:avLst/>
            <a:gdLst/>
            <a:ahLst/>
            <a:cxnLst/>
            <a:rect l="l" t="t" r="r" b="b"/>
            <a:pathLst>
              <a:path w="4132" h="2512" extrusionOk="0">
                <a:moveTo>
                  <a:pt x="776" y="274"/>
                </a:moveTo>
                <a:cubicBezTo>
                  <a:pt x="1050" y="411"/>
                  <a:pt x="1324" y="548"/>
                  <a:pt x="1552" y="662"/>
                </a:cubicBezTo>
                <a:lnTo>
                  <a:pt x="1552" y="662"/>
                </a:lnTo>
                <a:cubicBezTo>
                  <a:pt x="1826" y="822"/>
                  <a:pt x="2100" y="982"/>
                  <a:pt x="2328" y="1073"/>
                </a:cubicBezTo>
                <a:lnTo>
                  <a:pt x="2328" y="1073"/>
                </a:lnTo>
                <a:cubicBezTo>
                  <a:pt x="2579" y="1187"/>
                  <a:pt x="2808" y="1279"/>
                  <a:pt x="2967" y="1393"/>
                </a:cubicBezTo>
                <a:lnTo>
                  <a:pt x="2967" y="1393"/>
                </a:lnTo>
                <a:cubicBezTo>
                  <a:pt x="3264" y="1621"/>
                  <a:pt x="3744" y="2351"/>
                  <a:pt x="3995" y="2511"/>
                </a:cubicBezTo>
                <a:lnTo>
                  <a:pt x="3995" y="2511"/>
                </a:lnTo>
                <a:lnTo>
                  <a:pt x="4132" y="2306"/>
                </a:lnTo>
                <a:cubicBezTo>
                  <a:pt x="4017" y="2055"/>
                  <a:pt x="3538" y="1370"/>
                  <a:pt x="3287" y="1142"/>
                </a:cubicBezTo>
                <a:lnTo>
                  <a:pt x="3287" y="1142"/>
                </a:lnTo>
                <a:cubicBezTo>
                  <a:pt x="3036" y="913"/>
                  <a:pt x="2716" y="936"/>
                  <a:pt x="2146" y="640"/>
                </a:cubicBezTo>
                <a:lnTo>
                  <a:pt x="2146" y="640"/>
                </a:lnTo>
                <a:cubicBezTo>
                  <a:pt x="2032" y="594"/>
                  <a:pt x="1895" y="480"/>
                  <a:pt x="1712" y="389"/>
                </a:cubicBezTo>
                <a:lnTo>
                  <a:pt x="1712" y="389"/>
                </a:lnTo>
                <a:cubicBezTo>
                  <a:pt x="1530" y="297"/>
                  <a:pt x="1324" y="229"/>
                  <a:pt x="1119" y="183"/>
                </a:cubicBezTo>
                <a:lnTo>
                  <a:pt x="1119" y="183"/>
                </a:lnTo>
                <a:cubicBezTo>
                  <a:pt x="685" y="92"/>
                  <a:pt x="320" y="23"/>
                  <a:pt x="0" y="0"/>
                </a:cubicBezTo>
                <a:lnTo>
                  <a:pt x="0" y="0"/>
                </a:lnTo>
                <a:cubicBezTo>
                  <a:pt x="228" y="46"/>
                  <a:pt x="502" y="160"/>
                  <a:pt x="776" y="2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2" name="Google Shape;1602;p11"/>
          <p:cNvSpPr/>
          <p:nvPr/>
        </p:nvSpPr>
        <p:spPr>
          <a:xfrm>
            <a:off x="11478708" y="-543050"/>
            <a:ext cx="1525416" cy="7404727"/>
          </a:xfrm>
          <a:custGeom>
            <a:avLst/>
            <a:gdLst/>
            <a:ahLst/>
            <a:cxnLst/>
            <a:rect l="l" t="t" r="r" b="b"/>
            <a:pathLst>
              <a:path w="33691" h="163544" extrusionOk="0">
                <a:moveTo>
                  <a:pt x="33691" y="162060"/>
                </a:moveTo>
                <a:cubicBezTo>
                  <a:pt x="32915" y="162996"/>
                  <a:pt x="32116" y="163543"/>
                  <a:pt x="31408" y="163064"/>
                </a:cubicBezTo>
                <a:cubicBezTo>
                  <a:pt x="29308" y="161580"/>
                  <a:pt x="25245" y="155714"/>
                  <a:pt x="21525" y="150921"/>
                </a:cubicBezTo>
                <a:cubicBezTo>
                  <a:pt x="17804" y="146105"/>
                  <a:pt x="20726" y="143389"/>
                  <a:pt x="19265" y="138938"/>
                </a:cubicBezTo>
                <a:cubicBezTo>
                  <a:pt x="17804" y="134464"/>
                  <a:pt x="17234" y="134236"/>
                  <a:pt x="17211" y="131793"/>
                </a:cubicBezTo>
                <a:cubicBezTo>
                  <a:pt x="17211" y="129328"/>
                  <a:pt x="17142" y="130675"/>
                  <a:pt x="15659" y="129100"/>
                </a:cubicBezTo>
                <a:cubicBezTo>
                  <a:pt x="14175" y="127548"/>
                  <a:pt x="12760" y="125471"/>
                  <a:pt x="11116" y="117208"/>
                </a:cubicBezTo>
                <a:cubicBezTo>
                  <a:pt x="9473" y="108945"/>
                  <a:pt x="10820" y="113693"/>
                  <a:pt x="9450" y="107142"/>
                </a:cubicBezTo>
                <a:cubicBezTo>
                  <a:pt x="11710" y="110657"/>
                  <a:pt x="16024" y="127616"/>
                  <a:pt x="16663" y="126977"/>
                </a:cubicBezTo>
                <a:cubicBezTo>
                  <a:pt x="17279" y="126315"/>
                  <a:pt x="17439" y="122709"/>
                  <a:pt x="15955" y="115565"/>
                </a:cubicBezTo>
                <a:cubicBezTo>
                  <a:pt x="14472" y="108420"/>
                  <a:pt x="17302" y="120175"/>
                  <a:pt x="19060" y="117642"/>
                </a:cubicBezTo>
                <a:cubicBezTo>
                  <a:pt x="20840" y="115108"/>
                  <a:pt x="20954" y="116204"/>
                  <a:pt x="17485" y="109744"/>
                </a:cubicBezTo>
                <a:cubicBezTo>
                  <a:pt x="13992" y="103307"/>
                  <a:pt x="12828" y="104015"/>
                  <a:pt x="10066" y="98583"/>
                </a:cubicBezTo>
                <a:cubicBezTo>
                  <a:pt x="7327" y="93150"/>
                  <a:pt x="9267" y="92625"/>
                  <a:pt x="9450" y="94565"/>
                </a:cubicBezTo>
                <a:cubicBezTo>
                  <a:pt x="9633" y="96506"/>
                  <a:pt x="11710" y="96369"/>
                  <a:pt x="11116" y="90845"/>
                </a:cubicBezTo>
                <a:cubicBezTo>
                  <a:pt x="10523" y="85321"/>
                  <a:pt x="7989" y="61971"/>
                  <a:pt x="5958" y="56904"/>
                </a:cubicBezTo>
                <a:cubicBezTo>
                  <a:pt x="3926" y="51836"/>
                  <a:pt x="1735" y="50650"/>
                  <a:pt x="868" y="47682"/>
                </a:cubicBezTo>
                <a:cubicBezTo>
                  <a:pt x="0" y="44692"/>
                  <a:pt x="1438" y="40241"/>
                  <a:pt x="1598" y="42547"/>
                </a:cubicBezTo>
                <a:cubicBezTo>
                  <a:pt x="1735" y="44852"/>
                  <a:pt x="3310" y="49029"/>
                  <a:pt x="3150" y="43893"/>
                </a:cubicBezTo>
                <a:cubicBezTo>
                  <a:pt x="3013" y="38758"/>
                  <a:pt x="2420" y="40378"/>
                  <a:pt x="2123" y="36133"/>
                </a:cubicBezTo>
                <a:cubicBezTo>
                  <a:pt x="1826" y="31910"/>
                  <a:pt x="2123" y="33622"/>
                  <a:pt x="2123" y="30267"/>
                </a:cubicBezTo>
                <a:cubicBezTo>
                  <a:pt x="2123" y="26911"/>
                  <a:pt x="2488" y="22072"/>
                  <a:pt x="2032" y="22963"/>
                </a:cubicBezTo>
                <a:cubicBezTo>
                  <a:pt x="1598" y="23853"/>
                  <a:pt x="411" y="22529"/>
                  <a:pt x="548" y="19927"/>
                </a:cubicBezTo>
                <a:cubicBezTo>
                  <a:pt x="708" y="17302"/>
                  <a:pt x="1826" y="14997"/>
                  <a:pt x="1826" y="14997"/>
                </a:cubicBezTo>
                <a:cubicBezTo>
                  <a:pt x="1826" y="14997"/>
                  <a:pt x="2854" y="13581"/>
                  <a:pt x="2260" y="16640"/>
                </a:cubicBezTo>
                <a:cubicBezTo>
                  <a:pt x="1667" y="19699"/>
                  <a:pt x="2557" y="18717"/>
                  <a:pt x="3310" y="16640"/>
                </a:cubicBezTo>
                <a:cubicBezTo>
                  <a:pt x="4040" y="14563"/>
                  <a:pt x="5615" y="12098"/>
                  <a:pt x="6802" y="10683"/>
                </a:cubicBezTo>
                <a:cubicBezTo>
                  <a:pt x="8012" y="9267"/>
                  <a:pt x="9929" y="2283"/>
                  <a:pt x="11390" y="0"/>
                </a:cubicBezTo>
                <a:cubicBezTo>
                  <a:pt x="8720" y="7624"/>
                  <a:pt x="5205" y="15453"/>
                  <a:pt x="4337" y="17827"/>
                </a:cubicBezTo>
                <a:cubicBezTo>
                  <a:pt x="3150" y="21114"/>
                  <a:pt x="3607" y="31819"/>
                  <a:pt x="4040" y="36749"/>
                </a:cubicBezTo>
                <a:cubicBezTo>
                  <a:pt x="4497" y="41656"/>
                  <a:pt x="7761" y="51448"/>
                  <a:pt x="8971" y="61514"/>
                </a:cubicBezTo>
                <a:cubicBezTo>
                  <a:pt x="10158" y="71580"/>
                  <a:pt x="13125" y="94451"/>
                  <a:pt x="18032" y="107736"/>
                </a:cubicBezTo>
                <a:cubicBezTo>
                  <a:pt x="22963" y="121043"/>
                  <a:pt x="22209" y="120997"/>
                  <a:pt x="22050" y="129191"/>
                </a:cubicBezTo>
                <a:cubicBezTo>
                  <a:pt x="21913" y="137363"/>
                  <a:pt x="19973" y="138846"/>
                  <a:pt x="21456" y="142430"/>
                </a:cubicBezTo>
                <a:cubicBezTo>
                  <a:pt x="22963" y="146014"/>
                  <a:pt x="23990" y="147794"/>
                  <a:pt x="24743" y="149118"/>
                </a:cubicBezTo>
                <a:cubicBezTo>
                  <a:pt x="25473" y="150464"/>
                  <a:pt x="26501" y="149232"/>
                  <a:pt x="28578" y="155075"/>
                </a:cubicBezTo>
                <a:cubicBezTo>
                  <a:pt x="29331" y="157244"/>
                  <a:pt x="31408" y="159754"/>
                  <a:pt x="33691" y="16206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3" name="Google Shape;1603;p11"/>
          <p:cNvSpPr/>
          <p:nvPr/>
        </p:nvSpPr>
        <p:spPr>
          <a:xfrm>
            <a:off x="11611003" y="4093930"/>
            <a:ext cx="988028" cy="2611559"/>
          </a:xfrm>
          <a:custGeom>
            <a:avLst/>
            <a:gdLst/>
            <a:ahLst/>
            <a:cxnLst/>
            <a:rect l="l" t="t" r="r" b="b"/>
            <a:pathLst>
              <a:path w="21822" h="57680" extrusionOk="0">
                <a:moveTo>
                  <a:pt x="1118" y="13376"/>
                </a:moveTo>
                <a:cubicBezTo>
                  <a:pt x="1392" y="17074"/>
                  <a:pt x="1598" y="20155"/>
                  <a:pt x="913" y="22323"/>
                </a:cubicBezTo>
                <a:lnTo>
                  <a:pt x="913" y="22323"/>
                </a:lnTo>
                <a:cubicBezTo>
                  <a:pt x="228" y="24492"/>
                  <a:pt x="1666" y="28555"/>
                  <a:pt x="867" y="32366"/>
                </a:cubicBezTo>
                <a:lnTo>
                  <a:pt x="867" y="32366"/>
                </a:lnTo>
                <a:cubicBezTo>
                  <a:pt x="46" y="36201"/>
                  <a:pt x="2967" y="34809"/>
                  <a:pt x="4337" y="36886"/>
                </a:cubicBezTo>
                <a:lnTo>
                  <a:pt x="4337" y="36886"/>
                </a:lnTo>
                <a:cubicBezTo>
                  <a:pt x="5729" y="38940"/>
                  <a:pt x="6094" y="41246"/>
                  <a:pt x="6482" y="49463"/>
                </a:cubicBezTo>
                <a:lnTo>
                  <a:pt x="6482" y="49463"/>
                </a:lnTo>
                <a:cubicBezTo>
                  <a:pt x="6893" y="57680"/>
                  <a:pt x="9016" y="51973"/>
                  <a:pt x="12577" y="56333"/>
                </a:cubicBezTo>
                <a:lnTo>
                  <a:pt x="12577" y="56333"/>
                </a:lnTo>
                <a:cubicBezTo>
                  <a:pt x="12874" y="53959"/>
                  <a:pt x="10705" y="51882"/>
                  <a:pt x="9221" y="48435"/>
                </a:cubicBezTo>
                <a:lnTo>
                  <a:pt x="9221" y="48435"/>
                </a:lnTo>
                <a:cubicBezTo>
                  <a:pt x="7738" y="45012"/>
                  <a:pt x="9107" y="40173"/>
                  <a:pt x="6482" y="34010"/>
                </a:cubicBezTo>
                <a:lnTo>
                  <a:pt x="6482" y="34010"/>
                </a:lnTo>
                <a:cubicBezTo>
                  <a:pt x="3880" y="27847"/>
                  <a:pt x="3743" y="30038"/>
                  <a:pt x="3880" y="23351"/>
                </a:cubicBezTo>
                <a:lnTo>
                  <a:pt x="3880" y="23351"/>
                </a:lnTo>
                <a:cubicBezTo>
                  <a:pt x="4131" y="25108"/>
                  <a:pt x="4953" y="26866"/>
                  <a:pt x="6482" y="29833"/>
                </a:cubicBezTo>
                <a:lnTo>
                  <a:pt x="6482" y="29833"/>
                </a:lnTo>
                <a:cubicBezTo>
                  <a:pt x="8035" y="32823"/>
                  <a:pt x="8308" y="31819"/>
                  <a:pt x="10477" y="35790"/>
                </a:cubicBezTo>
                <a:lnTo>
                  <a:pt x="10477" y="35790"/>
                </a:lnTo>
                <a:cubicBezTo>
                  <a:pt x="12645" y="39762"/>
                  <a:pt x="15179" y="43574"/>
                  <a:pt x="21821" y="46701"/>
                </a:cubicBezTo>
                <a:lnTo>
                  <a:pt x="21821" y="46701"/>
                </a:lnTo>
                <a:cubicBezTo>
                  <a:pt x="21022" y="45171"/>
                  <a:pt x="16959" y="41748"/>
                  <a:pt x="15658" y="40310"/>
                </a:cubicBezTo>
                <a:lnTo>
                  <a:pt x="15658" y="40310"/>
                </a:lnTo>
                <a:cubicBezTo>
                  <a:pt x="14357" y="38849"/>
                  <a:pt x="13193" y="36201"/>
                  <a:pt x="11139" y="31636"/>
                </a:cubicBezTo>
                <a:lnTo>
                  <a:pt x="11139" y="31636"/>
                </a:lnTo>
                <a:cubicBezTo>
                  <a:pt x="9107" y="27071"/>
                  <a:pt x="8308" y="28851"/>
                  <a:pt x="6254" y="25177"/>
                </a:cubicBezTo>
                <a:lnTo>
                  <a:pt x="6254" y="25177"/>
                </a:lnTo>
                <a:cubicBezTo>
                  <a:pt x="4177" y="21502"/>
                  <a:pt x="5250" y="21410"/>
                  <a:pt x="5136" y="17941"/>
                </a:cubicBezTo>
                <a:lnTo>
                  <a:pt x="5136" y="17941"/>
                </a:lnTo>
                <a:cubicBezTo>
                  <a:pt x="5044" y="14449"/>
                  <a:pt x="4154" y="14266"/>
                  <a:pt x="3127" y="10500"/>
                </a:cubicBezTo>
                <a:lnTo>
                  <a:pt x="3127" y="10500"/>
                </a:lnTo>
                <a:cubicBezTo>
                  <a:pt x="2100" y="6711"/>
                  <a:pt x="753" y="3721"/>
                  <a:pt x="1164" y="0"/>
                </a:cubicBezTo>
                <a:lnTo>
                  <a:pt x="1164" y="0"/>
                </a:lnTo>
                <a:cubicBezTo>
                  <a:pt x="0" y="2283"/>
                  <a:pt x="867" y="9655"/>
                  <a:pt x="1118" y="13376"/>
                </a:cubicBezTo>
                <a:close/>
              </a:path>
            </a:pathLst>
          </a:custGeom>
          <a:solidFill>
            <a:srgbClr val="2A442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4" name="Google Shape;1604;p11"/>
          <p:cNvSpPr/>
          <p:nvPr/>
        </p:nvSpPr>
        <p:spPr>
          <a:xfrm>
            <a:off x="11886951" y="4873122"/>
            <a:ext cx="155072" cy="1811700"/>
          </a:xfrm>
          <a:custGeom>
            <a:avLst/>
            <a:gdLst/>
            <a:ahLst/>
            <a:cxnLst/>
            <a:rect l="l" t="t" r="r" b="b"/>
            <a:pathLst>
              <a:path w="3425" h="40014" extrusionOk="0">
                <a:moveTo>
                  <a:pt x="845" y="2580"/>
                </a:moveTo>
                <a:cubicBezTo>
                  <a:pt x="777" y="3926"/>
                  <a:pt x="731" y="5433"/>
                  <a:pt x="800" y="7008"/>
                </a:cubicBezTo>
                <a:lnTo>
                  <a:pt x="800" y="7008"/>
                </a:lnTo>
                <a:cubicBezTo>
                  <a:pt x="845" y="7807"/>
                  <a:pt x="891" y="8606"/>
                  <a:pt x="982" y="9382"/>
                </a:cubicBezTo>
                <a:lnTo>
                  <a:pt x="982" y="9382"/>
                </a:lnTo>
                <a:cubicBezTo>
                  <a:pt x="1051" y="10181"/>
                  <a:pt x="1165" y="10957"/>
                  <a:pt x="1279" y="11687"/>
                </a:cubicBezTo>
                <a:lnTo>
                  <a:pt x="1279" y="11687"/>
                </a:lnTo>
                <a:cubicBezTo>
                  <a:pt x="1507" y="13148"/>
                  <a:pt x="1690" y="14495"/>
                  <a:pt x="1713" y="15818"/>
                </a:cubicBezTo>
                <a:lnTo>
                  <a:pt x="1713" y="15818"/>
                </a:lnTo>
                <a:cubicBezTo>
                  <a:pt x="1781" y="17119"/>
                  <a:pt x="1736" y="18352"/>
                  <a:pt x="1644" y="19379"/>
                </a:cubicBezTo>
                <a:lnTo>
                  <a:pt x="1644" y="19379"/>
                </a:lnTo>
                <a:cubicBezTo>
                  <a:pt x="1393" y="21799"/>
                  <a:pt x="1028" y="23556"/>
                  <a:pt x="731" y="25017"/>
                </a:cubicBezTo>
                <a:lnTo>
                  <a:pt x="731" y="25017"/>
                </a:lnTo>
                <a:cubicBezTo>
                  <a:pt x="435" y="26501"/>
                  <a:pt x="183" y="27688"/>
                  <a:pt x="115" y="29034"/>
                </a:cubicBezTo>
                <a:lnTo>
                  <a:pt x="115" y="29034"/>
                </a:lnTo>
                <a:cubicBezTo>
                  <a:pt x="24" y="30358"/>
                  <a:pt x="1" y="32641"/>
                  <a:pt x="24" y="34809"/>
                </a:cubicBezTo>
                <a:lnTo>
                  <a:pt x="24" y="34809"/>
                </a:lnTo>
                <a:cubicBezTo>
                  <a:pt x="24" y="35905"/>
                  <a:pt x="24" y="36955"/>
                  <a:pt x="69" y="37868"/>
                </a:cubicBezTo>
                <a:lnTo>
                  <a:pt x="69" y="37868"/>
                </a:lnTo>
                <a:cubicBezTo>
                  <a:pt x="92" y="38781"/>
                  <a:pt x="138" y="39534"/>
                  <a:pt x="183" y="40013"/>
                </a:cubicBezTo>
                <a:lnTo>
                  <a:pt x="183" y="40013"/>
                </a:lnTo>
                <a:lnTo>
                  <a:pt x="1233" y="40013"/>
                </a:lnTo>
                <a:cubicBezTo>
                  <a:pt x="1485" y="38507"/>
                  <a:pt x="1758" y="36909"/>
                  <a:pt x="1964" y="35266"/>
                </a:cubicBezTo>
                <a:lnTo>
                  <a:pt x="1964" y="35266"/>
                </a:lnTo>
                <a:cubicBezTo>
                  <a:pt x="2192" y="33622"/>
                  <a:pt x="2352" y="32024"/>
                  <a:pt x="2489" y="30495"/>
                </a:cubicBezTo>
                <a:lnTo>
                  <a:pt x="2489" y="30495"/>
                </a:lnTo>
                <a:cubicBezTo>
                  <a:pt x="2740" y="27482"/>
                  <a:pt x="2900" y="24903"/>
                  <a:pt x="3082" y="23374"/>
                </a:cubicBezTo>
                <a:lnTo>
                  <a:pt x="3082" y="23374"/>
                </a:lnTo>
                <a:cubicBezTo>
                  <a:pt x="3265" y="21867"/>
                  <a:pt x="3425" y="19174"/>
                  <a:pt x="3288" y="16412"/>
                </a:cubicBezTo>
                <a:lnTo>
                  <a:pt x="3288" y="16412"/>
                </a:lnTo>
                <a:cubicBezTo>
                  <a:pt x="3219" y="15042"/>
                  <a:pt x="3037" y="13650"/>
                  <a:pt x="2831" y="12440"/>
                </a:cubicBezTo>
                <a:lnTo>
                  <a:pt x="2831" y="12440"/>
                </a:lnTo>
                <a:cubicBezTo>
                  <a:pt x="2603" y="11231"/>
                  <a:pt x="2375" y="10158"/>
                  <a:pt x="2215" y="9290"/>
                </a:cubicBezTo>
                <a:lnTo>
                  <a:pt x="2215" y="9290"/>
                </a:lnTo>
                <a:cubicBezTo>
                  <a:pt x="1918" y="7556"/>
                  <a:pt x="1599" y="5912"/>
                  <a:pt x="1348" y="4337"/>
                </a:cubicBezTo>
                <a:lnTo>
                  <a:pt x="1348" y="4337"/>
                </a:lnTo>
                <a:cubicBezTo>
                  <a:pt x="1119" y="2762"/>
                  <a:pt x="960" y="1324"/>
                  <a:pt x="1074" y="1"/>
                </a:cubicBezTo>
                <a:lnTo>
                  <a:pt x="1074" y="1"/>
                </a:lnTo>
                <a:cubicBezTo>
                  <a:pt x="982" y="754"/>
                  <a:pt x="891" y="1621"/>
                  <a:pt x="845" y="258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5" name="Google Shape;1605;p11"/>
          <p:cNvSpPr/>
          <p:nvPr/>
        </p:nvSpPr>
        <p:spPr>
          <a:xfrm>
            <a:off x="11886952" y="4989887"/>
            <a:ext cx="119937" cy="1694932"/>
          </a:xfrm>
          <a:custGeom>
            <a:avLst/>
            <a:gdLst/>
            <a:ahLst/>
            <a:cxnLst/>
            <a:rect l="l" t="t" r="r" b="b"/>
            <a:pathLst>
              <a:path w="2649" h="37435" extrusionOk="0">
                <a:moveTo>
                  <a:pt x="800" y="4429"/>
                </a:moveTo>
                <a:cubicBezTo>
                  <a:pt x="845" y="5228"/>
                  <a:pt x="891" y="6027"/>
                  <a:pt x="982" y="6803"/>
                </a:cubicBezTo>
                <a:lnTo>
                  <a:pt x="982" y="6803"/>
                </a:lnTo>
                <a:cubicBezTo>
                  <a:pt x="1051" y="7602"/>
                  <a:pt x="1165" y="8378"/>
                  <a:pt x="1279" y="9108"/>
                </a:cubicBezTo>
                <a:lnTo>
                  <a:pt x="1279" y="9108"/>
                </a:lnTo>
                <a:cubicBezTo>
                  <a:pt x="1507" y="10569"/>
                  <a:pt x="1690" y="11916"/>
                  <a:pt x="1713" y="13239"/>
                </a:cubicBezTo>
                <a:lnTo>
                  <a:pt x="1713" y="13239"/>
                </a:lnTo>
                <a:cubicBezTo>
                  <a:pt x="1781" y="14540"/>
                  <a:pt x="1736" y="15773"/>
                  <a:pt x="1644" y="16800"/>
                </a:cubicBezTo>
                <a:lnTo>
                  <a:pt x="1644" y="16800"/>
                </a:lnTo>
                <a:cubicBezTo>
                  <a:pt x="1393" y="19220"/>
                  <a:pt x="1028" y="20977"/>
                  <a:pt x="731" y="22438"/>
                </a:cubicBezTo>
                <a:lnTo>
                  <a:pt x="731" y="22438"/>
                </a:lnTo>
                <a:cubicBezTo>
                  <a:pt x="435" y="23922"/>
                  <a:pt x="183" y="25109"/>
                  <a:pt x="115" y="26455"/>
                </a:cubicBezTo>
                <a:lnTo>
                  <a:pt x="115" y="26455"/>
                </a:lnTo>
                <a:cubicBezTo>
                  <a:pt x="24" y="27779"/>
                  <a:pt x="1" y="30062"/>
                  <a:pt x="24" y="32230"/>
                </a:cubicBezTo>
                <a:lnTo>
                  <a:pt x="24" y="32230"/>
                </a:lnTo>
                <a:cubicBezTo>
                  <a:pt x="24" y="33326"/>
                  <a:pt x="24" y="34376"/>
                  <a:pt x="69" y="35289"/>
                </a:cubicBezTo>
                <a:lnTo>
                  <a:pt x="69" y="35289"/>
                </a:lnTo>
                <a:cubicBezTo>
                  <a:pt x="92" y="36202"/>
                  <a:pt x="138" y="36955"/>
                  <a:pt x="183" y="37434"/>
                </a:cubicBezTo>
                <a:lnTo>
                  <a:pt x="183" y="37434"/>
                </a:lnTo>
                <a:lnTo>
                  <a:pt x="845" y="37434"/>
                </a:lnTo>
                <a:cubicBezTo>
                  <a:pt x="868" y="36864"/>
                  <a:pt x="891" y="36019"/>
                  <a:pt x="914" y="35038"/>
                </a:cubicBezTo>
                <a:lnTo>
                  <a:pt x="914" y="35038"/>
                </a:lnTo>
                <a:cubicBezTo>
                  <a:pt x="937" y="34033"/>
                  <a:pt x="960" y="32892"/>
                  <a:pt x="982" y="31728"/>
                </a:cubicBezTo>
                <a:lnTo>
                  <a:pt x="982" y="31728"/>
                </a:lnTo>
                <a:cubicBezTo>
                  <a:pt x="1028" y="29377"/>
                  <a:pt x="1074" y="26980"/>
                  <a:pt x="1211" y="25474"/>
                </a:cubicBezTo>
                <a:lnTo>
                  <a:pt x="1211" y="25474"/>
                </a:lnTo>
                <a:cubicBezTo>
                  <a:pt x="1370" y="23990"/>
                  <a:pt x="1713" y="22118"/>
                  <a:pt x="2032" y="19973"/>
                </a:cubicBezTo>
                <a:lnTo>
                  <a:pt x="2032" y="19973"/>
                </a:lnTo>
                <a:cubicBezTo>
                  <a:pt x="2352" y="17827"/>
                  <a:pt x="2649" y="15362"/>
                  <a:pt x="2489" y="12783"/>
                </a:cubicBezTo>
                <a:lnTo>
                  <a:pt x="2489" y="12783"/>
                </a:lnTo>
                <a:cubicBezTo>
                  <a:pt x="2443" y="11733"/>
                  <a:pt x="2283" y="10706"/>
                  <a:pt x="2055" y="9656"/>
                </a:cubicBezTo>
                <a:lnTo>
                  <a:pt x="2055" y="9656"/>
                </a:lnTo>
                <a:cubicBezTo>
                  <a:pt x="1850" y="8629"/>
                  <a:pt x="1576" y="7602"/>
                  <a:pt x="1393" y="6506"/>
                </a:cubicBezTo>
                <a:lnTo>
                  <a:pt x="1393" y="6506"/>
                </a:lnTo>
                <a:cubicBezTo>
                  <a:pt x="982" y="4315"/>
                  <a:pt x="800" y="2032"/>
                  <a:pt x="845" y="1"/>
                </a:cubicBezTo>
                <a:lnTo>
                  <a:pt x="845" y="1"/>
                </a:lnTo>
                <a:cubicBezTo>
                  <a:pt x="777" y="1347"/>
                  <a:pt x="731" y="2854"/>
                  <a:pt x="800" y="442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6" name="Google Shape;1606;p11"/>
          <p:cNvSpPr/>
          <p:nvPr/>
        </p:nvSpPr>
        <p:spPr>
          <a:xfrm>
            <a:off x="11718527" y="5498331"/>
            <a:ext cx="245988" cy="1344581"/>
          </a:xfrm>
          <a:custGeom>
            <a:avLst/>
            <a:gdLst/>
            <a:ahLst/>
            <a:cxnLst/>
            <a:rect l="l" t="t" r="r" b="b"/>
            <a:pathLst>
              <a:path w="5433" h="29697" extrusionOk="0">
                <a:moveTo>
                  <a:pt x="571" y="1827"/>
                </a:moveTo>
                <a:cubicBezTo>
                  <a:pt x="891" y="2763"/>
                  <a:pt x="1279" y="3790"/>
                  <a:pt x="1689" y="4863"/>
                </a:cubicBezTo>
                <a:lnTo>
                  <a:pt x="1689" y="4863"/>
                </a:lnTo>
                <a:cubicBezTo>
                  <a:pt x="2077" y="5913"/>
                  <a:pt x="2488" y="6985"/>
                  <a:pt x="2808" y="8058"/>
                </a:cubicBezTo>
                <a:lnTo>
                  <a:pt x="2808" y="8058"/>
                </a:lnTo>
                <a:cubicBezTo>
                  <a:pt x="3105" y="9108"/>
                  <a:pt x="3310" y="10204"/>
                  <a:pt x="3424" y="11231"/>
                </a:cubicBezTo>
                <a:lnTo>
                  <a:pt x="3424" y="11231"/>
                </a:lnTo>
                <a:cubicBezTo>
                  <a:pt x="3538" y="12235"/>
                  <a:pt x="3607" y="13194"/>
                  <a:pt x="3607" y="13993"/>
                </a:cubicBezTo>
                <a:lnTo>
                  <a:pt x="3607" y="13993"/>
                </a:lnTo>
                <a:cubicBezTo>
                  <a:pt x="3630" y="15864"/>
                  <a:pt x="3493" y="17211"/>
                  <a:pt x="3378" y="18329"/>
                </a:cubicBezTo>
                <a:lnTo>
                  <a:pt x="3378" y="18329"/>
                </a:lnTo>
                <a:cubicBezTo>
                  <a:pt x="3264" y="19471"/>
                  <a:pt x="3173" y="20361"/>
                  <a:pt x="3219" y="21365"/>
                </a:cubicBezTo>
                <a:lnTo>
                  <a:pt x="3219" y="21365"/>
                </a:lnTo>
                <a:cubicBezTo>
                  <a:pt x="3242" y="22370"/>
                  <a:pt x="3378" y="24059"/>
                  <a:pt x="3493" y="25702"/>
                </a:cubicBezTo>
                <a:lnTo>
                  <a:pt x="3493" y="25702"/>
                </a:lnTo>
                <a:cubicBezTo>
                  <a:pt x="3607" y="27323"/>
                  <a:pt x="3675" y="28898"/>
                  <a:pt x="3744" y="29605"/>
                </a:cubicBezTo>
                <a:lnTo>
                  <a:pt x="3744" y="29605"/>
                </a:lnTo>
                <a:lnTo>
                  <a:pt x="4657" y="29696"/>
                </a:lnTo>
                <a:cubicBezTo>
                  <a:pt x="5227" y="27300"/>
                  <a:pt x="5410" y="24652"/>
                  <a:pt x="5433" y="22347"/>
                </a:cubicBezTo>
                <a:lnTo>
                  <a:pt x="5433" y="22347"/>
                </a:lnTo>
                <a:cubicBezTo>
                  <a:pt x="5433" y="20019"/>
                  <a:pt x="5296" y="18033"/>
                  <a:pt x="5296" y="16891"/>
                </a:cubicBezTo>
                <a:lnTo>
                  <a:pt x="5296" y="16891"/>
                </a:lnTo>
                <a:cubicBezTo>
                  <a:pt x="5296" y="15750"/>
                  <a:pt x="5136" y="13764"/>
                  <a:pt x="4839" y="11733"/>
                </a:cubicBezTo>
                <a:lnTo>
                  <a:pt x="4839" y="11733"/>
                </a:lnTo>
                <a:cubicBezTo>
                  <a:pt x="4702" y="10706"/>
                  <a:pt x="4497" y="9656"/>
                  <a:pt x="4246" y="8720"/>
                </a:cubicBezTo>
                <a:lnTo>
                  <a:pt x="4246" y="8720"/>
                </a:lnTo>
                <a:cubicBezTo>
                  <a:pt x="3972" y="7784"/>
                  <a:pt x="3652" y="6963"/>
                  <a:pt x="3378" y="6301"/>
                </a:cubicBezTo>
                <a:lnTo>
                  <a:pt x="3378" y="6301"/>
                </a:lnTo>
                <a:cubicBezTo>
                  <a:pt x="2808" y="5000"/>
                  <a:pt x="2100" y="3904"/>
                  <a:pt x="1484" y="2877"/>
                </a:cubicBezTo>
                <a:lnTo>
                  <a:pt x="1484" y="2877"/>
                </a:lnTo>
                <a:cubicBezTo>
                  <a:pt x="868" y="1872"/>
                  <a:pt x="320" y="937"/>
                  <a:pt x="0" y="1"/>
                </a:cubicBezTo>
                <a:lnTo>
                  <a:pt x="0" y="1"/>
                </a:lnTo>
                <a:cubicBezTo>
                  <a:pt x="137" y="549"/>
                  <a:pt x="343" y="1165"/>
                  <a:pt x="571" y="1827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7" name="Google Shape;1607;p11"/>
          <p:cNvSpPr/>
          <p:nvPr/>
        </p:nvSpPr>
        <p:spPr>
          <a:xfrm>
            <a:off x="11744334" y="5581004"/>
            <a:ext cx="173681" cy="1260864"/>
          </a:xfrm>
          <a:custGeom>
            <a:avLst/>
            <a:gdLst/>
            <a:ahLst/>
            <a:cxnLst/>
            <a:rect l="l" t="t" r="r" b="b"/>
            <a:pathLst>
              <a:path w="3836" h="27848" extrusionOk="0">
                <a:moveTo>
                  <a:pt x="1119" y="3037"/>
                </a:moveTo>
                <a:cubicBezTo>
                  <a:pt x="1507" y="4087"/>
                  <a:pt x="1918" y="5159"/>
                  <a:pt x="2238" y="6232"/>
                </a:cubicBezTo>
                <a:lnTo>
                  <a:pt x="2238" y="6232"/>
                </a:lnTo>
                <a:cubicBezTo>
                  <a:pt x="2535" y="7282"/>
                  <a:pt x="2740" y="8378"/>
                  <a:pt x="2854" y="9405"/>
                </a:cubicBezTo>
                <a:lnTo>
                  <a:pt x="2854" y="9405"/>
                </a:lnTo>
                <a:cubicBezTo>
                  <a:pt x="2968" y="10409"/>
                  <a:pt x="3037" y="11368"/>
                  <a:pt x="3037" y="12167"/>
                </a:cubicBezTo>
                <a:lnTo>
                  <a:pt x="3037" y="12167"/>
                </a:lnTo>
                <a:cubicBezTo>
                  <a:pt x="3060" y="14038"/>
                  <a:pt x="2923" y="15385"/>
                  <a:pt x="2808" y="16503"/>
                </a:cubicBezTo>
                <a:lnTo>
                  <a:pt x="2808" y="16503"/>
                </a:lnTo>
                <a:cubicBezTo>
                  <a:pt x="2694" y="17645"/>
                  <a:pt x="2603" y="18535"/>
                  <a:pt x="2649" y="19539"/>
                </a:cubicBezTo>
                <a:lnTo>
                  <a:pt x="2649" y="19539"/>
                </a:lnTo>
                <a:cubicBezTo>
                  <a:pt x="2672" y="20544"/>
                  <a:pt x="2808" y="22233"/>
                  <a:pt x="2923" y="23876"/>
                </a:cubicBezTo>
                <a:lnTo>
                  <a:pt x="2923" y="23876"/>
                </a:lnTo>
                <a:cubicBezTo>
                  <a:pt x="3037" y="25497"/>
                  <a:pt x="3105" y="27072"/>
                  <a:pt x="3174" y="27779"/>
                </a:cubicBezTo>
                <a:lnTo>
                  <a:pt x="3174" y="27779"/>
                </a:lnTo>
                <a:lnTo>
                  <a:pt x="3767" y="27848"/>
                </a:lnTo>
                <a:cubicBezTo>
                  <a:pt x="3836" y="26935"/>
                  <a:pt x="3813" y="25223"/>
                  <a:pt x="3744" y="23465"/>
                </a:cubicBezTo>
                <a:lnTo>
                  <a:pt x="3744" y="23465"/>
                </a:lnTo>
                <a:cubicBezTo>
                  <a:pt x="3676" y="21685"/>
                  <a:pt x="3539" y="19882"/>
                  <a:pt x="3539" y="18740"/>
                </a:cubicBezTo>
                <a:lnTo>
                  <a:pt x="3539" y="18740"/>
                </a:lnTo>
                <a:cubicBezTo>
                  <a:pt x="3539" y="17599"/>
                  <a:pt x="3653" y="16184"/>
                  <a:pt x="3722" y="14541"/>
                </a:cubicBezTo>
                <a:lnTo>
                  <a:pt x="3722" y="14541"/>
                </a:lnTo>
                <a:cubicBezTo>
                  <a:pt x="3767" y="12897"/>
                  <a:pt x="3767" y="11048"/>
                  <a:pt x="3516" y="9085"/>
                </a:cubicBezTo>
                <a:lnTo>
                  <a:pt x="3516" y="9085"/>
                </a:lnTo>
                <a:cubicBezTo>
                  <a:pt x="3402" y="8286"/>
                  <a:pt x="3219" y="7488"/>
                  <a:pt x="2968" y="6689"/>
                </a:cubicBezTo>
                <a:lnTo>
                  <a:pt x="2968" y="6689"/>
                </a:lnTo>
                <a:cubicBezTo>
                  <a:pt x="2717" y="5890"/>
                  <a:pt x="2375" y="5137"/>
                  <a:pt x="2010" y="4383"/>
                </a:cubicBezTo>
                <a:lnTo>
                  <a:pt x="2010" y="4383"/>
                </a:lnTo>
                <a:cubicBezTo>
                  <a:pt x="1302" y="2877"/>
                  <a:pt x="526" y="1393"/>
                  <a:pt x="1" y="1"/>
                </a:cubicBezTo>
                <a:lnTo>
                  <a:pt x="1" y="1"/>
                </a:lnTo>
                <a:cubicBezTo>
                  <a:pt x="321" y="937"/>
                  <a:pt x="709" y="1964"/>
                  <a:pt x="1119" y="30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8" name="Google Shape;1608;p11"/>
          <p:cNvSpPr/>
          <p:nvPr/>
        </p:nvSpPr>
        <p:spPr>
          <a:xfrm>
            <a:off x="11518047" y="5460120"/>
            <a:ext cx="445432" cy="1364185"/>
          </a:xfrm>
          <a:custGeom>
            <a:avLst/>
            <a:gdLst/>
            <a:ahLst/>
            <a:cxnLst/>
            <a:rect l="l" t="t" r="r" b="b"/>
            <a:pathLst>
              <a:path w="9838" h="30130" extrusionOk="0">
                <a:moveTo>
                  <a:pt x="23" y="1986"/>
                </a:moveTo>
                <a:cubicBezTo>
                  <a:pt x="0" y="3036"/>
                  <a:pt x="23" y="4223"/>
                  <a:pt x="160" y="5456"/>
                </a:cubicBezTo>
                <a:lnTo>
                  <a:pt x="160" y="5456"/>
                </a:lnTo>
                <a:cubicBezTo>
                  <a:pt x="320" y="6688"/>
                  <a:pt x="617" y="7989"/>
                  <a:pt x="1096" y="9199"/>
                </a:cubicBezTo>
                <a:lnTo>
                  <a:pt x="1096" y="9199"/>
                </a:lnTo>
                <a:cubicBezTo>
                  <a:pt x="1210" y="9518"/>
                  <a:pt x="1347" y="9815"/>
                  <a:pt x="1484" y="10089"/>
                </a:cubicBezTo>
                <a:lnTo>
                  <a:pt x="1484" y="10089"/>
                </a:lnTo>
                <a:cubicBezTo>
                  <a:pt x="1621" y="10386"/>
                  <a:pt x="1781" y="10660"/>
                  <a:pt x="1940" y="10934"/>
                </a:cubicBezTo>
                <a:lnTo>
                  <a:pt x="1940" y="10934"/>
                </a:lnTo>
                <a:cubicBezTo>
                  <a:pt x="2237" y="11459"/>
                  <a:pt x="2557" y="11938"/>
                  <a:pt x="2853" y="12394"/>
                </a:cubicBezTo>
                <a:lnTo>
                  <a:pt x="2853" y="12394"/>
                </a:lnTo>
                <a:cubicBezTo>
                  <a:pt x="3424" y="13285"/>
                  <a:pt x="3858" y="14061"/>
                  <a:pt x="4109" y="14814"/>
                </a:cubicBezTo>
                <a:lnTo>
                  <a:pt x="4109" y="14814"/>
                </a:lnTo>
                <a:cubicBezTo>
                  <a:pt x="4406" y="15681"/>
                  <a:pt x="4565" y="16480"/>
                  <a:pt x="4679" y="17188"/>
                </a:cubicBezTo>
                <a:lnTo>
                  <a:pt x="4679" y="17188"/>
                </a:lnTo>
                <a:cubicBezTo>
                  <a:pt x="4794" y="17895"/>
                  <a:pt x="4862" y="18534"/>
                  <a:pt x="4931" y="19105"/>
                </a:cubicBezTo>
                <a:lnTo>
                  <a:pt x="4931" y="19105"/>
                </a:lnTo>
                <a:cubicBezTo>
                  <a:pt x="5067" y="20292"/>
                  <a:pt x="5182" y="21228"/>
                  <a:pt x="5501" y="22209"/>
                </a:cubicBezTo>
                <a:lnTo>
                  <a:pt x="5501" y="22209"/>
                </a:lnTo>
                <a:cubicBezTo>
                  <a:pt x="5798" y="23191"/>
                  <a:pt x="6505" y="24857"/>
                  <a:pt x="7145" y="26386"/>
                </a:cubicBezTo>
                <a:lnTo>
                  <a:pt x="7145" y="26386"/>
                </a:lnTo>
                <a:cubicBezTo>
                  <a:pt x="7806" y="27938"/>
                  <a:pt x="8377" y="29445"/>
                  <a:pt x="8628" y="30130"/>
                </a:cubicBezTo>
                <a:lnTo>
                  <a:pt x="8628" y="30130"/>
                </a:lnTo>
                <a:lnTo>
                  <a:pt x="9815" y="30015"/>
                </a:lnTo>
                <a:cubicBezTo>
                  <a:pt x="9838" y="28692"/>
                  <a:pt x="9678" y="27322"/>
                  <a:pt x="9427" y="26044"/>
                </a:cubicBezTo>
                <a:lnTo>
                  <a:pt x="9427" y="26044"/>
                </a:lnTo>
                <a:cubicBezTo>
                  <a:pt x="9153" y="24766"/>
                  <a:pt x="8834" y="23556"/>
                  <a:pt x="8514" y="22437"/>
                </a:cubicBezTo>
                <a:lnTo>
                  <a:pt x="8514" y="22437"/>
                </a:lnTo>
                <a:cubicBezTo>
                  <a:pt x="7875" y="20155"/>
                  <a:pt x="7259" y="18260"/>
                  <a:pt x="6962" y="17074"/>
                </a:cubicBezTo>
                <a:lnTo>
                  <a:pt x="6962" y="17074"/>
                </a:lnTo>
                <a:cubicBezTo>
                  <a:pt x="6825" y="16503"/>
                  <a:pt x="6597" y="15704"/>
                  <a:pt x="6209" y="14814"/>
                </a:cubicBezTo>
                <a:lnTo>
                  <a:pt x="6209" y="14814"/>
                </a:lnTo>
                <a:cubicBezTo>
                  <a:pt x="6026" y="14380"/>
                  <a:pt x="5821" y="13901"/>
                  <a:pt x="5570" y="13444"/>
                </a:cubicBezTo>
                <a:lnTo>
                  <a:pt x="5570" y="13444"/>
                </a:lnTo>
                <a:cubicBezTo>
                  <a:pt x="5319" y="12965"/>
                  <a:pt x="4999" y="12486"/>
                  <a:pt x="4702" y="12052"/>
                </a:cubicBezTo>
                <a:lnTo>
                  <a:pt x="4702" y="12052"/>
                </a:lnTo>
                <a:cubicBezTo>
                  <a:pt x="4086" y="11162"/>
                  <a:pt x="3424" y="10363"/>
                  <a:pt x="2968" y="9564"/>
                </a:cubicBezTo>
                <a:lnTo>
                  <a:pt x="2968" y="9564"/>
                </a:lnTo>
                <a:cubicBezTo>
                  <a:pt x="2511" y="8765"/>
                  <a:pt x="2169" y="7943"/>
                  <a:pt x="1940" y="7259"/>
                </a:cubicBezTo>
                <a:lnTo>
                  <a:pt x="1940" y="7259"/>
                </a:lnTo>
                <a:cubicBezTo>
                  <a:pt x="1461" y="5912"/>
                  <a:pt x="1027" y="4611"/>
                  <a:pt x="685" y="3378"/>
                </a:cubicBezTo>
                <a:lnTo>
                  <a:pt x="685" y="3378"/>
                </a:lnTo>
                <a:cubicBezTo>
                  <a:pt x="343" y="2146"/>
                  <a:pt x="114" y="1005"/>
                  <a:pt x="160" y="0"/>
                </a:cubicBezTo>
                <a:lnTo>
                  <a:pt x="160" y="0"/>
                </a:lnTo>
                <a:cubicBezTo>
                  <a:pt x="92" y="594"/>
                  <a:pt x="46" y="1256"/>
                  <a:pt x="23" y="1986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9" name="Google Shape;1609;p11"/>
          <p:cNvSpPr/>
          <p:nvPr/>
        </p:nvSpPr>
        <p:spPr>
          <a:xfrm>
            <a:off x="11518048" y="5550035"/>
            <a:ext cx="424785" cy="1274267"/>
          </a:xfrm>
          <a:custGeom>
            <a:avLst/>
            <a:gdLst/>
            <a:ahLst/>
            <a:cxnLst/>
            <a:rect l="l" t="t" r="r" b="b"/>
            <a:pathLst>
              <a:path w="9382" h="28144" extrusionOk="0">
                <a:moveTo>
                  <a:pt x="160" y="3470"/>
                </a:moveTo>
                <a:cubicBezTo>
                  <a:pt x="320" y="4702"/>
                  <a:pt x="617" y="6003"/>
                  <a:pt x="1096" y="7213"/>
                </a:cubicBezTo>
                <a:lnTo>
                  <a:pt x="1096" y="7213"/>
                </a:lnTo>
                <a:cubicBezTo>
                  <a:pt x="1210" y="7532"/>
                  <a:pt x="1347" y="7829"/>
                  <a:pt x="1484" y="8103"/>
                </a:cubicBezTo>
                <a:lnTo>
                  <a:pt x="1484" y="8103"/>
                </a:lnTo>
                <a:cubicBezTo>
                  <a:pt x="1621" y="8400"/>
                  <a:pt x="1781" y="8674"/>
                  <a:pt x="1940" y="8948"/>
                </a:cubicBezTo>
                <a:lnTo>
                  <a:pt x="1940" y="8948"/>
                </a:lnTo>
                <a:cubicBezTo>
                  <a:pt x="2237" y="9473"/>
                  <a:pt x="2557" y="9952"/>
                  <a:pt x="2853" y="10408"/>
                </a:cubicBezTo>
                <a:lnTo>
                  <a:pt x="2853" y="10408"/>
                </a:lnTo>
                <a:cubicBezTo>
                  <a:pt x="3424" y="11299"/>
                  <a:pt x="3858" y="12075"/>
                  <a:pt x="4109" y="12828"/>
                </a:cubicBezTo>
                <a:lnTo>
                  <a:pt x="4109" y="12828"/>
                </a:lnTo>
                <a:cubicBezTo>
                  <a:pt x="4406" y="13695"/>
                  <a:pt x="4565" y="14494"/>
                  <a:pt x="4679" y="15202"/>
                </a:cubicBezTo>
                <a:lnTo>
                  <a:pt x="4679" y="15202"/>
                </a:lnTo>
                <a:cubicBezTo>
                  <a:pt x="4794" y="15909"/>
                  <a:pt x="4862" y="16548"/>
                  <a:pt x="4931" y="17119"/>
                </a:cubicBezTo>
                <a:lnTo>
                  <a:pt x="4931" y="17119"/>
                </a:lnTo>
                <a:cubicBezTo>
                  <a:pt x="5067" y="18306"/>
                  <a:pt x="5182" y="19242"/>
                  <a:pt x="5501" y="20223"/>
                </a:cubicBezTo>
                <a:lnTo>
                  <a:pt x="5501" y="20223"/>
                </a:lnTo>
                <a:cubicBezTo>
                  <a:pt x="5798" y="21205"/>
                  <a:pt x="6505" y="22871"/>
                  <a:pt x="7145" y="24400"/>
                </a:cubicBezTo>
                <a:lnTo>
                  <a:pt x="7145" y="24400"/>
                </a:lnTo>
                <a:cubicBezTo>
                  <a:pt x="7806" y="25952"/>
                  <a:pt x="8377" y="27459"/>
                  <a:pt x="8628" y="28144"/>
                </a:cubicBezTo>
                <a:lnTo>
                  <a:pt x="8628" y="28144"/>
                </a:lnTo>
                <a:lnTo>
                  <a:pt x="9381" y="28075"/>
                </a:lnTo>
                <a:cubicBezTo>
                  <a:pt x="9313" y="27596"/>
                  <a:pt x="9153" y="26911"/>
                  <a:pt x="8925" y="26158"/>
                </a:cubicBezTo>
                <a:lnTo>
                  <a:pt x="8925" y="26158"/>
                </a:lnTo>
                <a:cubicBezTo>
                  <a:pt x="8674" y="25405"/>
                  <a:pt x="8377" y="24560"/>
                  <a:pt x="8035" y="23716"/>
                </a:cubicBezTo>
                <a:lnTo>
                  <a:pt x="8035" y="23716"/>
                </a:lnTo>
                <a:cubicBezTo>
                  <a:pt x="7396" y="22004"/>
                  <a:pt x="6688" y="20269"/>
                  <a:pt x="6391" y="19128"/>
                </a:cubicBezTo>
                <a:lnTo>
                  <a:pt x="6391" y="19128"/>
                </a:lnTo>
                <a:cubicBezTo>
                  <a:pt x="6095" y="18009"/>
                  <a:pt x="5912" y="16548"/>
                  <a:pt x="5570" y="14882"/>
                </a:cubicBezTo>
                <a:lnTo>
                  <a:pt x="5570" y="14882"/>
                </a:lnTo>
                <a:cubicBezTo>
                  <a:pt x="5410" y="14060"/>
                  <a:pt x="5204" y="13193"/>
                  <a:pt x="4862" y="12303"/>
                </a:cubicBezTo>
                <a:lnTo>
                  <a:pt x="4862" y="12303"/>
                </a:lnTo>
                <a:cubicBezTo>
                  <a:pt x="4702" y="11869"/>
                  <a:pt x="4497" y="11436"/>
                  <a:pt x="4269" y="11002"/>
                </a:cubicBezTo>
                <a:lnTo>
                  <a:pt x="4269" y="11002"/>
                </a:lnTo>
                <a:cubicBezTo>
                  <a:pt x="4017" y="10568"/>
                  <a:pt x="3766" y="10157"/>
                  <a:pt x="3493" y="9724"/>
                </a:cubicBezTo>
                <a:lnTo>
                  <a:pt x="3493" y="9724"/>
                </a:lnTo>
                <a:cubicBezTo>
                  <a:pt x="3036" y="9039"/>
                  <a:pt x="2511" y="8354"/>
                  <a:pt x="2077" y="7578"/>
                </a:cubicBezTo>
                <a:lnTo>
                  <a:pt x="2077" y="7578"/>
                </a:lnTo>
                <a:cubicBezTo>
                  <a:pt x="1644" y="6802"/>
                  <a:pt x="1256" y="5980"/>
                  <a:pt x="959" y="5113"/>
                </a:cubicBezTo>
                <a:lnTo>
                  <a:pt x="959" y="5113"/>
                </a:lnTo>
                <a:cubicBezTo>
                  <a:pt x="343" y="3378"/>
                  <a:pt x="46" y="1575"/>
                  <a:pt x="23" y="0"/>
                </a:cubicBezTo>
                <a:lnTo>
                  <a:pt x="23" y="0"/>
                </a:lnTo>
                <a:cubicBezTo>
                  <a:pt x="0" y="1050"/>
                  <a:pt x="23" y="2237"/>
                  <a:pt x="160" y="3470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0" name="Google Shape;1610;p11"/>
          <p:cNvSpPr/>
          <p:nvPr/>
        </p:nvSpPr>
        <p:spPr>
          <a:xfrm>
            <a:off x="11898315" y="5711217"/>
            <a:ext cx="270845" cy="953935"/>
          </a:xfrm>
          <a:custGeom>
            <a:avLst/>
            <a:gdLst/>
            <a:ahLst/>
            <a:cxnLst/>
            <a:rect l="l" t="t" r="r" b="b"/>
            <a:pathLst>
              <a:path w="5982" h="21069" extrusionOk="0">
                <a:moveTo>
                  <a:pt x="5205" y="1302"/>
                </a:moveTo>
                <a:cubicBezTo>
                  <a:pt x="4908" y="2649"/>
                  <a:pt x="4612" y="4338"/>
                  <a:pt x="4201" y="5890"/>
                </a:cubicBezTo>
                <a:lnTo>
                  <a:pt x="4201" y="5890"/>
                </a:lnTo>
                <a:cubicBezTo>
                  <a:pt x="3813" y="7442"/>
                  <a:pt x="3196" y="8880"/>
                  <a:pt x="2626" y="9907"/>
                </a:cubicBezTo>
                <a:lnTo>
                  <a:pt x="2626" y="9907"/>
                </a:lnTo>
                <a:cubicBezTo>
                  <a:pt x="1941" y="11094"/>
                  <a:pt x="1370" y="11938"/>
                  <a:pt x="914" y="12692"/>
                </a:cubicBezTo>
                <a:lnTo>
                  <a:pt x="914" y="12692"/>
                </a:lnTo>
                <a:cubicBezTo>
                  <a:pt x="457" y="13445"/>
                  <a:pt x="138" y="14130"/>
                  <a:pt x="47" y="14951"/>
                </a:cubicBezTo>
                <a:lnTo>
                  <a:pt x="47" y="14951"/>
                </a:lnTo>
                <a:cubicBezTo>
                  <a:pt x="1" y="15362"/>
                  <a:pt x="1" y="15933"/>
                  <a:pt x="69" y="16549"/>
                </a:cubicBezTo>
                <a:lnTo>
                  <a:pt x="69" y="16549"/>
                </a:lnTo>
                <a:cubicBezTo>
                  <a:pt x="138" y="17143"/>
                  <a:pt x="275" y="17805"/>
                  <a:pt x="480" y="18421"/>
                </a:cubicBezTo>
                <a:lnTo>
                  <a:pt x="480" y="18421"/>
                </a:lnTo>
                <a:cubicBezTo>
                  <a:pt x="868" y="19676"/>
                  <a:pt x="1530" y="20658"/>
                  <a:pt x="1895" y="21069"/>
                </a:cubicBezTo>
                <a:lnTo>
                  <a:pt x="1895" y="21069"/>
                </a:lnTo>
                <a:lnTo>
                  <a:pt x="2968" y="20658"/>
                </a:lnTo>
                <a:cubicBezTo>
                  <a:pt x="2740" y="19106"/>
                  <a:pt x="2580" y="17508"/>
                  <a:pt x="2717" y="16093"/>
                </a:cubicBezTo>
                <a:lnTo>
                  <a:pt x="2717" y="16093"/>
                </a:lnTo>
                <a:cubicBezTo>
                  <a:pt x="2831" y="14677"/>
                  <a:pt x="3219" y="13354"/>
                  <a:pt x="3539" y="12646"/>
                </a:cubicBezTo>
                <a:lnTo>
                  <a:pt x="3539" y="12646"/>
                </a:lnTo>
                <a:cubicBezTo>
                  <a:pt x="3858" y="11938"/>
                  <a:pt x="4383" y="10660"/>
                  <a:pt x="4863" y="9245"/>
                </a:cubicBezTo>
                <a:lnTo>
                  <a:pt x="4863" y="9245"/>
                </a:lnTo>
                <a:cubicBezTo>
                  <a:pt x="5091" y="8537"/>
                  <a:pt x="5296" y="7784"/>
                  <a:pt x="5456" y="7099"/>
                </a:cubicBezTo>
                <a:lnTo>
                  <a:pt x="5456" y="7099"/>
                </a:lnTo>
                <a:cubicBezTo>
                  <a:pt x="5616" y="6392"/>
                  <a:pt x="5707" y="5776"/>
                  <a:pt x="5776" y="5251"/>
                </a:cubicBezTo>
                <a:lnTo>
                  <a:pt x="5776" y="5251"/>
                </a:lnTo>
                <a:cubicBezTo>
                  <a:pt x="5981" y="3196"/>
                  <a:pt x="5274" y="1347"/>
                  <a:pt x="5525" y="1"/>
                </a:cubicBezTo>
                <a:lnTo>
                  <a:pt x="5525" y="1"/>
                </a:lnTo>
                <a:cubicBezTo>
                  <a:pt x="5411" y="389"/>
                  <a:pt x="5296" y="823"/>
                  <a:pt x="5205" y="130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1" name="Google Shape;1611;p11"/>
          <p:cNvSpPr/>
          <p:nvPr/>
        </p:nvSpPr>
        <p:spPr>
          <a:xfrm>
            <a:off x="11898315" y="5770120"/>
            <a:ext cx="235711" cy="895029"/>
          </a:xfrm>
          <a:custGeom>
            <a:avLst/>
            <a:gdLst/>
            <a:ahLst/>
            <a:cxnLst/>
            <a:rect l="l" t="t" r="r" b="b"/>
            <a:pathLst>
              <a:path w="5206" h="19768" extrusionOk="0">
                <a:moveTo>
                  <a:pt x="4201" y="4589"/>
                </a:moveTo>
                <a:cubicBezTo>
                  <a:pt x="3813" y="6141"/>
                  <a:pt x="3196" y="7579"/>
                  <a:pt x="2626" y="8606"/>
                </a:cubicBezTo>
                <a:lnTo>
                  <a:pt x="2626" y="8606"/>
                </a:lnTo>
                <a:cubicBezTo>
                  <a:pt x="1941" y="9793"/>
                  <a:pt x="1370" y="10637"/>
                  <a:pt x="914" y="11391"/>
                </a:cubicBezTo>
                <a:lnTo>
                  <a:pt x="914" y="11391"/>
                </a:lnTo>
                <a:cubicBezTo>
                  <a:pt x="457" y="12144"/>
                  <a:pt x="138" y="12829"/>
                  <a:pt x="47" y="13650"/>
                </a:cubicBezTo>
                <a:lnTo>
                  <a:pt x="47" y="13650"/>
                </a:lnTo>
                <a:cubicBezTo>
                  <a:pt x="1" y="14061"/>
                  <a:pt x="1" y="14632"/>
                  <a:pt x="69" y="15248"/>
                </a:cubicBezTo>
                <a:lnTo>
                  <a:pt x="69" y="15248"/>
                </a:lnTo>
                <a:cubicBezTo>
                  <a:pt x="138" y="15842"/>
                  <a:pt x="275" y="16504"/>
                  <a:pt x="480" y="17120"/>
                </a:cubicBezTo>
                <a:lnTo>
                  <a:pt x="480" y="17120"/>
                </a:lnTo>
                <a:cubicBezTo>
                  <a:pt x="868" y="18375"/>
                  <a:pt x="1530" y="19357"/>
                  <a:pt x="1895" y="19768"/>
                </a:cubicBezTo>
                <a:lnTo>
                  <a:pt x="1895" y="19768"/>
                </a:lnTo>
                <a:lnTo>
                  <a:pt x="2580" y="19494"/>
                </a:lnTo>
                <a:cubicBezTo>
                  <a:pt x="2466" y="19220"/>
                  <a:pt x="2261" y="18832"/>
                  <a:pt x="2032" y="18352"/>
                </a:cubicBezTo>
                <a:lnTo>
                  <a:pt x="2032" y="18352"/>
                </a:lnTo>
                <a:cubicBezTo>
                  <a:pt x="1827" y="17873"/>
                  <a:pt x="1599" y="17302"/>
                  <a:pt x="1439" y="16709"/>
                </a:cubicBezTo>
                <a:lnTo>
                  <a:pt x="1439" y="16709"/>
                </a:lnTo>
                <a:cubicBezTo>
                  <a:pt x="1279" y="16093"/>
                  <a:pt x="1188" y="15454"/>
                  <a:pt x="1165" y="14837"/>
                </a:cubicBezTo>
                <a:lnTo>
                  <a:pt x="1165" y="14837"/>
                </a:lnTo>
                <a:cubicBezTo>
                  <a:pt x="1142" y="14541"/>
                  <a:pt x="1165" y="14267"/>
                  <a:pt x="1165" y="13993"/>
                </a:cubicBezTo>
                <a:lnTo>
                  <a:pt x="1165" y="13993"/>
                </a:lnTo>
                <a:cubicBezTo>
                  <a:pt x="1211" y="13742"/>
                  <a:pt x="1234" y="13491"/>
                  <a:pt x="1279" y="13285"/>
                </a:cubicBezTo>
                <a:lnTo>
                  <a:pt x="1279" y="13285"/>
                </a:lnTo>
                <a:cubicBezTo>
                  <a:pt x="1462" y="12463"/>
                  <a:pt x="1941" y="11528"/>
                  <a:pt x="2557" y="10500"/>
                </a:cubicBezTo>
                <a:lnTo>
                  <a:pt x="2557" y="10500"/>
                </a:lnTo>
                <a:cubicBezTo>
                  <a:pt x="3128" y="9451"/>
                  <a:pt x="3836" y="8332"/>
                  <a:pt x="4338" y="7008"/>
                </a:cubicBezTo>
                <a:lnTo>
                  <a:pt x="4338" y="7008"/>
                </a:lnTo>
                <a:cubicBezTo>
                  <a:pt x="5182" y="4817"/>
                  <a:pt x="4886" y="2055"/>
                  <a:pt x="5205" y="1"/>
                </a:cubicBezTo>
                <a:lnTo>
                  <a:pt x="5205" y="1"/>
                </a:lnTo>
                <a:cubicBezTo>
                  <a:pt x="4908" y="1348"/>
                  <a:pt x="4612" y="3037"/>
                  <a:pt x="4201" y="458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2" name="Google Shape;1612;p11"/>
          <p:cNvSpPr/>
          <p:nvPr/>
        </p:nvSpPr>
        <p:spPr>
          <a:xfrm>
            <a:off x="12018205" y="5481805"/>
            <a:ext cx="314220" cy="1190595"/>
          </a:xfrm>
          <a:custGeom>
            <a:avLst/>
            <a:gdLst/>
            <a:ahLst/>
            <a:cxnLst/>
            <a:rect l="l" t="t" r="r" b="b"/>
            <a:pathLst>
              <a:path w="6940" h="26296" extrusionOk="0">
                <a:moveTo>
                  <a:pt x="6483" y="1119"/>
                </a:moveTo>
                <a:cubicBezTo>
                  <a:pt x="6460" y="1461"/>
                  <a:pt x="6369" y="1849"/>
                  <a:pt x="6255" y="2260"/>
                </a:cubicBezTo>
                <a:lnTo>
                  <a:pt x="6255" y="2260"/>
                </a:lnTo>
                <a:cubicBezTo>
                  <a:pt x="6118" y="2671"/>
                  <a:pt x="5958" y="3128"/>
                  <a:pt x="5775" y="3630"/>
                </a:cubicBezTo>
                <a:lnTo>
                  <a:pt x="5775" y="3630"/>
                </a:lnTo>
                <a:cubicBezTo>
                  <a:pt x="5593" y="4132"/>
                  <a:pt x="5410" y="4680"/>
                  <a:pt x="5273" y="5273"/>
                </a:cubicBezTo>
                <a:lnTo>
                  <a:pt x="5273" y="5273"/>
                </a:lnTo>
                <a:cubicBezTo>
                  <a:pt x="5205" y="5570"/>
                  <a:pt x="5136" y="5867"/>
                  <a:pt x="5091" y="6186"/>
                </a:cubicBezTo>
                <a:lnTo>
                  <a:pt x="5091" y="6186"/>
                </a:lnTo>
                <a:cubicBezTo>
                  <a:pt x="5068" y="6483"/>
                  <a:pt x="5045" y="6825"/>
                  <a:pt x="5045" y="7122"/>
                </a:cubicBezTo>
                <a:lnTo>
                  <a:pt x="5045" y="7122"/>
                </a:lnTo>
                <a:cubicBezTo>
                  <a:pt x="5045" y="7716"/>
                  <a:pt x="5114" y="8195"/>
                  <a:pt x="5068" y="8606"/>
                </a:cubicBezTo>
                <a:lnTo>
                  <a:pt x="5068" y="8606"/>
                </a:lnTo>
                <a:cubicBezTo>
                  <a:pt x="5068" y="8811"/>
                  <a:pt x="5045" y="8971"/>
                  <a:pt x="4977" y="9131"/>
                </a:cubicBezTo>
                <a:lnTo>
                  <a:pt x="4977" y="9131"/>
                </a:lnTo>
                <a:cubicBezTo>
                  <a:pt x="4931" y="9313"/>
                  <a:pt x="4840" y="9496"/>
                  <a:pt x="4748" y="9679"/>
                </a:cubicBezTo>
                <a:lnTo>
                  <a:pt x="4748" y="9679"/>
                </a:lnTo>
                <a:cubicBezTo>
                  <a:pt x="4566" y="10044"/>
                  <a:pt x="4292" y="10477"/>
                  <a:pt x="4064" y="10843"/>
                </a:cubicBezTo>
                <a:lnTo>
                  <a:pt x="4064" y="10843"/>
                </a:lnTo>
                <a:cubicBezTo>
                  <a:pt x="3835" y="11231"/>
                  <a:pt x="3630" y="11573"/>
                  <a:pt x="3424" y="11915"/>
                </a:cubicBezTo>
                <a:lnTo>
                  <a:pt x="3424" y="11915"/>
                </a:lnTo>
                <a:cubicBezTo>
                  <a:pt x="2511" y="13422"/>
                  <a:pt x="1827" y="14540"/>
                  <a:pt x="1302" y="15499"/>
                </a:cubicBezTo>
                <a:lnTo>
                  <a:pt x="1302" y="15499"/>
                </a:lnTo>
                <a:cubicBezTo>
                  <a:pt x="777" y="16458"/>
                  <a:pt x="412" y="17279"/>
                  <a:pt x="229" y="18238"/>
                </a:cubicBezTo>
                <a:lnTo>
                  <a:pt x="229" y="18238"/>
                </a:lnTo>
                <a:cubicBezTo>
                  <a:pt x="138" y="18717"/>
                  <a:pt x="69" y="19379"/>
                  <a:pt x="24" y="20110"/>
                </a:cubicBezTo>
                <a:lnTo>
                  <a:pt x="24" y="20110"/>
                </a:lnTo>
                <a:cubicBezTo>
                  <a:pt x="1" y="20840"/>
                  <a:pt x="1" y="21639"/>
                  <a:pt x="46" y="22392"/>
                </a:cubicBezTo>
                <a:lnTo>
                  <a:pt x="46" y="22392"/>
                </a:lnTo>
                <a:cubicBezTo>
                  <a:pt x="92" y="23145"/>
                  <a:pt x="138" y="23899"/>
                  <a:pt x="160" y="24515"/>
                </a:cubicBezTo>
                <a:lnTo>
                  <a:pt x="160" y="24515"/>
                </a:lnTo>
                <a:cubicBezTo>
                  <a:pt x="183" y="25154"/>
                  <a:pt x="206" y="25679"/>
                  <a:pt x="206" y="26021"/>
                </a:cubicBezTo>
                <a:lnTo>
                  <a:pt x="206" y="26021"/>
                </a:lnTo>
                <a:lnTo>
                  <a:pt x="1347" y="26295"/>
                </a:lnTo>
                <a:cubicBezTo>
                  <a:pt x="1804" y="25177"/>
                  <a:pt x="2055" y="23990"/>
                  <a:pt x="2238" y="22872"/>
                </a:cubicBezTo>
                <a:lnTo>
                  <a:pt x="2238" y="22872"/>
                </a:lnTo>
                <a:cubicBezTo>
                  <a:pt x="2420" y="21753"/>
                  <a:pt x="2580" y="20726"/>
                  <a:pt x="2763" y="19744"/>
                </a:cubicBezTo>
                <a:lnTo>
                  <a:pt x="2763" y="19744"/>
                </a:lnTo>
                <a:cubicBezTo>
                  <a:pt x="3128" y="17781"/>
                  <a:pt x="3607" y="16115"/>
                  <a:pt x="4041" y="15202"/>
                </a:cubicBezTo>
                <a:lnTo>
                  <a:pt x="4041" y="15202"/>
                </a:lnTo>
                <a:cubicBezTo>
                  <a:pt x="4452" y="14289"/>
                  <a:pt x="5091" y="12691"/>
                  <a:pt x="5935" y="11071"/>
                </a:cubicBezTo>
                <a:lnTo>
                  <a:pt x="5935" y="11071"/>
                </a:lnTo>
                <a:cubicBezTo>
                  <a:pt x="6141" y="10637"/>
                  <a:pt x="6392" y="10158"/>
                  <a:pt x="6529" y="9610"/>
                </a:cubicBezTo>
                <a:lnTo>
                  <a:pt x="6529" y="9610"/>
                </a:lnTo>
                <a:cubicBezTo>
                  <a:pt x="6666" y="9039"/>
                  <a:pt x="6666" y="8514"/>
                  <a:pt x="6620" y="8058"/>
                </a:cubicBezTo>
                <a:lnTo>
                  <a:pt x="6620" y="8058"/>
                </a:lnTo>
                <a:cubicBezTo>
                  <a:pt x="6574" y="7601"/>
                  <a:pt x="6506" y="7213"/>
                  <a:pt x="6506" y="6848"/>
                </a:cubicBezTo>
                <a:lnTo>
                  <a:pt x="6506" y="6848"/>
                </a:lnTo>
                <a:cubicBezTo>
                  <a:pt x="6483" y="6483"/>
                  <a:pt x="6506" y="6141"/>
                  <a:pt x="6552" y="5821"/>
                </a:cubicBezTo>
                <a:lnTo>
                  <a:pt x="6552" y="5821"/>
                </a:lnTo>
                <a:cubicBezTo>
                  <a:pt x="6689" y="4566"/>
                  <a:pt x="6940" y="3310"/>
                  <a:pt x="6917" y="2260"/>
                </a:cubicBezTo>
                <a:lnTo>
                  <a:pt x="6917" y="2260"/>
                </a:lnTo>
                <a:cubicBezTo>
                  <a:pt x="6894" y="1735"/>
                  <a:pt x="6825" y="1279"/>
                  <a:pt x="6757" y="891"/>
                </a:cubicBezTo>
                <a:lnTo>
                  <a:pt x="6757" y="891"/>
                </a:lnTo>
                <a:cubicBezTo>
                  <a:pt x="6666" y="526"/>
                  <a:pt x="6552" y="229"/>
                  <a:pt x="6460" y="1"/>
                </a:cubicBezTo>
                <a:lnTo>
                  <a:pt x="6460" y="1"/>
                </a:lnTo>
                <a:cubicBezTo>
                  <a:pt x="6529" y="297"/>
                  <a:pt x="6552" y="640"/>
                  <a:pt x="6483" y="1119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3" name="Google Shape;1613;p11"/>
          <p:cNvSpPr/>
          <p:nvPr/>
        </p:nvSpPr>
        <p:spPr>
          <a:xfrm>
            <a:off x="12018204" y="5532469"/>
            <a:ext cx="293573" cy="1134769"/>
          </a:xfrm>
          <a:custGeom>
            <a:avLst/>
            <a:gdLst/>
            <a:ahLst/>
            <a:cxnLst/>
            <a:rect l="l" t="t" r="r" b="b"/>
            <a:pathLst>
              <a:path w="6484" h="25063" extrusionOk="0">
                <a:moveTo>
                  <a:pt x="6255" y="1141"/>
                </a:moveTo>
                <a:cubicBezTo>
                  <a:pt x="6118" y="1552"/>
                  <a:pt x="5958" y="2009"/>
                  <a:pt x="5775" y="2511"/>
                </a:cubicBezTo>
                <a:lnTo>
                  <a:pt x="5775" y="2511"/>
                </a:lnTo>
                <a:cubicBezTo>
                  <a:pt x="5593" y="3013"/>
                  <a:pt x="5410" y="3561"/>
                  <a:pt x="5273" y="4154"/>
                </a:cubicBezTo>
                <a:lnTo>
                  <a:pt x="5273" y="4154"/>
                </a:lnTo>
                <a:cubicBezTo>
                  <a:pt x="5205" y="4451"/>
                  <a:pt x="5136" y="4748"/>
                  <a:pt x="5091" y="5067"/>
                </a:cubicBezTo>
                <a:lnTo>
                  <a:pt x="5091" y="5067"/>
                </a:lnTo>
                <a:cubicBezTo>
                  <a:pt x="5068" y="5364"/>
                  <a:pt x="5045" y="5706"/>
                  <a:pt x="5045" y="6003"/>
                </a:cubicBezTo>
                <a:lnTo>
                  <a:pt x="5045" y="6003"/>
                </a:lnTo>
                <a:cubicBezTo>
                  <a:pt x="5045" y="6597"/>
                  <a:pt x="5114" y="7076"/>
                  <a:pt x="5068" y="7487"/>
                </a:cubicBezTo>
                <a:lnTo>
                  <a:pt x="5068" y="7487"/>
                </a:lnTo>
                <a:cubicBezTo>
                  <a:pt x="5068" y="7692"/>
                  <a:pt x="5045" y="7852"/>
                  <a:pt x="4977" y="8012"/>
                </a:cubicBezTo>
                <a:lnTo>
                  <a:pt x="4977" y="8012"/>
                </a:lnTo>
                <a:cubicBezTo>
                  <a:pt x="4931" y="8194"/>
                  <a:pt x="4840" y="8377"/>
                  <a:pt x="4748" y="8560"/>
                </a:cubicBezTo>
                <a:lnTo>
                  <a:pt x="4748" y="8560"/>
                </a:lnTo>
                <a:cubicBezTo>
                  <a:pt x="4566" y="8925"/>
                  <a:pt x="4292" y="9358"/>
                  <a:pt x="4064" y="9724"/>
                </a:cubicBezTo>
                <a:lnTo>
                  <a:pt x="4064" y="9724"/>
                </a:lnTo>
                <a:cubicBezTo>
                  <a:pt x="3835" y="10112"/>
                  <a:pt x="3630" y="10454"/>
                  <a:pt x="3424" y="10796"/>
                </a:cubicBezTo>
                <a:lnTo>
                  <a:pt x="3424" y="10796"/>
                </a:lnTo>
                <a:cubicBezTo>
                  <a:pt x="2511" y="12303"/>
                  <a:pt x="1827" y="13421"/>
                  <a:pt x="1302" y="14380"/>
                </a:cubicBezTo>
                <a:lnTo>
                  <a:pt x="1302" y="14380"/>
                </a:lnTo>
                <a:cubicBezTo>
                  <a:pt x="777" y="15339"/>
                  <a:pt x="412" y="16160"/>
                  <a:pt x="229" y="17119"/>
                </a:cubicBezTo>
                <a:lnTo>
                  <a:pt x="229" y="17119"/>
                </a:lnTo>
                <a:cubicBezTo>
                  <a:pt x="138" y="17598"/>
                  <a:pt x="69" y="18260"/>
                  <a:pt x="24" y="18991"/>
                </a:cubicBezTo>
                <a:lnTo>
                  <a:pt x="24" y="18991"/>
                </a:lnTo>
                <a:cubicBezTo>
                  <a:pt x="1" y="19721"/>
                  <a:pt x="1" y="20520"/>
                  <a:pt x="46" y="21273"/>
                </a:cubicBezTo>
                <a:lnTo>
                  <a:pt x="46" y="21273"/>
                </a:lnTo>
                <a:cubicBezTo>
                  <a:pt x="92" y="22026"/>
                  <a:pt x="138" y="22780"/>
                  <a:pt x="160" y="23396"/>
                </a:cubicBezTo>
                <a:lnTo>
                  <a:pt x="160" y="23396"/>
                </a:lnTo>
                <a:cubicBezTo>
                  <a:pt x="183" y="24035"/>
                  <a:pt x="206" y="24560"/>
                  <a:pt x="206" y="24902"/>
                </a:cubicBezTo>
                <a:lnTo>
                  <a:pt x="206" y="24902"/>
                </a:lnTo>
                <a:lnTo>
                  <a:pt x="937" y="25062"/>
                </a:lnTo>
                <a:cubicBezTo>
                  <a:pt x="1028" y="24651"/>
                  <a:pt x="1096" y="24035"/>
                  <a:pt x="1096" y="23327"/>
                </a:cubicBezTo>
                <a:lnTo>
                  <a:pt x="1096" y="23327"/>
                </a:lnTo>
                <a:cubicBezTo>
                  <a:pt x="1119" y="22620"/>
                  <a:pt x="1096" y="21821"/>
                  <a:pt x="1096" y="20999"/>
                </a:cubicBezTo>
                <a:lnTo>
                  <a:pt x="1096" y="20999"/>
                </a:lnTo>
                <a:cubicBezTo>
                  <a:pt x="1073" y="19379"/>
                  <a:pt x="1233" y="17690"/>
                  <a:pt x="1507" y="16685"/>
                </a:cubicBezTo>
                <a:lnTo>
                  <a:pt x="1507" y="16685"/>
                </a:lnTo>
                <a:cubicBezTo>
                  <a:pt x="1781" y="15658"/>
                  <a:pt x="2352" y="14448"/>
                  <a:pt x="3082" y="13125"/>
                </a:cubicBezTo>
                <a:lnTo>
                  <a:pt x="3082" y="13125"/>
                </a:lnTo>
                <a:cubicBezTo>
                  <a:pt x="3447" y="12463"/>
                  <a:pt x="3858" y="11778"/>
                  <a:pt x="4292" y="11047"/>
                </a:cubicBezTo>
                <a:lnTo>
                  <a:pt x="4292" y="11047"/>
                </a:lnTo>
                <a:cubicBezTo>
                  <a:pt x="4497" y="10705"/>
                  <a:pt x="4726" y="10340"/>
                  <a:pt x="4954" y="9952"/>
                </a:cubicBezTo>
                <a:lnTo>
                  <a:pt x="4954" y="9952"/>
                </a:lnTo>
                <a:cubicBezTo>
                  <a:pt x="5182" y="9587"/>
                  <a:pt x="5433" y="9221"/>
                  <a:pt x="5616" y="8811"/>
                </a:cubicBezTo>
                <a:lnTo>
                  <a:pt x="5616" y="8811"/>
                </a:lnTo>
                <a:cubicBezTo>
                  <a:pt x="5775" y="8468"/>
                  <a:pt x="5867" y="8103"/>
                  <a:pt x="5890" y="7738"/>
                </a:cubicBezTo>
                <a:lnTo>
                  <a:pt x="5890" y="7738"/>
                </a:lnTo>
                <a:cubicBezTo>
                  <a:pt x="5912" y="7373"/>
                  <a:pt x="5867" y="7007"/>
                  <a:pt x="5821" y="6619"/>
                </a:cubicBezTo>
                <a:lnTo>
                  <a:pt x="5821" y="6619"/>
                </a:lnTo>
                <a:cubicBezTo>
                  <a:pt x="5753" y="6231"/>
                  <a:pt x="5707" y="5843"/>
                  <a:pt x="5684" y="5410"/>
                </a:cubicBezTo>
                <a:lnTo>
                  <a:pt x="5684" y="5410"/>
                </a:lnTo>
                <a:cubicBezTo>
                  <a:pt x="5684" y="4976"/>
                  <a:pt x="5707" y="4565"/>
                  <a:pt x="5753" y="4131"/>
                </a:cubicBezTo>
                <a:lnTo>
                  <a:pt x="5753" y="4131"/>
                </a:lnTo>
                <a:cubicBezTo>
                  <a:pt x="5867" y="3310"/>
                  <a:pt x="6072" y="2534"/>
                  <a:pt x="6232" y="1826"/>
                </a:cubicBezTo>
                <a:lnTo>
                  <a:pt x="6232" y="1826"/>
                </a:lnTo>
                <a:cubicBezTo>
                  <a:pt x="6369" y="1141"/>
                  <a:pt x="6460" y="525"/>
                  <a:pt x="6483" y="0"/>
                </a:cubicBezTo>
                <a:lnTo>
                  <a:pt x="6483" y="0"/>
                </a:lnTo>
                <a:cubicBezTo>
                  <a:pt x="6460" y="342"/>
                  <a:pt x="6369" y="730"/>
                  <a:pt x="6255" y="114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4" name="Google Shape;1614;p11"/>
          <p:cNvSpPr/>
          <p:nvPr/>
        </p:nvSpPr>
        <p:spPr>
          <a:xfrm>
            <a:off x="12031653" y="5734986"/>
            <a:ext cx="396895" cy="931205"/>
          </a:xfrm>
          <a:custGeom>
            <a:avLst/>
            <a:gdLst/>
            <a:ahLst/>
            <a:cxnLst/>
            <a:rect l="l" t="t" r="r" b="b"/>
            <a:pathLst>
              <a:path w="8766" h="20567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1142" y="20566"/>
                </a:lnTo>
                <a:cubicBezTo>
                  <a:pt x="1986" y="18877"/>
                  <a:pt x="2648" y="17006"/>
                  <a:pt x="3264" y="15362"/>
                </a:cubicBezTo>
                <a:lnTo>
                  <a:pt x="3264" y="15362"/>
                </a:lnTo>
                <a:cubicBezTo>
                  <a:pt x="3881" y="13719"/>
                  <a:pt x="4406" y="12281"/>
                  <a:pt x="4862" y="11528"/>
                </a:cubicBezTo>
                <a:lnTo>
                  <a:pt x="4862" y="11528"/>
                </a:lnTo>
                <a:cubicBezTo>
                  <a:pt x="5296" y="10774"/>
                  <a:pt x="5935" y="9405"/>
                  <a:pt x="6620" y="7990"/>
                </a:cubicBezTo>
                <a:lnTo>
                  <a:pt x="6620" y="7990"/>
                </a:lnTo>
                <a:cubicBezTo>
                  <a:pt x="6802" y="7624"/>
                  <a:pt x="6985" y="7259"/>
                  <a:pt x="7168" y="6917"/>
                </a:cubicBezTo>
                <a:lnTo>
                  <a:pt x="7168" y="6917"/>
                </a:lnTo>
                <a:cubicBezTo>
                  <a:pt x="7350" y="6552"/>
                  <a:pt x="7533" y="6209"/>
                  <a:pt x="7693" y="5844"/>
                </a:cubicBezTo>
                <a:lnTo>
                  <a:pt x="7693" y="5844"/>
                </a:lnTo>
                <a:cubicBezTo>
                  <a:pt x="7852" y="5479"/>
                  <a:pt x="7989" y="5114"/>
                  <a:pt x="8103" y="4771"/>
                </a:cubicBezTo>
                <a:lnTo>
                  <a:pt x="8103" y="4771"/>
                </a:lnTo>
                <a:cubicBezTo>
                  <a:pt x="8195" y="4429"/>
                  <a:pt x="8240" y="4109"/>
                  <a:pt x="8286" y="3835"/>
                </a:cubicBezTo>
                <a:lnTo>
                  <a:pt x="8286" y="3835"/>
                </a:lnTo>
                <a:cubicBezTo>
                  <a:pt x="8377" y="3288"/>
                  <a:pt x="8423" y="2740"/>
                  <a:pt x="8537" y="2215"/>
                </a:cubicBezTo>
                <a:lnTo>
                  <a:pt x="8537" y="2215"/>
                </a:lnTo>
                <a:cubicBezTo>
                  <a:pt x="8606" y="1941"/>
                  <a:pt x="8674" y="1667"/>
                  <a:pt x="8765" y="1393"/>
                </a:cubicBezTo>
                <a:lnTo>
                  <a:pt x="8765" y="1393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5" name="Google Shape;1615;p11"/>
          <p:cNvSpPr/>
          <p:nvPr/>
        </p:nvSpPr>
        <p:spPr>
          <a:xfrm>
            <a:off x="12031653" y="5734986"/>
            <a:ext cx="396895" cy="926044"/>
          </a:xfrm>
          <a:custGeom>
            <a:avLst/>
            <a:gdLst/>
            <a:ahLst/>
            <a:cxnLst/>
            <a:rect l="l" t="t" r="r" b="b"/>
            <a:pathLst>
              <a:path w="8766" h="20453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731" y="20452"/>
                </a:lnTo>
                <a:cubicBezTo>
                  <a:pt x="913" y="19767"/>
                  <a:pt x="1050" y="18444"/>
                  <a:pt x="1301" y="17074"/>
                </a:cubicBezTo>
                <a:lnTo>
                  <a:pt x="1301" y="17074"/>
                </a:lnTo>
                <a:cubicBezTo>
                  <a:pt x="1553" y="15682"/>
                  <a:pt x="1872" y="14267"/>
                  <a:pt x="2237" y="13445"/>
                </a:cubicBezTo>
                <a:lnTo>
                  <a:pt x="2237" y="13445"/>
                </a:lnTo>
                <a:cubicBezTo>
                  <a:pt x="2603" y="12600"/>
                  <a:pt x="3219" y="11642"/>
                  <a:pt x="3949" y="10546"/>
                </a:cubicBezTo>
                <a:lnTo>
                  <a:pt x="3949" y="10546"/>
                </a:lnTo>
                <a:cubicBezTo>
                  <a:pt x="4680" y="9473"/>
                  <a:pt x="5501" y="8286"/>
                  <a:pt x="6300" y="6940"/>
                </a:cubicBezTo>
                <a:lnTo>
                  <a:pt x="6300" y="6940"/>
                </a:lnTo>
                <a:cubicBezTo>
                  <a:pt x="6597" y="6392"/>
                  <a:pt x="6916" y="5798"/>
                  <a:pt x="7145" y="5182"/>
                </a:cubicBezTo>
                <a:lnTo>
                  <a:pt x="7145" y="5182"/>
                </a:lnTo>
                <a:cubicBezTo>
                  <a:pt x="7373" y="4566"/>
                  <a:pt x="7441" y="3972"/>
                  <a:pt x="7533" y="3288"/>
                </a:cubicBezTo>
                <a:lnTo>
                  <a:pt x="7533" y="3288"/>
                </a:lnTo>
                <a:cubicBezTo>
                  <a:pt x="7578" y="2945"/>
                  <a:pt x="7624" y="2580"/>
                  <a:pt x="7738" y="2192"/>
                </a:cubicBezTo>
                <a:lnTo>
                  <a:pt x="7738" y="2192"/>
                </a:lnTo>
                <a:cubicBezTo>
                  <a:pt x="7829" y="1827"/>
                  <a:pt x="7989" y="1462"/>
                  <a:pt x="8149" y="1119"/>
                </a:cubicBezTo>
                <a:lnTo>
                  <a:pt x="8149" y="1119"/>
                </a:lnTo>
                <a:cubicBezTo>
                  <a:pt x="8332" y="754"/>
                  <a:pt x="8537" y="412"/>
                  <a:pt x="8765" y="115"/>
                </a:cubicBezTo>
                <a:lnTo>
                  <a:pt x="8765" y="115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6" name="Google Shape;1616;p11"/>
          <p:cNvSpPr/>
          <p:nvPr/>
        </p:nvSpPr>
        <p:spPr>
          <a:xfrm>
            <a:off x="10692314" y="6907938"/>
            <a:ext cx="651124" cy="312137"/>
          </a:xfrm>
          <a:custGeom>
            <a:avLst/>
            <a:gdLst/>
            <a:ahLst/>
            <a:cxnLst/>
            <a:rect l="l" t="t" r="r" b="b"/>
            <a:pathLst>
              <a:path w="14381" h="6894" extrusionOk="0">
                <a:moveTo>
                  <a:pt x="3196" y="2078"/>
                </a:moveTo>
                <a:cubicBezTo>
                  <a:pt x="3835" y="2420"/>
                  <a:pt x="4794" y="2899"/>
                  <a:pt x="5730" y="3356"/>
                </a:cubicBezTo>
                <a:lnTo>
                  <a:pt x="5730" y="3356"/>
                </a:lnTo>
                <a:cubicBezTo>
                  <a:pt x="6666" y="3812"/>
                  <a:pt x="7556" y="4246"/>
                  <a:pt x="8104" y="4429"/>
                </a:cubicBezTo>
                <a:lnTo>
                  <a:pt x="8104" y="4429"/>
                </a:lnTo>
                <a:cubicBezTo>
                  <a:pt x="8652" y="4588"/>
                  <a:pt x="9542" y="5068"/>
                  <a:pt x="10569" y="5570"/>
                </a:cubicBezTo>
                <a:lnTo>
                  <a:pt x="10569" y="5570"/>
                </a:lnTo>
                <a:cubicBezTo>
                  <a:pt x="11619" y="6072"/>
                  <a:pt x="12806" y="6597"/>
                  <a:pt x="14016" y="6894"/>
                </a:cubicBezTo>
                <a:lnTo>
                  <a:pt x="14016" y="6894"/>
                </a:lnTo>
                <a:lnTo>
                  <a:pt x="14381" y="6118"/>
                </a:lnTo>
                <a:cubicBezTo>
                  <a:pt x="14130" y="5844"/>
                  <a:pt x="13513" y="5296"/>
                  <a:pt x="12829" y="4748"/>
                </a:cubicBezTo>
                <a:lnTo>
                  <a:pt x="12829" y="4748"/>
                </a:lnTo>
                <a:cubicBezTo>
                  <a:pt x="12144" y="4223"/>
                  <a:pt x="11413" y="3698"/>
                  <a:pt x="10957" y="3447"/>
                </a:cubicBezTo>
                <a:lnTo>
                  <a:pt x="10957" y="3447"/>
                </a:lnTo>
                <a:cubicBezTo>
                  <a:pt x="10021" y="2945"/>
                  <a:pt x="9062" y="3013"/>
                  <a:pt x="7191" y="2511"/>
                </a:cubicBezTo>
                <a:lnTo>
                  <a:pt x="7191" y="2511"/>
                </a:lnTo>
                <a:cubicBezTo>
                  <a:pt x="6392" y="2283"/>
                  <a:pt x="5342" y="1849"/>
                  <a:pt x="4223" y="1393"/>
                </a:cubicBezTo>
                <a:lnTo>
                  <a:pt x="4223" y="1393"/>
                </a:lnTo>
                <a:cubicBezTo>
                  <a:pt x="3105" y="936"/>
                  <a:pt x="1941" y="503"/>
                  <a:pt x="959" y="229"/>
                </a:cubicBezTo>
                <a:lnTo>
                  <a:pt x="959" y="229"/>
                </a:lnTo>
                <a:cubicBezTo>
                  <a:pt x="617" y="115"/>
                  <a:pt x="275" y="46"/>
                  <a:pt x="1" y="0"/>
                </a:cubicBezTo>
                <a:lnTo>
                  <a:pt x="1" y="0"/>
                </a:lnTo>
                <a:cubicBezTo>
                  <a:pt x="982" y="274"/>
                  <a:pt x="1918" y="1393"/>
                  <a:pt x="3196" y="207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7" name="Google Shape;1617;p11"/>
          <p:cNvSpPr/>
          <p:nvPr/>
        </p:nvSpPr>
        <p:spPr>
          <a:xfrm>
            <a:off x="10735732" y="6918261"/>
            <a:ext cx="607704" cy="289408"/>
          </a:xfrm>
          <a:custGeom>
            <a:avLst/>
            <a:gdLst/>
            <a:ahLst/>
            <a:cxnLst/>
            <a:rect l="l" t="t" r="r" b="b"/>
            <a:pathLst>
              <a:path w="13422" h="6392" extrusionOk="0">
                <a:moveTo>
                  <a:pt x="4543" y="2375"/>
                </a:moveTo>
                <a:cubicBezTo>
                  <a:pt x="6414" y="3128"/>
                  <a:pt x="8218" y="3356"/>
                  <a:pt x="9290" y="3813"/>
                </a:cubicBezTo>
                <a:lnTo>
                  <a:pt x="9290" y="3813"/>
                </a:lnTo>
                <a:cubicBezTo>
                  <a:pt x="9815" y="4064"/>
                  <a:pt x="10614" y="4589"/>
                  <a:pt x="11345" y="5114"/>
                </a:cubicBezTo>
                <a:lnTo>
                  <a:pt x="11345" y="5114"/>
                </a:lnTo>
                <a:cubicBezTo>
                  <a:pt x="12098" y="5639"/>
                  <a:pt x="12783" y="6164"/>
                  <a:pt x="13194" y="6392"/>
                </a:cubicBezTo>
                <a:lnTo>
                  <a:pt x="13194" y="6392"/>
                </a:lnTo>
                <a:lnTo>
                  <a:pt x="13422" y="5890"/>
                </a:lnTo>
                <a:cubicBezTo>
                  <a:pt x="13171" y="5616"/>
                  <a:pt x="12554" y="5068"/>
                  <a:pt x="11870" y="4520"/>
                </a:cubicBezTo>
                <a:lnTo>
                  <a:pt x="11870" y="4520"/>
                </a:lnTo>
                <a:cubicBezTo>
                  <a:pt x="11185" y="3995"/>
                  <a:pt x="10454" y="3470"/>
                  <a:pt x="9998" y="3219"/>
                </a:cubicBezTo>
                <a:lnTo>
                  <a:pt x="9998" y="3219"/>
                </a:lnTo>
                <a:cubicBezTo>
                  <a:pt x="9062" y="2717"/>
                  <a:pt x="8103" y="2785"/>
                  <a:pt x="6232" y="2283"/>
                </a:cubicBezTo>
                <a:lnTo>
                  <a:pt x="6232" y="2283"/>
                </a:lnTo>
                <a:cubicBezTo>
                  <a:pt x="5433" y="2055"/>
                  <a:pt x="4383" y="1621"/>
                  <a:pt x="3264" y="1165"/>
                </a:cubicBezTo>
                <a:lnTo>
                  <a:pt x="3264" y="1165"/>
                </a:lnTo>
                <a:cubicBezTo>
                  <a:pt x="2146" y="708"/>
                  <a:pt x="982" y="275"/>
                  <a:pt x="0" y="1"/>
                </a:cubicBezTo>
                <a:lnTo>
                  <a:pt x="0" y="1"/>
                </a:lnTo>
                <a:cubicBezTo>
                  <a:pt x="1461" y="503"/>
                  <a:pt x="3036" y="1758"/>
                  <a:pt x="4543" y="2375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8" name="Google Shape;1618;p11"/>
          <p:cNvSpPr/>
          <p:nvPr/>
        </p:nvSpPr>
        <p:spPr>
          <a:xfrm>
            <a:off x="11318563" y="6908979"/>
            <a:ext cx="863019" cy="286284"/>
          </a:xfrm>
          <a:custGeom>
            <a:avLst/>
            <a:gdLst/>
            <a:ahLst/>
            <a:cxnLst/>
            <a:rect l="l" t="t" r="r" b="b"/>
            <a:pathLst>
              <a:path w="19061" h="6323" extrusionOk="0">
                <a:moveTo>
                  <a:pt x="16732" y="137"/>
                </a:moveTo>
                <a:cubicBezTo>
                  <a:pt x="15979" y="114"/>
                  <a:pt x="15157" y="114"/>
                  <a:pt x="14312" y="229"/>
                </a:cubicBezTo>
                <a:lnTo>
                  <a:pt x="14312" y="229"/>
                </a:lnTo>
                <a:cubicBezTo>
                  <a:pt x="13399" y="343"/>
                  <a:pt x="12053" y="594"/>
                  <a:pt x="10752" y="845"/>
                </a:cubicBezTo>
                <a:lnTo>
                  <a:pt x="10752" y="845"/>
                </a:lnTo>
                <a:cubicBezTo>
                  <a:pt x="9451" y="1119"/>
                  <a:pt x="8218" y="1415"/>
                  <a:pt x="7510" y="1667"/>
                </a:cubicBezTo>
                <a:lnTo>
                  <a:pt x="7510" y="1667"/>
                </a:lnTo>
                <a:cubicBezTo>
                  <a:pt x="7145" y="1803"/>
                  <a:pt x="6643" y="1940"/>
                  <a:pt x="6050" y="2123"/>
                </a:cubicBezTo>
                <a:lnTo>
                  <a:pt x="6050" y="2123"/>
                </a:lnTo>
                <a:cubicBezTo>
                  <a:pt x="5456" y="2328"/>
                  <a:pt x="4771" y="2580"/>
                  <a:pt x="4064" y="2899"/>
                </a:cubicBezTo>
                <a:lnTo>
                  <a:pt x="4064" y="2899"/>
                </a:lnTo>
                <a:cubicBezTo>
                  <a:pt x="2649" y="3561"/>
                  <a:pt x="1188" y="4520"/>
                  <a:pt x="1" y="5592"/>
                </a:cubicBezTo>
                <a:lnTo>
                  <a:pt x="1" y="5592"/>
                </a:lnTo>
                <a:lnTo>
                  <a:pt x="480" y="6323"/>
                </a:lnTo>
                <a:cubicBezTo>
                  <a:pt x="937" y="6186"/>
                  <a:pt x="1918" y="5821"/>
                  <a:pt x="2923" y="5456"/>
                </a:cubicBezTo>
                <a:lnTo>
                  <a:pt x="2923" y="5456"/>
                </a:lnTo>
                <a:cubicBezTo>
                  <a:pt x="3927" y="5090"/>
                  <a:pt x="4954" y="4748"/>
                  <a:pt x="5548" y="4543"/>
                </a:cubicBezTo>
                <a:lnTo>
                  <a:pt x="5548" y="4543"/>
                </a:lnTo>
                <a:cubicBezTo>
                  <a:pt x="6118" y="4314"/>
                  <a:pt x="6597" y="4040"/>
                  <a:pt x="7237" y="3675"/>
                </a:cubicBezTo>
                <a:lnTo>
                  <a:pt x="7237" y="3675"/>
                </a:lnTo>
                <a:cubicBezTo>
                  <a:pt x="7853" y="3333"/>
                  <a:pt x="8652" y="2945"/>
                  <a:pt x="9793" y="2511"/>
                </a:cubicBezTo>
                <a:lnTo>
                  <a:pt x="9793" y="2511"/>
                </a:lnTo>
                <a:cubicBezTo>
                  <a:pt x="11756" y="1781"/>
                  <a:pt x="15385" y="1096"/>
                  <a:pt x="17873" y="388"/>
                </a:cubicBezTo>
                <a:lnTo>
                  <a:pt x="17873" y="388"/>
                </a:lnTo>
                <a:cubicBezTo>
                  <a:pt x="18307" y="251"/>
                  <a:pt x="18695" y="137"/>
                  <a:pt x="19060" y="0"/>
                </a:cubicBezTo>
                <a:lnTo>
                  <a:pt x="19060" y="0"/>
                </a:lnTo>
                <a:cubicBezTo>
                  <a:pt x="18398" y="183"/>
                  <a:pt x="17599" y="160"/>
                  <a:pt x="16732" y="1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9" name="Google Shape;1619;p11"/>
          <p:cNvSpPr/>
          <p:nvPr/>
        </p:nvSpPr>
        <p:spPr>
          <a:xfrm>
            <a:off x="11326848" y="6926547"/>
            <a:ext cx="800989" cy="268717"/>
          </a:xfrm>
          <a:custGeom>
            <a:avLst/>
            <a:gdLst/>
            <a:ahLst/>
            <a:cxnLst/>
            <a:rect l="l" t="t" r="r" b="b"/>
            <a:pathLst>
              <a:path w="17691" h="5935" extrusionOk="0">
                <a:moveTo>
                  <a:pt x="11299" y="913"/>
                </a:moveTo>
                <a:cubicBezTo>
                  <a:pt x="8834" y="1552"/>
                  <a:pt x="6803" y="2602"/>
                  <a:pt x="5479" y="3173"/>
                </a:cubicBezTo>
                <a:lnTo>
                  <a:pt x="5479" y="3173"/>
                </a:lnTo>
                <a:cubicBezTo>
                  <a:pt x="4794" y="3447"/>
                  <a:pt x="3675" y="3835"/>
                  <a:pt x="2603" y="4269"/>
                </a:cubicBezTo>
                <a:lnTo>
                  <a:pt x="2603" y="4269"/>
                </a:lnTo>
                <a:cubicBezTo>
                  <a:pt x="1530" y="4702"/>
                  <a:pt x="503" y="5159"/>
                  <a:pt x="1" y="5478"/>
                </a:cubicBezTo>
                <a:lnTo>
                  <a:pt x="1" y="5478"/>
                </a:lnTo>
                <a:lnTo>
                  <a:pt x="297" y="5935"/>
                </a:lnTo>
                <a:cubicBezTo>
                  <a:pt x="754" y="5798"/>
                  <a:pt x="1735" y="5433"/>
                  <a:pt x="2740" y="5068"/>
                </a:cubicBezTo>
                <a:lnTo>
                  <a:pt x="2740" y="5068"/>
                </a:lnTo>
                <a:cubicBezTo>
                  <a:pt x="3744" y="4702"/>
                  <a:pt x="4771" y="4360"/>
                  <a:pt x="5365" y="4155"/>
                </a:cubicBezTo>
                <a:lnTo>
                  <a:pt x="5365" y="4155"/>
                </a:lnTo>
                <a:cubicBezTo>
                  <a:pt x="5935" y="3926"/>
                  <a:pt x="6414" y="3652"/>
                  <a:pt x="7054" y="3287"/>
                </a:cubicBezTo>
                <a:lnTo>
                  <a:pt x="7054" y="3287"/>
                </a:lnTo>
                <a:cubicBezTo>
                  <a:pt x="7670" y="2945"/>
                  <a:pt x="8469" y="2557"/>
                  <a:pt x="9610" y="2123"/>
                </a:cubicBezTo>
                <a:lnTo>
                  <a:pt x="9610" y="2123"/>
                </a:lnTo>
                <a:cubicBezTo>
                  <a:pt x="11573" y="1393"/>
                  <a:pt x="15202" y="708"/>
                  <a:pt x="17690" y="0"/>
                </a:cubicBezTo>
                <a:lnTo>
                  <a:pt x="17690" y="0"/>
                </a:lnTo>
                <a:cubicBezTo>
                  <a:pt x="15796" y="434"/>
                  <a:pt x="13331" y="388"/>
                  <a:pt x="11299" y="913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0" name="Google Shape;1620;p11"/>
          <p:cNvSpPr/>
          <p:nvPr/>
        </p:nvSpPr>
        <p:spPr>
          <a:xfrm>
            <a:off x="11266905" y="6260996"/>
            <a:ext cx="103412" cy="931205"/>
          </a:xfrm>
          <a:custGeom>
            <a:avLst/>
            <a:gdLst/>
            <a:ahLst/>
            <a:cxnLst/>
            <a:rect l="l" t="t" r="r" b="b"/>
            <a:pathLst>
              <a:path w="2284" h="20567" extrusionOk="0">
                <a:moveTo>
                  <a:pt x="526" y="4840"/>
                </a:moveTo>
                <a:cubicBezTo>
                  <a:pt x="366" y="6734"/>
                  <a:pt x="115" y="10500"/>
                  <a:pt x="183" y="12030"/>
                </a:cubicBezTo>
                <a:lnTo>
                  <a:pt x="183" y="12030"/>
                </a:lnTo>
                <a:cubicBezTo>
                  <a:pt x="229" y="12783"/>
                  <a:pt x="138" y="14107"/>
                  <a:pt x="69" y="15636"/>
                </a:cubicBezTo>
                <a:lnTo>
                  <a:pt x="69" y="15636"/>
                </a:lnTo>
                <a:cubicBezTo>
                  <a:pt x="24" y="17165"/>
                  <a:pt x="1" y="18923"/>
                  <a:pt x="229" y="20544"/>
                </a:cubicBezTo>
                <a:lnTo>
                  <a:pt x="229" y="20544"/>
                </a:lnTo>
                <a:lnTo>
                  <a:pt x="1096" y="20566"/>
                </a:lnTo>
                <a:cubicBezTo>
                  <a:pt x="1233" y="20110"/>
                  <a:pt x="1507" y="19060"/>
                  <a:pt x="1735" y="17964"/>
                </a:cubicBezTo>
                <a:lnTo>
                  <a:pt x="1735" y="17964"/>
                </a:lnTo>
                <a:cubicBezTo>
                  <a:pt x="1941" y="16846"/>
                  <a:pt x="2146" y="15705"/>
                  <a:pt x="2192" y="15020"/>
                </a:cubicBezTo>
                <a:lnTo>
                  <a:pt x="2192" y="15020"/>
                </a:lnTo>
                <a:cubicBezTo>
                  <a:pt x="2283" y="13650"/>
                  <a:pt x="1850" y="12532"/>
                  <a:pt x="1621" y="9975"/>
                </a:cubicBezTo>
                <a:lnTo>
                  <a:pt x="1621" y="9975"/>
                </a:lnTo>
                <a:cubicBezTo>
                  <a:pt x="1530" y="8903"/>
                  <a:pt x="1530" y="7396"/>
                  <a:pt x="1553" y="5844"/>
                </a:cubicBezTo>
                <a:lnTo>
                  <a:pt x="1553" y="5844"/>
                </a:lnTo>
                <a:cubicBezTo>
                  <a:pt x="1553" y="4269"/>
                  <a:pt x="1553" y="2626"/>
                  <a:pt x="1462" y="1279"/>
                </a:cubicBezTo>
                <a:lnTo>
                  <a:pt x="1462" y="1279"/>
                </a:lnTo>
                <a:cubicBezTo>
                  <a:pt x="1439" y="823"/>
                  <a:pt x="1393" y="389"/>
                  <a:pt x="1347" y="1"/>
                </a:cubicBezTo>
                <a:lnTo>
                  <a:pt x="1347" y="1"/>
                </a:lnTo>
                <a:cubicBezTo>
                  <a:pt x="1439" y="1325"/>
                  <a:pt x="708" y="2945"/>
                  <a:pt x="526" y="484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1" name="Google Shape;1621;p11"/>
          <p:cNvSpPr/>
          <p:nvPr/>
        </p:nvSpPr>
        <p:spPr>
          <a:xfrm>
            <a:off x="11291715" y="6318904"/>
            <a:ext cx="78600" cy="873296"/>
          </a:xfrm>
          <a:custGeom>
            <a:avLst/>
            <a:gdLst/>
            <a:ahLst/>
            <a:cxnLst/>
            <a:rect l="l" t="t" r="r" b="b"/>
            <a:pathLst>
              <a:path w="1736" h="19288" extrusionOk="0">
                <a:moveTo>
                  <a:pt x="343" y="6688"/>
                </a:moveTo>
                <a:cubicBezTo>
                  <a:pt x="320" y="9336"/>
                  <a:pt x="822" y="11641"/>
                  <a:pt x="799" y="13193"/>
                </a:cubicBezTo>
                <a:lnTo>
                  <a:pt x="799" y="13193"/>
                </a:lnTo>
                <a:cubicBezTo>
                  <a:pt x="799" y="13946"/>
                  <a:pt x="617" y="15179"/>
                  <a:pt x="434" y="16366"/>
                </a:cubicBezTo>
                <a:lnTo>
                  <a:pt x="434" y="16366"/>
                </a:lnTo>
                <a:cubicBezTo>
                  <a:pt x="229" y="17530"/>
                  <a:pt x="23" y="18671"/>
                  <a:pt x="0" y="19265"/>
                </a:cubicBezTo>
                <a:lnTo>
                  <a:pt x="0" y="19265"/>
                </a:lnTo>
                <a:lnTo>
                  <a:pt x="548" y="19287"/>
                </a:lnTo>
                <a:cubicBezTo>
                  <a:pt x="685" y="18831"/>
                  <a:pt x="959" y="17781"/>
                  <a:pt x="1187" y="16685"/>
                </a:cubicBezTo>
                <a:lnTo>
                  <a:pt x="1187" y="16685"/>
                </a:lnTo>
                <a:cubicBezTo>
                  <a:pt x="1393" y="15567"/>
                  <a:pt x="1598" y="14426"/>
                  <a:pt x="1644" y="13741"/>
                </a:cubicBezTo>
                <a:lnTo>
                  <a:pt x="1644" y="13741"/>
                </a:lnTo>
                <a:cubicBezTo>
                  <a:pt x="1735" y="12371"/>
                  <a:pt x="1302" y="11253"/>
                  <a:pt x="1073" y="8696"/>
                </a:cubicBezTo>
                <a:lnTo>
                  <a:pt x="1073" y="8696"/>
                </a:lnTo>
                <a:cubicBezTo>
                  <a:pt x="982" y="7624"/>
                  <a:pt x="982" y="6117"/>
                  <a:pt x="1005" y="4565"/>
                </a:cubicBezTo>
                <a:lnTo>
                  <a:pt x="1005" y="4565"/>
                </a:lnTo>
                <a:cubicBezTo>
                  <a:pt x="1005" y="2990"/>
                  <a:pt x="1005" y="1347"/>
                  <a:pt x="914" y="0"/>
                </a:cubicBezTo>
                <a:lnTo>
                  <a:pt x="914" y="0"/>
                </a:lnTo>
                <a:cubicBezTo>
                  <a:pt x="959" y="2032"/>
                  <a:pt x="343" y="4519"/>
                  <a:pt x="343" y="668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2" name="Google Shape;1622;p11"/>
          <p:cNvSpPr/>
          <p:nvPr/>
        </p:nvSpPr>
        <p:spPr>
          <a:xfrm>
            <a:off x="11058139" y="6485246"/>
            <a:ext cx="247075" cy="720397"/>
          </a:xfrm>
          <a:custGeom>
            <a:avLst/>
            <a:gdLst/>
            <a:ahLst/>
            <a:cxnLst/>
            <a:rect l="l" t="t" r="r" b="b"/>
            <a:pathLst>
              <a:path w="5457" h="15911" extrusionOk="0">
                <a:moveTo>
                  <a:pt x="366" y="4064"/>
                </a:moveTo>
                <a:cubicBezTo>
                  <a:pt x="686" y="5593"/>
                  <a:pt x="1462" y="8606"/>
                  <a:pt x="1987" y="9747"/>
                </a:cubicBezTo>
                <a:lnTo>
                  <a:pt x="1987" y="9747"/>
                </a:lnTo>
                <a:cubicBezTo>
                  <a:pt x="2261" y="10318"/>
                  <a:pt x="2557" y="11368"/>
                  <a:pt x="2968" y="12555"/>
                </a:cubicBezTo>
                <a:lnTo>
                  <a:pt x="2968" y="12555"/>
                </a:lnTo>
                <a:cubicBezTo>
                  <a:pt x="3197" y="13148"/>
                  <a:pt x="3425" y="13787"/>
                  <a:pt x="3722" y="14404"/>
                </a:cubicBezTo>
                <a:lnTo>
                  <a:pt x="3722" y="14404"/>
                </a:lnTo>
                <a:cubicBezTo>
                  <a:pt x="3858" y="14723"/>
                  <a:pt x="4018" y="15020"/>
                  <a:pt x="4178" y="15317"/>
                </a:cubicBezTo>
                <a:lnTo>
                  <a:pt x="4178" y="15317"/>
                </a:lnTo>
                <a:cubicBezTo>
                  <a:pt x="4269" y="15476"/>
                  <a:pt x="4338" y="15591"/>
                  <a:pt x="4383" y="15682"/>
                </a:cubicBezTo>
                <a:lnTo>
                  <a:pt x="4383" y="15682"/>
                </a:lnTo>
                <a:cubicBezTo>
                  <a:pt x="4429" y="15750"/>
                  <a:pt x="4452" y="15796"/>
                  <a:pt x="4475" y="15819"/>
                </a:cubicBezTo>
                <a:lnTo>
                  <a:pt x="4475" y="15819"/>
                </a:lnTo>
                <a:lnTo>
                  <a:pt x="5342" y="15910"/>
                </a:lnTo>
                <a:cubicBezTo>
                  <a:pt x="5388" y="15819"/>
                  <a:pt x="5433" y="15682"/>
                  <a:pt x="5433" y="15522"/>
                </a:cubicBezTo>
                <a:lnTo>
                  <a:pt x="5433" y="15522"/>
                </a:lnTo>
                <a:cubicBezTo>
                  <a:pt x="5456" y="15362"/>
                  <a:pt x="5433" y="15157"/>
                  <a:pt x="5411" y="14974"/>
                </a:cubicBezTo>
                <a:lnTo>
                  <a:pt x="5411" y="14974"/>
                </a:lnTo>
                <a:cubicBezTo>
                  <a:pt x="5365" y="14563"/>
                  <a:pt x="5296" y="14130"/>
                  <a:pt x="5228" y="13673"/>
                </a:cubicBezTo>
                <a:lnTo>
                  <a:pt x="5228" y="13673"/>
                </a:lnTo>
                <a:cubicBezTo>
                  <a:pt x="5091" y="12760"/>
                  <a:pt x="4908" y="11824"/>
                  <a:pt x="4749" y="11277"/>
                </a:cubicBezTo>
                <a:lnTo>
                  <a:pt x="4749" y="11277"/>
                </a:lnTo>
                <a:cubicBezTo>
                  <a:pt x="4406" y="10204"/>
                  <a:pt x="3653" y="9542"/>
                  <a:pt x="2740" y="7670"/>
                </a:cubicBezTo>
                <a:lnTo>
                  <a:pt x="2740" y="7670"/>
                </a:lnTo>
                <a:cubicBezTo>
                  <a:pt x="1964" y="6072"/>
                  <a:pt x="1188" y="3014"/>
                  <a:pt x="412" y="982"/>
                </a:cubicBezTo>
                <a:lnTo>
                  <a:pt x="412" y="982"/>
                </a:lnTo>
                <a:cubicBezTo>
                  <a:pt x="275" y="617"/>
                  <a:pt x="138" y="298"/>
                  <a:pt x="1" y="1"/>
                </a:cubicBezTo>
                <a:lnTo>
                  <a:pt x="1" y="1"/>
                </a:lnTo>
                <a:cubicBezTo>
                  <a:pt x="389" y="1028"/>
                  <a:pt x="69" y="2512"/>
                  <a:pt x="366" y="4064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3" name="Google Shape;1623;p11"/>
          <p:cNvSpPr/>
          <p:nvPr/>
        </p:nvSpPr>
        <p:spPr>
          <a:xfrm>
            <a:off x="11076747" y="6529707"/>
            <a:ext cx="228467" cy="675936"/>
          </a:xfrm>
          <a:custGeom>
            <a:avLst/>
            <a:gdLst/>
            <a:ahLst/>
            <a:cxnLst/>
            <a:rect l="l" t="t" r="r" b="b"/>
            <a:pathLst>
              <a:path w="5046" h="14929" extrusionOk="0">
                <a:moveTo>
                  <a:pt x="1096" y="5387"/>
                </a:moveTo>
                <a:cubicBezTo>
                  <a:pt x="1804" y="7441"/>
                  <a:pt x="2945" y="9016"/>
                  <a:pt x="3379" y="10203"/>
                </a:cubicBezTo>
                <a:lnTo>
                  <a:pt x="3379" y="10203"/>
                </a:lnTo>
                <a:cubicBezTo>
                  <a:pt x="3607" y="10774"/>
                  <a:pt x="3813" y="11778"/>
                  <a:pt x="4018" y="12737"/>
                </a:cubicBezTo>
                <a:lnTo>
                  <a:pt x="4018" y="12737"/>
                </a:lnTo>
                <a:cubicBezTo>
                  <a:pt x="4132" y="13216"/>
                  <a:pt x="4224" y="13696"/>
                  <a:pt x="4315" y="14106"/>
                </a:cubicBezTo>
                <a:lnTo>
                  <a:pt x="4315" y="14106"/>
                </a:lnTo>
                <a:cubicBezTo>
                  <a:pt x="4360" y="14312"/>
                  <a:pt x="4406" y="14472"/>
                  <a:pt x="4406" y="14609"/>
                </a:cubicBezTo>
                <a:lnTo>
                  <a:pt x="4406" y="14609"/>
                </a:lnTo>
                <a:cubicBezTo>
                  <a:pt x="4406" y="14746"/>
                  <a:pt x="4406" y="14814"/>
                  <a:pt x="4383" y="14882"/>
                </a:cubicBezTo>
                <a:lnTo>
                  <a:pt x="4383" y="14882"/>
                </a:lnTo>
                <a:lnTo>
                  <a:pt x="4931" y="14928"/>
                </a:lnTo>
                <a:cubicBezTo>
                  <a:pt x="4977" y="14837"/>
                  <a:pt x="5022" y="14700"/>
                  <a:pt x="5022" y="14540"/>
                </a:cubicBezTo>
                <a:lnTo>
                  <a:pt x="5022" y="14540"/>
                </a:lnTo>
                <a:cubicBezTo>
                  <a:pt x="5045" y="14380"/>
                  <a:pt x="5022" y="14175"/>
                  <a:pt x="5000" y="13992"/>
                </a:cubicBezTo>
                <a:lnTo>
                  <a:pt x="5000" y="13992"/>
                </a:lnTo>
                <a:cubicBezTo>
                  <a:pt x="4954" y="13581"/>
                  <a:pt x="4885" y="13148"/>
                  <a:pt x="4817" y="12691"/>
                </a:cubicBezTo>
                <a:lnTo>
                  <a:pt x="4817" y="12691"/>
                </a:lnTo>
                <a:cubicBezTo>
                  <a:pt x="4680" y="11778"/>
                  <a:pt x="4497" y="10842"/>
                  <a:pt x="4338" y="10295"/>
                </a:cubicBezTo>
                <a:lnTo>
                  <a:pt x="4338" y="10295"/>
                </a:lnTo>
                <a:cubicBezTo>
                  <a:pt x="3995" y="9222"/>
                  <a:pt x="3242" y="8560"/>
                  <a:pt x="2329" y="6688"/>
                </a:cubicBezTo>
                <a:lnTo>
                  <a:pt x="2329" y="6688"/>
                </a:lnTo>
                <a:cubicBezTo>
                  <a:pt x="1553" y="5090"/>
                  <a:pt x="777" y="2032"/>
                  <a:pt x="1" y="0"/>
                </a:cubicBezTo>
                <a:lnTo>
                  <a:pt x="1" y="0"/>
                </a:lnTo>
                <a:cubicBezTo>
                  <a:pt x="503" y="1575"/>
                  <a:pt x="526" y="3698"/>
                  <a:pt x="1096" y="5387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4" name="Google Shape;1624;p11"/>
          <p:cNvSpPr/>
          <p:nvPr/>
        </p:nvSpPr>
        <p:spPr>
          <a:xfrm>
            <a:off x="11307199" y="6494572"/>
            <a:ext cx="479571" cy="682139"/>
          </a:xfrm>
          <a:custGeom>
            <a:avLst/>
            <a:gdLst/>
            <a:ahLst/>
            <a:cxnLst/>
            <a:rect l="l" t="t" r="r" b="b"/>
            <a:pathLst>
              <a:path w="10592" h="15066" extrusionOk="0">
                <a:moveTo>
                  <a:pt x="7419" y="2990"/>
                </a:moveTo>
                <a:cubicBezTo>
                  <a:pt x="6301" y="4223"/>
                  <a:pt x="4178" y="6779"/>
                  <a:pt x="3539" y="7966"/>
                </a:cubicBezTo>
                <a:lnTo>
                  <a:pt x="3539" y="7966"/>
                </a:lnTo>
                <a:cubicBezTo>
                  <a:pt x="3196" y="8560"/>
                  <a:pt x="2489" y="9518"/>
                  <a:pt x="1781" y="10683"/>
                </a:cubicBezTo>
                <a:lnTo>
                  <a:pt x="1781" y="10683"/>
                </a:lnTo>
                <a:cubicBezTo>
                  <a:pt x="1074" y="11847"/>
                  <a:pt x="343" y="13262"/>
                  <a:pt x="1" y="14723"/>
                </a:cubicBezTo>
                <a:lnTo>
                  <a:pt x="1" y="14723"/>
                </a:lnTo>
                <a:lnTo>
                  <a:pt x="800" y="15065"/>
                </a:lnTo>
                <a:cubicBezTo>
                  <a:pt x="937" y="14905"/>
                  <a:pt x="1165" y="14631"/>
                  <a:pt x="1416" y="14312"/>
                </a:cubicBezTo>
                <a:lnTo>
                  <a:pt x="1416" y="14312"/>
                </a:lnTo>
                <a:cubicBezTo>
                  <a:pt x="1690" y="13992"/>
                  <a:pt x="1987" y="13627"/>
                  <a:pt x="2283" y="13262"/>
                </a:cubicBezTo>
                <a:lnTo>
                  <a:pt x="2283" y="13262"/>
                </a:lnTo>
                <a:cubicBezTo>
                  <a:pt x="2923" y="12509"/>
                  <a:pt x="3539" y="11733"/>
                  <a:pt x="3881" y="11230"/>
                </a:cubicBezTo>
                <a:lnTo>
                  <a:pt x="3881" y="11230"/>
                </a:lnTo>
                <a:cubicBezTo>
                  <a:pt x="4566" y="10272"/>
                  <a:pt x="4657" y="9222"/>
                  <a:pt x="5707" y="7259"/>
                </a:cubicBezTo>
                <a:lnTo>
                  <a:pt x="5707" y="7259"/>
                </a:lnTo>
                <a:cubicBezTo>
                  <a:pt x="6620" y="5593"/>
                  <a:pt x="8789" y="3036"/>
                  <a:pt x="10044" y="1005"/>
                </a:cubicBezTo>
                <a:lnTo>
                  <a:pt x="10044" y="1005"/>
                </a:lnTo>
                <a:cubicBezTo>
                  <a:pt x="10249" y="639"/>
                  <a:pt x="10455" y="320"/>
                  <a:pt x="10592" y="0"/>
                </a:cubicBezTo>
                <a:lnTo>
                  <a:pt x="10592" y="0"/>
                </a:lnTo>
                <a:cubicBezTo>
                  <a:pt x="9976" y="1027"/>
                  <a:pt x="8560" y="1735"/>
                  <a:pt x="7419" y="299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5" name="Google Shape;1625;p11"/>
          <p:cNvSpPr/>
          <p:nvPr/>
        </p:nvSpPr>
        <p:spPr>
          <a:xfrm>
            <a:off x="11320645" y="6540029"/>
            <a:ext cx="441312" cy="636680"/>
          </a:xfrm>
          <a:custGeom>
            <a:avLst/>
            <a:gdLst/>
            <a:ahLst/>
            <a:cxnLst/>
            <a:rect l="l" t="t" r="r" b="b"/>
            <a:pathLst>
              <a:path w="9747" h="14062" extrusionOk="0">
                <a:moveTo>
                  <a:pt x="5821" y="4406"/>
                </a:moveTo>
                <a:cubicBezTo>
                  <a:pt x="5136" y="5342"/>
                  <a:pt x="4634" y="6300"/>
                  <a:pt x="4200" y="7191"/>
                </a:cubicBezTo>
                <a:lnTo>
                  <a:pt x="4200" y="7191"/>
                </a:lnTo>
                <a:cubicBezTo>
                  <a:pt x="3790" y="8058"/>
                  <a:pt x="3447" y="8834"/>
                  <a:pt x="3105" y="9405"/>
                </a:cubicBezTo>
                <a:lnTo>
                  <a:pt x="3105" y="9405"/>
                </a:lnTo>
                <a:cubicBezTo>
                  <a:pt x="2762" y="9975"/>
                  <a:pt x="2078" y="10820"/>
                  <a:pt x="1439" y="11664"/>
                </a:cubicBezTo>
                <a:lnTo>
                  <a:pt x="1439" y="11664"/>
                </a:lnTo>
                <a:cubicBezTo>
                  <a:pt x="1119" y="12098"/>
                  <a:pt x="822" y="12509"/>
                  <a:pt x="571" y="12897"/>
                </a:cubicBezTo>
                <a:lnTo>
                  <a:pt x="571" y="12897"/>
                </a:lnTo>
                <a:cubicBezTo>
                  <a:pt x="320" y="13262"/>
                  <a:pt x="115" y="13605"/>
                  <a:pt x="1" y="13856"/>
                </a:cubicBezTo>
                <a:lnTo>
                  <a:pt x="1" y="13856"/>
                </a:lnTo>
                <a:lnTo>
                  <a:pt x="503" y="14061"/>
                </a:lnTo>
                <a:cubicBezTo>
                  <a:pt x="640" y="13901"/>
                  <a:pt x="868" y="13627"/>
                  <a:pt x="1119" y="13308"/>
                </a:cubicBezTo>
                <a:lnTo>
                  <a:pt x="1119" y="13308"/>
                </a:lnTo>
                <a:cubicBezTo>
                  <a:pt x="1393" y="12988"/>
                  <a:pt x="1690" y="12623"/>
                  <a:pt x="1986" y="12258"/>
                </a:cubicBezTo>
                <a:lnTo>
                  <a:pt x="1986" y="12258"/>
                </a:lnTo>
                <a:cubicBezTo>
                  <a:pt x="2626" y="11505"/>
                  <a:pt x="3242" y="10729"/>
                  <a:pt x="3584" y="10226"/>
                </a:cubicBezTo>
                <a:lnTo>
                  <a:pt x="3584" y="10226"/>
                </a:lnTo>
                <a:cubicBezTo>
                  <a:pt x="4269" y="9268"/>
                  <a:pt x="4360" y="8218"/>
                  <a:pt x="5410" y="6255"/>
                </a:cubicBezTo>
                <a:lnTo>
                  <a:pt x="5410" y="6255"/>
                </a:lnTo>
                <a:cubicBezTo>
                  <a:pt x="6323" y="4589"/>
                  <a:pt x="8492" y="2032"/>
                  <a:pt x="9747" y="1"/>
                </a:cubicBezTo>
                <a:lnTo>
                  <a:pt x="9747" y="1"/>
                </a:lnTo>
                <a:cubicBezTo>
                  <a:pt x="8720" y="1461"/>
                  <a:pt x="6917" y="2854"/>
                  <a:pt x="5821" y="440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6" name="Google Shape;1626;p11"/>
          <p:cNvSpPr/>
          <p:nvPr/>
        </p:nvSpPr>
        <p:spPr>
          <a:xfrm>
            <a:off x="10930010" y="6699172"/>
            <a:ext cx="362801" cy="518871"/>
          </a:xfrm>
          <a:custGeom>
            <a:avLst/>
            <a:gdLst/>
            <a:ahLst/>
            <a:cxnLst/>
            <a:rect l="l" t="t" r="r" b="b"/>
            <a:pathLst>
              <a:path w="8013" h="11460" extrusionOk="0">
                <a:moveTo>
                  <a:pt x="1188" y="3151"/>
                </a:moveTo>
                <a:cubicBezTo>
                  <a:pt x="1781" y="4292"/>
                  <a:pt x="3128" y="6437"/>
                  <a:pt x="3835" y="7145"/>
                </a:cubicBezTo>
                <a:lnTo>
                  <a:pt x="3835" y="7145"/>
                </a:lnTo>
                <a:cubicBezTo>
                  <a:pt x="4178" y="7510"/>
                  <a:pt x="4680" y="8241"/>
                  <a:pt x="5273" y="9040"/>
                </a:cubicBezTo>
                <a:lnTo>
                  <a:pt x="5273" y="9040"/>
                </a:lnTo>
                <a:cubicBezTo>
                  <a:pt x="5867" y="9861"/>
                  <a:pt x="6529" y="10729"/>
                  <a:pt x="7282" y="11459"/>
                </a:cubicBezTo>
                <a:lnTo>
                  <a:pt x="7282" y="11459"/>
                </a:lnTo>
                <a:lnTo>
                  <a:pt x="8012" y="11003"/>
                </a:lnTo>
                <a:cubicBezTo>
                  <a:pt x="7967" y="10660"/>
                  <a:pt x="7784" y="9953"/>
                  <a:pt x="7510" y="9222"/>
                </a:cubicBezTo>
                <a:lnTo>
                  <a:pt x="7510" y="9222"/>
                </a:lnTo>
                <a:cubicBezTo>
                  <a:pt x="7236" y="8492"/>
                  <a:pt x="6871" y="7761"/>
                  <a:pt x="6620" y="7373"/>
                </a:cubicBezTo>
                <a:lnTo>
                  <a:pt x="6620" y="7373"/>
                </a:lnTo>
                <a:cubicBezTo>
                  <a:pt x="6118" y="6597"/>
                  <a:pt x="5273" y="6346"/>
                  <a:pt x="4064" y="5182"/>
                </a:cubicBezTo>
                <a:lnTo>
                  <a:pt x="4064" y="5182"/>
                </a:lnTo>
                <a:cubicBezTo>
                  <a:pt x="3036" y="4178"/>
                  <a:pt x="1713" y="1987"/>
                  <a:pt x="571" y="640"/>
                </a:cubicBezTo>
                <a:lnTo>
                  <a:pt x="571" y="640"/>
                </a:lnTo>
                <a:cubicBezTo>
                  <a:pt x="366" y="389"/>
                  <a:pt x="183" y="183"/>
                  <a:pt x="1" y="1"/>
                </a:cubicBezTo>
                <a:lnTo>
                  <a:pt x="1" y="1"/>
                </a:lnTo>
                <a:cubicBezTo>
                  <a:pt x="548" y="686"/>
                  <a:pt x="594" y="2032"/>
                  <a:pt x="1188" y="315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7" name="Google Shape;1627;p11"/>
          <p:cNvSpPr/>
          <p:nvPr/>
        </p:nvSpPr>
        <p:spPr>
          <a:xfrm>
            <a:off x="10955862" y="6728104"/>
            <a:ext cx="336949" cy="481653"/>
          </a:xfrm>
          <a:custGeom>
            <a:avLst/>
            <a:gdLst/>
            <a:ahLst/>
            <a:cxnLst/>
            <a:rect l="l" t="t" r="r" b="b"/>
            <a:pathLst>
              <a:path w="7442" h="10638" extrusionOk="0">
                <a:moveTo>
                  <a:pt x="2123" y="3950"/>
                </a:moveTo>
                <a:cubicBezTo>
                  <a:pt x="3173" y="5365"/>
                  <a:pt x="4543" y="6209"/>
                  <a:pt x="5182" y="7008"/>
                </a:cubicBezTo>
                <a:lnTo>
                  <a:pt x="5182" y="7008"/>
                </a:lnTo>
                <a:cubicBezTo>
                  <a:pt x="5501" y="7396"/>
                  <a:pt x="5889" y="8127"/>
                  <a:pt x="6209" y="8857"/>
                </a:cubicBezTo>
                <a:lnTo>
                  <a:pt x="6209" y="8857"/>
                </a:lnTo>
                <a:cubicBezTo>
                  <a:pt x="6528" y="9587"/>
                  <a:pt x="6779" y="10318"/>
                  <a:pt x="6985" y="10637"/>
                </a:cubicBezTo>
                <a:lnTo>
                  <a:pt x="6985" y="10637"/>
                </a:lnTo>
                <a:lnTo>
                  <a:pt x="7441" y="10364"/>
                </a:lnTo>
                <a:cubicBezTo>
                  <a:pt x="7396" y="10021"/>
                  <a:pt x="7213" y="9314"/>
                  <a:pt x="6939" y="8583"/>
                </a:cubicBezTo>
                <a:lnTo>
                  <a:pt x="6939" y="8583"/>
                </a:lnTo>
                <a:cubicBezTo>
                  <a:pt x="6665" y="7853"/>
                  <a:pt x="6300" y="7122"/>
                  <a:pt x="6049" y="6734"/>
                </a:cubicBezTo>
                <a:lnTo>
                  <a:pt x="6049" y="6734"/>
                </a:lnTo>
                <a:cubicBezTo>
                  <a:pt x="5547" y="5958"/>
                  <a:pt x="4702" y="5707"/>
                  <a:pt x="3493" y="4543"/>
                </a:cubicBezTo>
                <a:lnTo>
                  <a:pt x="3493" y="4543"/>
                </a:lnTo>
                <a:cubicBezTo>
                  <a:pt x="2465" y="3539"/>
                  <a:pt x="1142" y="1348"/>
                  <a:pt x="0" y="1"/>
                </a:cubicBezTo>
                <a:lnTo>
                  <a:pt x="0" y="1"/>
                </a:lnTo>
                <a:cubicBezTo>
                  <a:pt x="776" y="1096"/>
                  <a:pt x="1256" y="2808"/>
                  <a:pt x="2123" y="395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8" name="Google Shape;1628;p11"/>
          <p:cNvSpPr/>
          <p:nvPr/>
        </p:nvSpPr>
        <p:spPr>
          <a:xfrm>
            <a:off x="11270028" y="6586527"/>
            <a:ext cx="253232" cy="594301"/>
          </a:xfrm>
          <a:custGeom>
            <a:avLst/>
            <a:gdLst/>
            <a:ahLst/>
            <a:cxnLst/>
            <a:rect l="l" t="t" r="r" b="b"/>
            <a:pathLst>
              <a:path w="5593" h="13126" extrusionOk="0">
                <a:moveTo>
                  <a:pt x="4999" y="1576"/>
                </a:moveTo>
                <a:cubicBezTo>
                  <a:pt x="4657" y="2078"/>
                  <a:pt x="4246" y="2580"/>
                  <a:pt x="3926" y="3128"/>
                </a:cubicBezTo>
                <a:lnTo>
                  <a:pt x="3926" y="3128"/>
                </a:lnTo>
                <a:cubicBezTo>
                  <a:pt x="3607" y="3676"/>
                  <a:pt x="3104" y="4475"/>
                  <a:pt x="2625" y="5251"/>
                </a:cubicBezTo>
                <a:lnTo>
                  <a:pt x="2625" y="5251"/>
                </a:lnTo>
                <a:cubicBezTo>
                  <a:pt x="2169" y="6027"/>
                  <a:pt x="1735" y="6826"/>
                  <a:pt x="1575" y="7328"/>
                </a:cubicBezTo>
                <a:lnTo>
                  <a:pt x="1575" y="7328"/>
                </a:lnTo>
                <a:cubicBezTo>
                  <a:pt x="1415" y="7830"/>
                  <a:pt x="982" y="8652"/>
                  <a:pt x="639" y="9633"/>
                </a:cubicBezTo>
                <a:lnTo>
                  <a:pt x="639" y="9633"/>
                </a:lnTo>
                <a:cubicBezTo>
                  <a:pt x="274" y="10637"/>
                  <a:pt x="0" y="11824"/>
                  <a:pt x="46" y="12966"/>
                </a:cubicBezTo>
                <a:lnTo>
                  <a:pt x="46" y="12966"/>
                </a:lnTo>
                <a:lnTo>
                  <a:pt x="913" y="13125"/>
                </a:lnTo>
                <a:cubicBezTo>
                  <a:pt x="1096" y="12851"/>
                  <a:pt x="1461" y="12212"/>
                  <a:pt x="1849" y="11550"/>
                </a:cubicBezTo>
                <a:lnTo>
                  <a:pt x="1849" y="11550"/>
                </a:lnTo>
                <a:cubicBezTo>
                  <a:pt x="2214" y="10911"/>
                  <a:pt x="2602" y="10249"/>
                  <a:pt x="2785" y="9838"/>
                </a:cubicBezTo>
                <a:lnTo>
                  <a:pt x="2785" y="9838"/>
                </a:lnTo>
                <a:cubicBezTo>
                  <a:pt x="3150" y="9040"/>
                  <a:pt x="2945" y="8241"/>
                  <a:pt x="3447" y="6643"/>
                </a:cubicBezTo>
                <a:lnTo>
                  <a:pt x="3447" y="6643"/>
                </a:lnTo>
                <a:cubicBezTo>
                  <a:pt x="3675" y="5958"/>
                  <a:pt x="4154" y="5068"/>
                  <a:pt x="4611" y="4087"/>
                </a:cubicBezTo>
                <a:lnTo>
                  <a:pt x="4611" y="4087"/>
                </a:lnTo>
                <a:cubicBezTo>
                  <a:pt x="4839" y="3607"/>
                  <a:pt x="5045" y="3082"/>
                  <a:pt x="5227" y="2557"/>
                </a:cubicBezTo>
                <a:lnTo>
                  <a:pt x="5227" y="2557"/>
                </a:lnTo>
                <a:cubicBezTo>
                  <a:pt x="5387" y="2032"/>
                  <a:pt x="5524" y="1484"/>
                  <a:pt x="5570" y="982"/>
                </a:cubicBezTo>
                <a:lnTo>
                  <a:pt x="5570" y="982"/>
                </a:lnTo>
                <a:cubicBezTo>
                  <a:pt x="5570" y="800"/>
                  <a:pt x="5592" y="640"/>
                  <a:pt x="5592" y="480"/>
                </a:cubicBezTo>
                <a:lnTo>
                  <a:pt x="5592" y="480"/>
                </a:lnTo>
                <a:cubicBezTo>
                  <a:pt x="5592" y="298"/>
                  <a:pt x="5592" y="161"/>
                  <a:pt x="5570" y="1"/>
                </a:cubicBezTo>
                <a:lnTo>
                  <a:pt x="5570" y="1"/>
                </a:lnTo>
                <a:cubicBezTo>
                  <a:pt x="5570" y="503"/>
                  <a:pt x="5318" y="1051"/>
                  <a:pt x="4999" y="157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9" name="Google Shape;1629;p11"/>
          <p:cNvSpPr/>
          <p:nvPr/>
        </p:nvSpPr>
        <p:spPr>
          <a:xfrm>
            <a:off x="11286554" y="6630988"/>
            <a:ext cx="235665" cy="549840"/>
          </a:xfrm>
          <a:custGeom>
            <a:avLst/>
            <a:gdLst/>
            <a:ahLst/>
            <a:cxnLst/>
            <a:rect l="l" t="t" r="r" b="b"/>
            <a:pathLst>
              <a:path w="5205" h="12144" extrusionOk="0">
                <a:moveTo>
                  <a:pt x="4246" y="2192"/>
                </a:moveTo>
                <a:cubicBezTo>
                  <a:pt x="3812" y="2876"/>
                  <a:pt x="3333" y="3493"/>
                  <a:pt x="3013" y="4154"/>
                </a:cubicBezTo>
                <a:lnTo>
                  <a:pt x="3013" y="4154"/>
                </a:lnTo>
                <a:cubicBezTo>
                  <a:pt x="2625" y="4931"/>
                  <a:pt x="2351" y="5729"/>
                  <a:pt x="2169" y="6437"/>
                </a:cubicBezTo>
                <a:lnTo>
                  <a:pt x="2169" y="6437"/>
                </a:lnTo>
                <a:cubicBezTo>
                  <a:pt x="2009" y="7167"/>
                  <a:pt x="1895" y="7807"/>
                  <a:pt x="1735" y="8286"/>
                </a:cubicBezTo>
                <a:lnTo>
                  <a:pt x="1735" y="8286"/>
                </a:lnTo>
                <a:cubicBezTo>
                  <a:pt x="1552" y="8742"/>
                  <a:pt x="1164" y="9473"/>
                  <a:pt x="799" y="10203"/>
                </a:cubicBezTo>
                <a:lnTo>
                  <a:pt x="799" y="10203"/>
                </a:lnTo>
                <a:cubicBezTo>
                  <a:pt x="434" y="10934"/>
                  <a:pt x="92" y="11641"/>
                  <a:pt x="0" y="12052"/>
                </a:cubicBezTo>
                <a:lnTo>
                  <a:pt x="0" y="12052"/>
                </a:lnTo>
                <a:lnTo>
                  <a:pt x="548" y="12143"/>
                </a:lnTo>
                <a:cubicBezTo>
                  <a:pt x="731" y="11869"/>
                  <a:pt x="1096" y="11230"/>
                  <a:pt x="1484" y="10568"/>
                </a:cubicBezTo>
                <a:lnTo>
                  <a:pt x="1484" y="10568"/>
                </a:lnTo>
                <a:cubicBezTo>
                  <a:pt x="1849" y="9929"/>
                  <a:pt x="2237" y="9267"/>
                  <a:pt x="2420" y="8856"/>
                </a:cubicBezTo>
                <a:lnTo>
                  <a:pt x="2420" y="8856"/>
                </a:lnTo>
                <a:cubicBezTo>
                  <a:pt x="2785" y="8058"/>
                  <a:pt x="2580" y="7259"/>
                  <a:pt x="3082" y="5661"/>
                </a:cubicBezTo>
                <a:lnTo>
                  <a:pt x="3082" y="5661"/>
                </a:lnTo>
                <a:cubicBezTo>
                  <a:pt x="3310" y="4976"/>
                  <a:pt x="3789" y="4086"/>
                  <a:pt x="4246" y="3105"/>
                </a:cubicBezTo>
                <a:lnTo>
                  <a:pt x="4246" y="3105"/>
                </a:lnTo>
                <a:cubicBezTo>
                  <a:pt x="4474" y="2625"/>
                  <a:pt x="4680" y="2100"/>
                  <a:pt x="4862" y="1575"/>
                </a:cubicBezTo>
                <a:lnTo>
                  <a:pt x="4862" y="1575"/>
                </a:lnTo>
                <a:cubicBezTo>
                  <a:pt x="5022" y="1050"/>
                  <a:pt x="5159" y="502"/>
                  <a:pt x="5205" y="0"/>
                </a:cubicBezTo>
                <a:lnTo>
                  <a:pt x="5205" y="0"/>
                </a:lnTo>
                <a:cubicBezTo>
                  <a:pt x="5090" y="754"/>
                  <a:pt x="4680" y="1507"/>
                  <a:pt x="4246" y="219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0" name="Google Shape;1630;p11"/>
          <p:cNvSpPr/>
          <p:nvPr/>
        </p:nvSpPr>
        <p:spPr>
          <a:xfrm>
            <a:off x="11282433" y="6714703"/>
            <a:ext cx="553960" cy="488852"/>
          </a:xfrm>
          <a:custGeom>
            <a:avLst/>
            <a:gdLst/>
            <a:ahLst/>
            <a:cxnLst/>
            <a:rect l="l" t="t" r="r" b="b"/>
            <a:pathLst>
              <a:path w="12235" h="10797" extrusionOk="0">
                <a:moveTo>
                  <a:pt x="8765" y="1666"/>
                </a:moveTo>
                <a:cubicBezTo>
                  <a:pt x="7487" y="2465"/>
                  <a:pt x="5136" y="4246"/>
                  <a:pt x="4360" y="5159"/>
                </a:cubicBezTo>
                <a:lnTo>
                  <a:pt x="4360" y="5159"/>
                </a:lnTo>
                <a:cubicBezTo>
                  <a:pt x="3949" y="5615"/>
                  <a:pt x="3173" y="6277"/>
                  <a:pt x="2305" y="7144"/>
                </a:cubicBezTo>
                <a:lnTo>
                  <a:pt x="2305" y="7144"/>
                </a:lnTo>
                <a:cubicBezTo>
                  <a:pt x="1461" y="8012"/>
                  <a:pt x="571" y="9085"/>
                  <a:pt x="0" y="10272"/>
                </a:cubicBezTo>
                <a:lnTo>
                  <a:pt x="0" y="10272"/>
                </a:lnTo>
                <a:lnTo>
                  <a:pt x="685" y="10796"/>
                </a:lnTo>
                <a:cubicBezTo>
                  <a:pt x="1027" y="10591"/>
                  <a:pt x="1712" y="10089"/>
                  <a:pt x="2397" y="9587"/>
                </a:cubicBezTo>
                <a:lnTo>
                  <a:pt x="2397" y="9587"/>
                </a:lnTo>
                <a:cubicBezTo>
                  <a:pt x="3104" y="9085"/>
                  <a:pt x="3835" y="8537"/>
                  <a:pt x="4223" y="8194"/>
                </a:cubicBezTo>
                <a:lnTo>
                  <a:pt x="4223" y="8194"/>
                </a:lnTo>
                <a:cubicBezTo>
                  <a:pt x="4999" y="7487"/>
                  <a:pt x="5227" y="6574"/>
                  <a:pt x="6505" y="5067"/>
                </a:cubicBezTo>
                <a:lnTo>
                  <a:pt x="6505" y="5067"/>
                </a:lnTo>
                <a:cubicBezTo>
                  <a:pt x="7578" y="3789"/>
                  <a:pt x="9998" y="2077"/>
                  <a:pt x="11527" y="685"/>
                </a:cubicBezTo>
                <a:lnTo>
                  <a:pt x="11527" y="685"/>
                </a:lnTo>
                <a:cubicBezTo>
                  <a:pt x="11801" y="457"/>
                  <a:pt x="12029" y="206"/>
                  <a:pt x="12234" y="0"/>
                </a:cubicBezTo>
                <a:lnTo>
                  <a:pt x="12234" y="0"/>
                </a:lnTo>
                <a:cubicBezTo>
                  <a:pt x="11481" y="685"/>
                  <a:pt x="10020" y="867"/>
                  <a:pt x="8765" y="166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1" name="Google Shape;1631;p11"/>
          <p:cNvSpPr/>
          <p:nvPr/>
        </p:nvSpPr>
        <p:spPr>
          <a:xfrm>
            <a:off x="11293798" y="6745671"/>
            <a:ext cx="510540" cy="457883"/>
          </a:xfrm>
          <a:custGeom>
            <a:avLst/>
            <a:gdLst/>
            <a:ahLst/>
            <a:cxnLst/>
            <a:rect l="l" t="t" r="r" b="b"/>
            <a:pathLst>
              <a:path w="11276" h="10113" extrusionOk="0">
                <a:moveTo>
                  <a:pt x="6893" y="2808"/>
                </a:moveTo>
                <a:cubicBezTo>
                  <a:pt x="5341" y="4155"/>
                  <a:pt x="4428" y="5776"/>
                  <a:pt x="3629" y="6643"/>
                </a:cubicBezTo>
                <a:lnTo>
                  <a:pt x="3629" y="6643"/>
                </a:lnTo>
                <a:cubicBezTo>
                  <a:pt x="3219" y="7054"/>
                  <a:pt x="2465" y="7647"/>
                  <a:pt x="1735" y="8241"/>
                </a:cubicBezTo>
                <a:lnTo>
                  <a:pt x="1735" y="8241"/>
                </a:lnTo>
                <a:cubicBezTo>
                  <a:pt x="1370" y="8515"/>
                  <a:pt x="1004" y="8811"/>
                  <a:pt x="708" y="9085"/>
                </a:cubicBezTo>
                <a:lnTo>
                  <a:pt x="708" y="9085"/>
                </a:lnTo>
                <a:cubicBezTo>
                  <a:pt x="411" y="9359"/>
                  <a:pt x="160" y="9588"/>
                  <a:pt x="0" y="9770"/>
                </a:cubicBezTo>
                <a:lnTo>
                  <a:pt x="0" y="9770"/>
                </a:lnTo>
                <a:lnTo>
                  <a:pt x="434" y="10112"/>
                </a:lnTo>
                <a:cubicBezTo>
                  <a:pt x="776" y="9907"/>
                  <a:pt x="1461" y="9405"/>
                  <a:pt x="2146" y="8903"/>
                </a:cubicBezTo>
                <a:lnTo>
                  <a:pt x="2146" y="8903"/>
                </a:lnTo>
                <a:cubicBezTo>
                  <a:pt x="2853" y="8401"/>
                  <a:pt x="3584" y="7853"/>
                  <a:pt x="3972" y="7510"/>
                </a:cubicBezTo>
                <a:lnTo>
                  <a:pt x="3972" y="7510"/>
                </a:lnTo>
                <a:cubicBezTo>
                  <a:pt x="4748" y="6803"/>
                  <a:pt x="4976" y="5890"/>
                  <a:pt x="6254" y="4383"/>
                </a:cubicBezTo>
                <a:lnTo>
                  <a:pt x="6254" y="4383"/>
                </a:lnTo>
                <a:cubicBezTo>
                  <a:pt x="7327" y="3105"/>
                  <a:pt x="9747" y="1393"/>
                  <a:pt x="11276" y="1"/>
                </a:cubicBezTo>
                <a:lnTo>
                  <a:pt x="11276" y="1"/>
                </a:lnTo>
                <a:cubicBezTo>
                  <a:pt x="10043" y="982"/>
                  <a:pt x="8172" y="1713"/>
                  <a:pt x="6893" y="280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2" name="Google Shape;1632;p11"/>
          <p:cNvSpPr/>
          <p:nvPr/>
        </p:nvSpPr>
        <p:spPr>
          <a:xfrm>
            <a:off x="493433" y="6412941"/>
            <a:ext cx="188169" cy="401016"/>
          </a:xfrm>
          <a:custGeom>
            <a:avLst/>
            <a:gdLst/>
            <a:ahLst/>
            <a:cxnLst/>
            <a:rect l="l" t="t" r="r" b="b"/>
            <a:pathLst>
              <a:path w="4156" h="8857" extrusionOk="0">
                <a:moveTo>
                  <a:pt x="2763" y="1917"/>
                </a:moveTo>
                <a:cubicBezTo>
                  <a:pt x="2649" y="2146"/>
                  <a:pt x="2534" y="2397"/>
                  <a:pt x="2420" y="2694"/>
                </a:cubicBezTo>
                <a:lnTo>
                  <a:pt x="2420" y="2694"/>
                </a:lnTo>
                <a:cubicBezTo>
                  <a:pt x="2306" y="2990"/>
                  <a:pt x="2192" y="3333"/>
                  <a:pt x="2124" y="3652"/>
                </a:cubicBezTo>
                <a:lnTo>
                  <a:pt x="2124" y="3652"/>
                </a:lnTo>
                <a:cubicBezTo>
                  <a:pt x="1941" y="4314"/>
                  <a:pt x="1804" y="4930"/>
                  <a:pt x="1758" y="5273"/>
                </a:cubicBezTo>
                <a:lnTo>
                  <a:pt x="1758" y="5273"/>
                </a:lnTo>
                <a:cubicBezTo>
                  <a:pt x="1713" y="5615"/>
                  <a:pt x="1530" y="6209"/>
                  <a:pt x="1233" y="6756"/>
                </a:cubicBezTo>
                <a:lnTo>
                  <a:pt x="1233" y="6756"/>
                </a:lnTo>
                <a:cubicBezTo>
                  <a:pt x="914" y="7327"/>
                  <a:pt x="480" y="7898"/>
                  <a:pt x="1" y="8423"/>
                </a:cubicBezTo>
                <a:lnTo>
                  <a:pt x="1" y="8423"/>
                </a:lnTo>
                <a:lnTo>
                  <a:pt x="298" y="8856"/>
                </a:lnTo>
                <a:cubicBezTo>
                  <a:pt x="526" y="8788"/>
                  <a:pt x="1028" y="8582"/>
                  <a:pt x="1485" y="8217"/>
                </a:cubicBezTo>
                <a:lnTo>
                  <a:pt x="1485" y="8217"/>
                </a:lnTo>
                <a:cubicBezTo>
                  <a:pt x="1713" y="8035"/>
                  <a:pt x="1918" y="7806"/>
                  <a:pt x="2101" y="7601"/>
                </a:cubicBezTo>
                <a:lnTo>
                  <a:pt x="2101" y="7601"/>
                </a:lnTo>
                <a:cubicBezTo>
                  <a:pt x="2283" y="7396"/>
                  <a:pt x="2420" y="7167"/>
                  <a:pt x="2489" y="7008"/>
                </a:cubicBezTo>
                <a:lnTo>
                  <a:pt x="2489" y="7008"/>
                </a:lnTo>
                <a:cubicBezTo>
                  <a:pt x="2671" y="6665"/>
                  <a:pt x="2717" y="6346"/>
                  <a:pt x="2740" y="5935"/>
                </a:cubicBezTo>
                <a:lnTo>
                  <a:pt x="2740" y="5935"/>
                </a:lnTo>
                <a:cubicBezTo>
                  <a:pt x="2763" y="5547"/>
                  <a:pt x="2740" y="5067"/>
                  <a:pt x="2786" y="4451"/>
                </a:cubicBezTo>
                <a:lnTo>
                  <a:pt x="2786" y="4451"/>
                </a:lnTo>
                <a:cubicBezTo>
                  <a:pt x="2831" y="3926"/>
                  <a:pt x="2945" y="3241"/>
                  <a:pt x="3196" y="2557"/>
                </a:cubicBezTo>
                <a:lnTo>
                  <a:pt x="3196" y="2557"/>
                </a:lnTo>
                <a:cubicBezTo>
                  <a:pt x="3425" y="1872"/>
                  <a:pt x="3721" y="1164"/>
                  <a:pt x="3950" y="571"/>
                </a:cubicBezTo>
                <a:lnTo>
                  <a:pt x="3950" y="571"/>
                </a:lnTo>
                <a:cubicBezTo>
                  <a:pt x="4018" y="365"/>
                  <a:pt x="4087" y="183"/>
                  <a:pt x="4155" y="0"/>
                </a:cubicBezTo>
                <a:lnTo>
                  <a:pt x="4155" y="0"/>
                </a:lnTo>
                <a:cubicBezTo>
                  <a:pt x="3904" y="571"/>
                  <a:pt x="3174" y="1096"/>
                  <a:pt x="2763" y="1917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3" name="Google Shape;1633;p11"/>
          <p:cNvSpPr/>
          <p:nvPr/>
        </p:nvSpPr>
        <p:spPr>
          <a:xfrm>
            <a:off x="498596" y="6438748"/>
            <a:ext cx="173681" cy="375208"/>
          </a:xfrm>
          <a:custGeom>
            <a:avLst/>
            <a:gdLst/>
            <a:ahLst/>
            <a:cxnLst/>
            <a:rect l="l" t="t" r="r" b="b"/>
            <a:pathLst>
              <a:path w="3836" h="8287" extrusionOk="0">
                <a:moveTo>
                  <a:pt x="2420" y="2854"/>
                </a:moveTo>
                <a:cubicBezTo>
                  <a:pt x="2284" y="3493"/>
                  <a:pt x="2261" y="4087"/>
                  <a:pt x="2238" y="4611"/>
                </a:cubicBezTo>
                <a:lnTo>
                  <a:pt x="2238" y="4611"/>
                </a:lnTo>
                <a:cubicBezTo>
                  <a:pt x="2192" y="5159"/>
                  <a:pt x="2147" y="5639"/>
                  <a:pt x="2010" y="5981"/>
                </a:cubicBezTo>
                <a:lnTo>
                  <a:pt x="2010" y="5981"/>
                </a:lnTo>
                <a:cubicBezTo>
                  <a:pt x="1987" y="6072"/>
                  <a:pt x="1941" y="6186"/>
                  <a:pt x="1873" y="6278"/>
                </a:cubicBezTo>
                <a:lnTo>
                  <a:pt x="1873" y="6278"/>
                </a:lnTo>
                <a:cubicBezTo>
                  <a:pt x="1827" y="6392"/>
                  <a:pt x="1759" y="6506"/>
                  <a:pt x="1667" y="6620"/>
                </a:cubicBezTo>
                <a:lnTo>
                  <a:pt x="1667" y="6620"/>
                </a:lnTo>
                <a:cubicBezTo>
                  <a:pt x="1507" y="6826"/>
                  <a:pt x="1325" y="7054"/>
                  <a:pt x="1119" y="7236"/>
                </a:cubicBezTo>
                <a:lnTo>
                  <a:pt x="1119" y="7236"/>
                </a:lnTo>
                <a:cubicBezTo>
                  <a:pt x="891" y="7419"/>
                  <a:pt x="686" y="7579"/>
                  <a:pt x="480" y="7716"/>
                </a:cubicBezTo>
                <a:lnTo>
                  <a:pt x="480" y="7716"/>
                </a:lnTo>
                <a:cubicBezTo>
                  <a:pt x="275" y="7830"/>
                  <a:pt x="115" y="7921"/>
                  <a:pt x="1" y="8012"/>
                </a:cubicBezTo>
                <a:lnTo>
                  <a:pt x="1" y="8012"/>
                </a:lnTo>
                <a:lnTo>
                  <a:pt x="184" y="8286"/>
                </a:lnTo>
                <a:cubicBezTo>
                  <a:pt x="412" y="8218"/>
                  <a:pt x="914" y="8012"/>
                  <a:pt x="1371" y="7647"/>
                </a:cubicBezTo>
                <a:lnTo>
                  <a:pt x="1371" y="7647"/>
                </a:lnTo>
                <a:cubicBezTo>
                  <a:pt x="1599" y="7465"/>
                  <a:pt x="1804" y="7236"/>
                  <a:pt x="1987" y="7031"/>
                </a:cubicBezTo>
                <a:lnTo>
                  <a:pt x="1987" y="7031"/>
                </a:lnTo>
                <a:cubicBezTo>
                  <a:pt x="2169" y="6826"/>
                  <a:pt x="2306" y="6597"/>
                  <a:pt x="2375" y="6438"/>
                </a:cubicBezTo>
                <a:lnTo>
                  <a:pt x="2375" y="6438"/>
                </a:lnTo>
                <a:cubicBezTo>
                  <a:pt x="2557" y="6095"/>
                  <a:pt x="2603" y="5776"/>
                  <a:pt x="2626" y="5365"/>
                </a:cubicBezTo>
                <a:lnTo>
                  <a:pt x="2626" y="5365"/>
                </a:lnTo>
                <a:cubicBezTo>
                  <a:pt x="2649" y="4977"/>
                  <a:pt x="2626" y="4497"/>
                  <a:pt x="2672" y="3881"/>
                </a:cubicBezTo>
                <a:lnTo>
                  <a:pt x="2672" y="3881"/>
                </a:lnTo>
                <a:cubicBezTo>
                  <a:pt x="2717" y="3356"/>
                  <a:pt x="2831" y="2671"/>
                  <a:pt x="3082" y="1987"/>
                </a:cubicBezTo>
                <a:lnTo>
                  <a:pt x="3082" y="1987"/>
                </a:lnTo>
                <a:cubicBezTo>
                  <a:pt x="3311" y="1302"/>
                  <a:pt x="3607" y="594"/>
                  <a:pt x="3836" y="1"/>
                </a:cubicBezTo>
                <a:lnTo>
                  <a:pt x="3836" y="1"/>
                </a:lnTo>
                <a:cubicBezTo>
                  <a:pt x="3448" y="868"/>
                  <a:pt x="2649" y="1827"/>
                  <a:pt x="2420" y="2854"/>
                </a:cubicBezTo>
                <a:close/>
              </a:path>
            </a:pathLst>
          </a:custGeom>
          <a:solidFill>
            <a:srgbClr val="5378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4" name="Google Shape;1634;p11"/>
          <p:cNvSpPr/>
          <p:nvPr/>
        </p:nvSpPr>
        <p:spPr>
          <a:xfrm>
            <a:off x="-537895" y="-919246"/>
            <a:ext cx="6252436" cy="7896659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5" name="Google Shape;1635;p11"/>
          <p:cNvSpPr/>
          <p:nvPr/>
        </p:nvSpPr>
        <p:spPr>
          <a:xfrm>
            <a:off x="-727011" y="-919245"/>
            <a:ext cx="3697745" cy="8033077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6" name="Google Shape;1636;p11"/>
          <p:cNvSpPr/>
          <p:nvPr/>
        </p:nvSpPr>
        <p:spPr>
          <a:xfrm>
            <a:off x="7160718" y="-8105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7" name="Google Shape;1637;p11"/>
          <p:cNvSpPr/>
          <p:nvPr/>
        </p:nvSpPr>
        <p:spPr>
          <a:xfrm flipH="1">
            <a:off x="7502105" y="-8104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8" name="Google Shape;1638;p11"/>
          <p:cNvSpPr/>
          <p:nvPr/>
        </p:nvSpPr>
        <p:spPr>
          <a:xfrm>
            <a:off x="290701" y="2240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39" name="Google Shape;1639;p11"/>
          <p:cNvGrpSpPr/>
          <p:nvPr/>
        </p:nvGrpSpPr>
        <p:grpSpPr>
          <a:xfrm rot="-5400000">
            <a:off x="365644" y="-511581"/>
            <a:ext cx="2119203" cy="2944189"/>
            <a:chOff x="6690382" y="-4766279"/>
            <a:chExt cx="1589402" cy="2208142"/>
          </a:xfrm>
        </p:grpSpPr>
        <p:sp>
          <p:nvSpPr>
            <p:cNvPr id="1640" name="Google Shape;1640;p1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1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1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1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1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1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1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1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1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1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1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1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1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1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1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55" name="Google Shape;1655;p11"/>
          <p:cNvSpPr/>
          <p:nvPr/>
        </p:nvSpPr>
        <p:spPr>
          <a:xfrm>
            <a:off x="1710051" y="5372618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6" name="Google Shape;1656;p11"/>
          <p:cNvSpPr/>
          <p:nvPr/>
        </p:nvSpPr>
        <p:spPr>
          <a:xfrm>
            <a:off x="1586116" y="61431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7" name="Google Shape;1657;p11"/>
          <p:cNvSpPr/>
          <p:nvPr/>
        </p:nvSpPr>
        <p:spPr>
          <a:xfrm>
            <a:off x="575718" y="5575136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58" name="Google Shape;1658;p11"/>
          <p:cNvGrpSpPr/>
          <p:nvPr/>
        </p:nvGrpSpPr>
        <p:grpSpPr>
          <a:xfrm>
            <a:off x="-1052033" y="4569199"/>
            <a:ext cx="2941153" cy="2536357"/>
            <a:chOff x="-125125" y="3044149"/>
            <a:chExt cx="2205865" cy="1902268"/>
          </a:xfrm>
        </p:grpSpPr>
        <p:sp>
          <p:nvSpPr>
            <p:cNvPr id="1659" name="Google Shape;1659;p11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11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61" name="Google Shape;1661;p11"/>
          <p:cNvSpPr/>
          <p:nvPr/>
        </p:nvSpPr>
        <p:spPr>
          <a:xfrm>
            <a:off x="296432" y="6161550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2" name="Google Shape;1662;p11"/>
          <p:cNvSpPr/>
          <p:nvPr/>
        </p:nvSpPr>
        <p:spPr>
          <a:xfrm rot="2297280" flipH="1">
            <a:off x="10505838" y="58653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3" name="Google Shape;1663;p11"/>
          <p:cNvSpPr/>
          <p:nvPr/>
        </p:nvSpPr>
        <p:spPr>
          <a:xfrm rot="5400000" flipH="1">
            <a:off x="8551688" y="6098853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4" name="Google Shape;1664;p11"/>
          <p:cNvSpPr/>
          <p:nvPr/>
        </p:nvSpPr>
        <p:spPr>
          <a:xfrm rot="591793" flipH="1">
            <a:off x="7180111" y="5616050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5" name="Google Shape;1665;p11"/>
          <p:cNvSpPr/>
          <p:nvPr/>
        </p:nvSpPr>
        <p:spPr>
          <a:xfrm rot="5400000" flipH="1">
            <a:off x="9362340" y="5544877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6" name="Google Shape;1666;p11"/>
          <p:cNvSpPr/>
          <p:nvPr/>
        </p:nvSpPr>
        <p:spPr>
          <a:xfrm rot="-1658019">
            <a:off x="-1352304" y="-7264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45992745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0" name="Google Shape;1670;p13"/>
          <p:cNvSpPr txBox="1">
            <a:spLocks noGrp="1"/>
          </p:cNvSpPr>
          <p:nvPr>
            <p:ph type="title"/>
          </p:nvPr>
        </p:nvSpPr>
        <p:spPr>
          <a:xfrm>
            <a:off x="7345201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1" name="Google Shape;1671;p13"/>
          <p:cNvSpPr txBox="1">
            <a:spLocks noGrp="1"/>
          </p:cNvSpPr>
          <p:nvPr>
            <p:ph type="subTitle" idx="1"/>
          </p:nvPr>
        </p:nvSpPr>
        <p:spPr>
          <a:xfrm>
            <a:off x="7345212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2" name="Google Shape;1672;p13"/>
          <p:cNvSpPr txBox="1">
            <a:spLocks noGrp="1"/>
          </p:cNvSpPr>
          <p:nvPr>
            <p:ph type="title" idx="2"/>
          </p:nvPr>
        </p:nvSpPr>
        <p:spPr>
          <a:xfrm>
            <a:off x="7345205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3" name="Google Shape;1673;p13"/>
          <p:cNvSpPr txBox="1">
            <a:spLocks noGrp="1"/>
          </p:cNvSpPr>
          <p:nvPr>
            <p:ph type="subTitle" idx="3"/>
          </p:nvPr>
        </p:nvSpPr>
        <p:spPr>
          <a:xfrm>
            <a:off x="7345208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4" name="Google Shape;1674;p13"/>
          <p:cNvSpPr txBox="1">
            <a:spLocks noGrp="1"/>
          </p:cNvSpPr>
          <p:nvPr>
            <p:ph type="title" idx="4"/>
          </p:nvPr>
        </p:nvSpPr>
        <p:spPr>
          <a:xfrm>
            <a:off x="2944000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5" name="Google Shape;1675;p13"/>
          <p:cNvSpPr txBox="1">
            <a:spLocks noGrp="1"/>
          </p:cNvSpPr>
          <p:nvPr>
            <p:ph type="subTitle" idx="5"/>
          </p:nvPr>
        </p:nvSpPr>
        <p:spPr>
          <a:xfrm>
            <a:off x="2944000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6" name="Google Shape;1676;p13"/>
          <p:cNvSpPr txBox="1">
            <a:spLocks noGrp="1"/>
          </p:cNvSpPr>
          <p:nvPr>
            <p:ph type="title" idx="6"/>
          </p:nvPr>
        </p:nvSpPr>
        <p:spPr>
          <a:xfrm>
            <a:off x="2944000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7" name="Google Shape;1677;p13"/>
          <p:cNvSpPr txBox="1">
            <a:spLocks noGrp="1"/>
          </p:cNvSpPr>
          <p:nvPr>
            <p:ph type="subTitle" idx="7"/>
          </p:nvPr>
        </p:nvSpPr>
        <p:spPr>
          <a:xfrm>
            <a:off x="2944000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8" name="Google Shape;1678;p13"/>
          <p:cNvSpPr txBox="1">
            <a:spLocks noGrp="1"/>
          </p:cNvSpPr>
          <p:nvPr>
            <p:ph type="title" idx="8" hasCustomPrompt="1"/>
          </p:nvPr>
        </p:nvSpPr>
        <p:spPr>
          <a:xfrm>
            <a:off x="19100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79" name="Google Shape;1679;p13"/>
          <p:cNvSpPr txBox="1">
            <a:spLocks noGrp="1"/>
          </p:cNvSpPr>
          <p:nvPr>
            <p:ph type="title" idx="9" hasCustomPrompt="1"/>
          </p:nvPr>
        </p:nvSpPr>
        <p:spPr>
          <a:xfrm>
            <a:off x="19100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0" name="Google Shape;1680;p13"/>
          <p:cNvSpPr txBox="1">
            <a:spLocks noGrp="1"/>
          </p:cNvSpPr>
          <p:nvPr>
            <p:ph type="title" idx="13" hasCustomPrompt="1"/>
          </p:nvPr>
        </p:nvSpPr>
        <p:spPr>
          <a:xfrm>
            <a:off x="63112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1" name="Google Shape;1681;p13"/>
          <p:cNvSpPr txBox="1">
            <a:spLocks noGrp="1"/>
          </p:cNvSpPr>
          <p:nvPr>
            <p:ph type="title" idx="14" hasCustomPrompt="1"/>
          </p:nvPr>
        </p:nvSpPr>
        <p:spPr>
          <a:xfrm>
            <a:off x="63112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2" name="Google Shape;1682;p13"/>
          <p:cNvSpPr/>
          <p:nvPr/>
        </p:nvSpPr>
        <p:spPr>
          <a:xfrm>
            <a:off x="8429185" y="-50053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3" name="Google Shape;1683;p13"/>
          <p:cNvSpPr/>
          <p:nvPr/>
        </p:nvSpPr>
        <p:spPr>
          <a:xfrm>
            <a:off x="9874727" y="-500549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4" name="Google Shape;1684;p13"/>
          <p:cNvSpPr/>
          <p:nvPr/>
        </p:nvSpPr>
        <p:spPr>
          <a:xfrm>
            <a:off x="8786485" y="-5992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5" name="Google Shape;1685;p13"/>
          <p:cNvSpPr/>
          <p:nvPr/>
        </p:nvSpPr>
        <p:spPr>
          <a:xfrm flipH="1">
            <a:off x="-1088316" y="-9976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6" name="Google Shape;1686;p13"/>
          <p:cNvSpPr/>
          <p:nvPr/>
        </p:nvSpPr>
        <p:spPr>
          <a:xfrm>
            <a:off x="-926700" y="-813400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7" name="Google Shape;1687;p13"/>
          <p:cNvSpPr/>
          <p:nvPr/>
        </p:nvSpPr>
        <p:spPr>
          <a:xfrm flipH="1">
            <a:off x="-1405883" y="-12664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88" name="Google Shape;1688;p13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1689" name="Google Shape;168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690" name="Google Shape;169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1" name="Google Shape;169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2" name="Google Shape;169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3" name="Google Shape;169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4" name="Google Shape;169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5" name="Google Shape;169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1696" name="Google Shape;1696;p13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1697" name="Google Shape;1697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98" name="Google Shape;1698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9" name="Google Shape;1699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0" name="Google Shape;1700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1" name="Google Shape;1701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2" name="Google Shape;1702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3" name="Google Shape;1703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04" name="Google Shape;1704;p13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1705" name="Google Shape;1705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6" name="Google Shape;1706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07" name="Google Shape;1707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8" name="Google Shape;1708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0" name="Google Shape;1710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1" name="Google Shape;1711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12" name="Google Shape;1712;p13"/>
          <p:cNvGrpSpPr/>
          <p:nvPr/>
        </p:nvGrpSpPr>
        <p:grpSpPr>
          <a:xfrm>
            <a:off x="-827668" y="5786185"/>
            <a:ext cx="14686667" cy="1140276"/>
            <a:chOff x="-76450" y="4507750"/>
            <a:chExt cx="8187765" cy="635700"/>
          </a:xfrm>
        </p:grpSpPr>
        <p:sp>
          <p:nvSpPr>
            <p:cNvPr id="1713" name="Google Shape;1713;p13"/>
            <p:cNvSpPr/>
            <p:nvPr/>
          </p:nvSpPr>
          <p:spPr>
            <a:xfrm>
              <a:off x="-76450" y="4666175"/>
              <a:ext cx="8187765" cy="475850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13"/>
            <p:cNvSpPr/>
            <p:nvPr/>
          </p:nvSpPr>
          <p:spPr>
            <a:xfrm>
              <a:off x="-76450" y="4522050"/>
              <a:ext cx="1987900" cy="621400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13"/>
            <p:cNvSpPr/>
            <p:nvPr/>
          </p:nvSpPr>
          <p:spPr>
            <a:xfrm>
              <a:off x="-19485" y="4507750"/>
              <a:ext cx="1310734" cy="619200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13"/>
            <p:cNvSpPr/>
            <p:nvPr/>
          </p:nvSpPr>
          <p:spPr>
            <a:xfrm>
              <a:off x="1913350" y="4597950"/>
              <a:ext cx="1545300" cy="488525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17" name="Google Shape;1717;p13"/>
          <p:cNvSpPr/>
          <p:nvPr/>
        </p:nvSpPr>
        <p:spPr>
          <a:xfrm>
            <a:off x="49707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8" name="Google Shape;1718;p13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19" name="Google Shape;1719;p13"/>
          <p:cNvGrpSpPr/>
          <p:nvPr/>
        </p:nvGrpSpPr>
        <p:grpSpPr>
          <a:xfrm>
            <a:off x="6212051" y="6069267"/>
            <a:ext cx="607167" cy="957300"/>
            <a:chOff x="5412050" y="3125375"/>
            <a:chExt cx="455375" cy="717975"/>
          </a:xfrm>
        </p:grpSpPr>
        <p:sp>
          <p:nvSpPr>
            <p:cNvPr id="1720" name="Google Shape;1720;p13"/>
            <p:cNvSpPr/>
            <p:nvPr/>
          </p:nvSpPr>
          <p:spPr>
            <a:xfrm>
              <a:off x="5418325" y="3634100"/>
              <a:ext cx="251100" cy="209250"/>
            </a:xfrm>
            <a:custGeom>
              <a:avLst/>
              <a:gdLst/>
              <a:ahLst/>
              <a:cxnLst/>
              <a:rect l="l" t="t" r="r" b="b"/>
              <a:pathLst>
                <a:path w="10044" h="8370" extrusionOk="0">
                  <a:moveTo>
                    <a:pt x="1155" y="0"/>
                  </a:moveTo>
                  <a:cubicBezTo>
                    <a:pt x="1013" y="0"/>
                    <a:pt x="871" y="30"/>
                    <a:pt x="731" y="104"/>
                  </a:cubicBezTo>
                  <a:cubicBezTo>
                    <a:pt x="251" y="332"/>
                    <a:pt x="0" y="994"/>
                    <a:pt x="0" y="1542"/>
                  </a:cubicBezTo>
                  <a:cubicBezTo>
                    <a:pt x="23" y="2090"/>
                    <a:pt x="251" y="2569"/>
                    <a:pt x="479" y="3026"/>
                  </a:cubicBezTo>
                  <a:cubicBezTo>
                    <a:pt x="1529" y="5011"/>
                    <a:pt x="2830" y="6449"/>
                    <a:pt x="4405" y="7340"/>
                  </a:cubicBezTo>
                  <a:cubicBezTo>
                    <a:pt x="5634" y="8026"/>
                    <a:pt x="7063" y="8369"/>
                    <a:pt x="8704" y="8369"/>
                  </a:cubicBezTo>
                  <a:cubicBezTo>
                    <a:pt x="9136" y="8369"/>
                    <a:pt x="9582" y="8346"/>
                    <a:pt x="10043" y="8298"/>
                  </a:cubicBezTo>
                  <a:cubicBezTo>
                    <a:pt x="6962" y="6084"/>
                    <a:pt x="5341" y="1747"/>
                    <a:pt x="1872" y="195"/>
                  </a:cubicBezTo>
                  <a:cubicBezTo>
                    <a:pt x="1653" y="93"/>
                    <a:pt x="1406" y="0"/>
                    <a:pt x="11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13"/>
            <p:cNvSpPr/>
            <p:nvPr/>
          </p:nvSpPr>
          <p:spPr>
            <a:xfrm>
              <a:off x="5451975" y="3544550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56" y="1"/>
                  </a:moveTo>
                  <a:cubicBezTo>
                    <a:pt x="844" y="1"/>
                    <a:pt x="730" y="23"/>
                    <a:pt x="617" y="80"/>
                  </a:cubicBezTo>
                  <a:cubicBezTo>
                    <a:pt x="229" y="285"/>
                    <a:pt x="1" y="810"/>
                    <a:pt x="24" y="1266"/>
                  </a:cubicBezTo>
                  <a:cubicBezTo>
                    <a:pt x="24" y="1723"/>
                    <a:pt x="206" y="2111"/>
                    <a:pt x="412" y="2476"/>
                  </a:cubicBezTo>
                  <a:cubicBezTo>
                    <a:pt x="1279" y="4120"/>
                    <a:pt x="2329" y="5306"/>
                    <a:pt x="3630" y="6014"/>
                  </a:cubicBezTo>
                  <a:cubicBezTo>
                    <a:pt x="4651" y="6579"/>
                    <a:pt x="5818" y="6868"/>
                    <a:pt x="7178" y="6868"/>
                  </a:cubicBezTo>
                  <a:cubicBezTo>
                    <a:pt x="7520" y="6868"/>
                    <a:pt x="7874" y="6850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60" y="1"/>
                    <a:pt x="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13"/>
            <p:cNvSpPr/>
            <p:nvPr/>
          </p:nvSpPr>
          <p:spPr>
            <a:xfrm>
              <a:off x="5442850" y="3421875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46" y="0"/>
                  </a:moveTo>
                  <a:cubicBezTo>
                    <a:pt x="833" y="0"/>
                    <a:pt x="722" y="22"/>
                    <a:pt x="617" y="79"/>
                  </a:cubicBezTo>
                  <a:cubicBezTo>
                    <a:pt x="229" y="285"/>
                    <a:pt x="1" y="809"/>
                    <a:pt x="1" y="1266"/>
                  </a:cubicBezTo>
                  <a:cubicBezTo>
                    <a:pt x="23" y="1722"/>
                    <a:pt x="206" y="2111"/>
                    <a:pt x="411" y="2476"/>
                  </a:cubicBezTo>
                  <a:cubicBezTo>
                    <a:pt x="1279" y="4119"/>
                    <a:pt x="2329" y="5306"/>
                    <a:pt x="3630" y="6014"/>
                  </a:cubicBezTo>
                  <a:cubicBezTo>
                    <a:pt x="4651" y="6579"/>
                    <a:pt x="5818" y="6867"/>
                    <a:pt x="7177" y="6867"/>
                  </a:cubicBezTo>
                  <a:cubicBezTo>
                    <a:pt x="7519" y="6867"/>
                    <a:pt x="7874" y="6849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51" y="0"/>
                    <a:pt x="9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13"/>
            <p:cNvSpPr/>
            <p:nvPr/>
          </p:nvSpPr>
          <p:spPr>
            <a:xfrm>
              <a:off x="5412050" y="3296900"/>
              <a:ext cx="206000" cy="171700"/>
            </a:xfrm>
            <a:custGeom>
              <a:avLst/>
              <a:gdLst/>
              <a:ahLst/>
              <a:cxnLst/>
              <a:rect l="l" t="t" r="r" b="b"/>
              <a:pathLst>
                <a:path w="8240" h="6868" extrusionOk="0">
                  <a:moveTo>
                    <a:pt x="939" y="0"/>
                  </a:moveTo>
                  <a:cubicBezTo>
                    <a:pt x="823" y="0"/>
                    <a:pt x="707" y="23"/>
                    <a:pt x="594" y="79"/>
                  </a:cubicBezTo>
                  <a:cubicBezTo>
                    <a:pt x="205" y="285"/>
                    <a:pt x="0" y="810"/>
                    <a:pt x="0" y="1266"/>
                  </a:cubicBezTo>
                  <a:cubicBezTo>
                    <a:pt x="23" y="1723"/>
                    <a:pt x="205" y="2111"/>
                    <a:pt x="388" y="2476"/>
                  </a:cubicBezTo>
                  <a:cubicBezTo>
                    <a:pt x="1255" y="4119"/>
                    <a:pt x="2305" y="5284"/>
                    <a:pt x="3606" y="6014"/>
                  </a:cubicBezTo>
                  <a:cubicBezTo>
                    <a:pt x="4628" y="6579"/>
                    <a:pt x="5809" y="6868"/>
                    <a:pt x="7174" y="6868"/>
                  </a:cubicBezTo>
                  <a:cubicBezTo>
                    <a:pt x="7518" y="6868"/>
                    <a:pt x="7873" y="6850"/>
                    <a:pt x="8240" y="6813"/>
                  </a:cubicBezTo>
                  <a:cubicBezTo>
                    <a:pt x="5706" y="4987"/>
                    <a:pt x="4383" y="1449"/>
                    <a:pt x="1552" y="148"/>
                  </a:cubicBezTo>
                  <a:cubicBezTo>
                    <a:pt x="1361" y="74"/>
                    <a:pt x="1150" y="0"/>
                    <a:pt x="9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13"/>
            <p:cNvSpPr/>
            <p:nvPr/>
          </p:nvSpPr>
          <p:spPr>
            <a:xfrm>
              <a:off x="5449125" y="3229575"/>
              <a:ext cx="121000" cy="138950"/>
            </a:xfrm>
            <a:custGeom>
              <a:avLst/>
              <a:gdLst/>
              <a:ahLst/>
              <a:cxnLst/>
              <a:rect l="l" t="t" r="r" b="b"/>
              <a:pathLst>
                <a:path w="4840" h="5558" extrusionOk="0">
                  <a:moveTo>
                    <a:pt x="820" y="0"/>
                  </a:moveTo>
                  <a:cubicBezTo>
                    <a:pt x="784" y="0"/>
                    <a:pt x="747" y="4"/>
                    <a:pt x="708" y="10"/>
                  </a:cubicBezTo>
                  <a:cubicBezTo>
                    <a:pt x="412" y="79"/>
                    <a:pt x="160" y="399"/>
                    <a:pt x="69" y="695"/>
                  </a:cubicBezTo>
                  <a:cubicBezTo>
                    <a:pt x="1" y="992"/>
                    <a:pt x="69" y="1289"/>
                    <a:pt x="138" y="1540"/>
                  </a:cubicBezTo>
                  <a:cubicBezTo>
                    <a:pt x="434" y="2750"/>
                    <a:pt x="959" y="3685"/>
                    <a:pt x="1735" y="4347"/>
                  </a:cubicBezTo>
                  <a:cubicBezTo>
                    <a:pt x="2511" y="5009"/>
                    <a:pt x="3516" y="5397"/>
                    <a:pt x="4840" y="5557"/>
                  </a:cubicBezTo>
                  <a:cubicBezTo>
                    <a:pt x="3402" y="3982"/>
                    <a:pt x="3105" y="1471"/>
                    <a:pt x="1347" y="216"/>
                  </a:cubicBezTo>
                  <a:cubicBezTo>
                    <a:pt x="1193" y="100"/>
                    <a:pt x="1022" y="0"/>
                    <a:pt x="8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13"/>
            <p:cNvSpPr/>
            <p:nvPr/>
          </p:nvSpPr>
          <p:spPr>
            <a:xfrm>
              <a:off x="5458825" y="3184650"/>
              <a:ext cx="103325" cy="113675"/>
            </a:xfrm>
            <a:custGeom>
              <a:avLst/>
              <a:gdLst/>
              <a:ahLst/>
              <a:cxnLst/>
              <a:rect l="l" t="t" r="r" b="b"/>
              <a:pathLst>
                <a:path w="4133" h="4547" extrusionOk="0">
                  <a:moveTo>
                    <a:pt x="756" y="1"/>
                  </a:moveTo>
                  <a:cubicBezTo>
                    <a:pt x="733" y="1"/>
                    <a:pt x="709" y="2"/>
                    <a:pt x="685" y="4"/>
                  </a:cubicBezTo>
                  <a:cubicBezTo>
                    <a:pt x="412" y="50"/>
                    <a:pt x="161" y="301"/>
                    <a:pt x="69" y="552"/>
                  </a:cubicBezTo>
                  <a:cubicBezTo>
                    <a:pt x="1" y="780"/>
                    <a:pt x="24" y="1009"/>
                    <a:pt x="69" y="1214"/>
                  </a:cubicBezTo>
                  <a:cubicBezTo>
                    <a:pt x="297" y="2196"/>
                    <a:pt x="708" y="2949"/>
                    <a:pt x="1393" y="3497"/>
                  </a:cubicBezTo>
                  <a:cubicBezTo>
                    <a:pt x="2055" y="4044"/>
                    <a:pt x="2945" y="4387"/>
                    <a:pt x="4132" y="4547"/>
                  </a:cubicBezTo>
                  <a:cubicBezTo>
                    <a:pt x="2900" y="3245"/>
                    <a:pt x="2785" y="1237"/>
                    <a:pt x="1256" y="187"/>
                  </a:cubicBezTo>
                  <a:cubicBezTo>
                    <a:pt x="1133" y="85"/>
                    <a:pt x="956" y="1"/>
                    <a:pt x="7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13"/>
            <p:cNvSpPr/>
            <p:nvPr/>
          </p:nvSpPr>
          <p:spPr>
            <a:xfrm>
              <a:off x="5483950" y="3125375"/>
              <a:ext cx="79325" cy="166675"/>
            </a:xfrm>
            <a:custGeom>
              <a:avLst/>
              <a:gdLst/>
              <a:ahLst/>
              <a:cxnLst/>
              <a:rect l="l" t="t" r="r" b="b"/>
              <a:pathLst>
                <a:path w="3173" h="6667" extrusionOk="0">
                  <a:moveTo>
                    <a:pt x="437" y="0"/>
                  </a:moveTo>
                  <a:cubicBezTo>
                    <a:pt x="293" y="0"/>
                    <a:pt x="159" y="52"/>
                    <a:pt x="91" y="161"/>
                  </a:cubicBezTo>
                  <a:cubicBezTo>
                    <a:pt x="0" y="321"/>
                    <a:pt x="23" y="572"/>
                    <a:pt x="69" y="778"/>
                  </a:cubicBezTo>
                  <a:cubicBezTo>
                    <a:pt x="525" y="2900"/>
                    <a:pt x="2214" y="4612"/>
                    <a:pt x="2967" y="6666"/>
                  </a:cubicBezTo>
                  <a:cubicBezTo>
                    <a:pt x="3173" y="5548"/>
                    <a:pt x="3150" y="4521"/>
                    <a:pt x="2876" y="3517"/>
                  </a:cubicBezTo>
                  <a:cubicBezTo>
                    <a:pt x="2602" y="2535"/>
                    <a:pt x="2077" y="1576"/>
                    <a:pt x="1301" y="618"/>
                  </a:cubicBezTo>
                  <a:cubicBezTo>
                    <a:pt x="1141" y="412"/>
                    <a:pt x="959" y="184"/>
                    <a:pt x="730" y="70"/>
                  </a:cubicBezTo>
                  <a:cubicBezTo>
                    <a:pt x="638" y="24"/>
                    <a:pt x="535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13"/>
            <p:cNvSpPr/>
            <p:nvPr/>
          </p:nvSpPr>
          <p:spPr>
            <a:xfrm>
              <a:off x="5582650" y="3157625"/>
              <a:ext cx="81050" cy="198900"/>
            </a:xfrm>
            <a:custGeom>
              <a:avLst/>
              <a:gdLst/>
              <a:ahLst/>
              <a:cxnLst/>
              <a:rect l="l" t="t" r="r" b="b"/>
              <a:pathLst>
                <a:path w="3242" h="7956" extrusionOk="0">
                  <a:moveTo>
                    <a:pt x="2730" y="0"/>
                  </a:moveTo>
                  <a:cubicBezTo>
                    <a:pt x="2703" y="0"/>
                    <a:pt x="2676" y="4"/>
                    <a:pt x="2649" y="13"/>
                  </a:cubicBezTo>
                  <a:cubicBezTo>
                    <a:pt x="2466" y="81"/>
                    <a:pt x="2306" y="309"/>
                    <a:pt x="2192" y="537"/>
                  </a:cubicBezTo>
                  <a:cubicBezTo>
                    <a:pt x="982" y="2729"/>
                    <a:pt x="959" y="5582"/>
                    <a:pt x="1" y="7956"/>
                  </a:cubicBezTo>
                  <a:cubicBezTo>
                    <a:pt x="959" y="7180"/>
                    <a:pt x="1667" y="6289"/>
                    <a:pt x="2192" y="5217"/>
                  </a:cubicBezTo>
                  <a:cubicBezTo>
                    <a:pt x="2717" y="4121"/>
                    <a:pt x="3037" y="2866"/>
                    <a:pt x="3196" y="1428"/>
                  </a:cubicBezTo>
                  <a:cubicBezTo>
                    <a:pt x="3219" y="1085"/>
                    <a:pt x="3242" y="766"/>
                    <a:pt x="3174" y="469"/>
                  </a:cubicBezTo>
                  <a:cubicBezTo>
                    <a:pt x="3093" y="208"/>
                    <a:pt x="2925" y="0"/>
                    <a:pt x="2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13"/>
            <p:cNvSpPr/>
            <p:nvPr/>
          </p:nvSpPr>
          <p:spPr>
            <a:xfrm>
              <a:off x="5602050" y="3191750"/>
              <a:ext cx="122150" cy="264650"/>
            </a:xfrm>
            <a:custGeom>
              <a:avLst/>
              <a:gdLst/>
              <a:ahLst/>
              <a:cxnLst/>
              <a:rect l="l" t="t" r="r" b="b"/>
              <a:pathLst>
                <a:path w="4886" h="10586" extrusionOk="0">
                  <a:moveTo>
                    <a:pt x="4121" y="0"/>
                  </a:moveTo>
                  <a:cubicBezTo>
                    <a:pt x="4080" y="0"/>
                    <a:pt x="4038" y="6"/>
                    <a:pt x="3995" y="17"/>
                  </a:cubicBezTo>
                  <a:cubicBezTo>
                    <a:pt x="3699" y="108"/>
                    <a:pt x="3470" y="405"/>
                    <a:pt x="3288" y="702"/>
                  </a:cubicBezTo>
                  <a:cubicBezTo>
                    <a:pt x="1485" y="3623"/>
                    <a:pt x="1439" y="7412"/>
                    <a:pt x="1" y="10585"/>
                  </a:cubicBezTo>
                  <a:cubicBezTo>
                    <a:pt x="1439" y="9535"/>
                    <a:pt x="2534" y="8303"/>
                    <a:pt x="3311" y="6887"/>
                  </a:cubicBezTo>
                  <a:cubicBezTo>
                    <a:pt x="4109" y="5427"/>
                    <a:pt x="4589" y="3760"/>
                    <a:pt x="4794" y="1843"/>
                  </a:cubicBezTo>
                  <a:cubicBezTo>
                    <a:pt x="4840" y="1409"/>
                    <a:pt x="4885" y="976"/>
                    <a:pt x="4771" y="588"/>
                  </a:cubicBezTo>
                  <a:cubicBezTo>
                    <a:pt x="4671" y="268"/>
                    <a:pt x="4414" y="0"/>
                    <a:pt x="4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13"/>
            <p:cNvSpPr/>
            <p:nvPr/>
          </p:nvSpPr>
          <p:spPr>
            <a:xfrm>
              <a:off x="5634575" y="3312775"/>
              <a:ext cx="124425" cy="311375"/>
            </a:xfrm>
            <a:custGeom>
              <a:avLst/>
              <a:gdLst/>
              <a:ahLst/>
              <a:cxnLst/>
              <a:rect l="l" t="t" r="r" b="b"/>
              <a:pathLst>
                <a:path w="4977" h="12455" extrusionOk="0">
                  <a:moveTo>
                    <a:pt x="4175" y="0"/>
                  </a:moveTo>
                  <a:cubicBezTo>
                    <a:pt x="4139" y="0"/>
                    <a:pt x="4101" y="5"/>
                    <a:pt x="4064" y="15"/>
                  </a:cubicBezTo>
                  <a:cubicBezTo>
                    <a:pt x="3767" y="106"/>
                    <a:pt x="3539" y="471"/>
                    <a:pt x="3356" y="814"/>
                  </a:cubicBezTo>
                  <a:cubicBezTo>
                    <a:pt x="1507" y="4238"/>
                    <a:pt x="1462" y="8734"/>
                    <a:pt x="1" y="12455"/>
                  </a:cubicBezTo>
                  <a:cubicBezTo>
                    <a:pt x="1462" y="11245"/>
                    <a:pt x="2557" y="9830"/>
                    <a:pt x="3356" y="8141"/>
                  </a:cubicBezTo>
                  <a:cubicBezTo>
                    <a:pt x="4178" y="6452"/>
                    <a:pt x="4657" y="4489"/>
                    <a:pt x="4886" y="2206"/>
                  </a:cubicBezTo>
                  <a:cubicBezTo>
                    <a:pt x="4931" y="1704"/>
                    <a:pt x="4977" y="1179"/>
                    <a:pt x="4863" y="723"/>
                  </a:cubicBezTo>
                  <a:cubicBezTo>
                    <a:pt x="4741" y="316"/>
                    <a:pt x="4474" y="0"/>
                    <a:pt x="41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13"/>
            <p:cNvSpPr/>
            <p:nvPr/>
          </p:nvSpPr>
          <p:spPr>
            <a:xfrm>
              <a:off x="5647700" y="3358775"/>
              <a:ext cx="198625" cy="356675"/>
            </a:xfrm>
            <a:custGeom>
              <a:avLst/>
              <a:gdLst/>
              <a:ahLst/>
              <a:cxnLst/>
              <a:rect l="l" t="t" r="r" b="b"/>
              <a:pathLst>
                <a:path w="7945" h="14267" extrusionOk="0">
                  <a:moveTo>
                    <a:pt x="7238" y="0"/>
                  </a:moveTo>
                  <a:cubicBezTo>
                    <a:pt x="7230" y="0"/>
                    <a:pt x="7222" y="1"/>
                    <a:pt x="7214" y="1"/>
                  </a:cubicBezTo>
                  <a:cubicBezTo>
                    <a:pt x="6871" y="24"/>
                    <a:pt x="6529" y="412"/>
                    <a:pt x="6255" y="777"/>
                  </a:cubicBezTo>
                  <a:cubicBezTo>
                    <a:pt x="3493" y="4498"/>
                    <a:pt x="2420" y="10090"/>
                    <a:pt x="1" y="14267"/>
                  </a:cubicBezTo>
                  <a:cubicBezTo>
                    <a:pt x="1873" y="13194"/>
                    <a:pt x="3402" y="11756"/>
                    <a:pt x="4634" y="9907"/>
                  </a:cubicBezTo>
                  <a:cubicBezTo>
                    <a:pt x="5890" y="8013"/>
                    <a:pt x="6871" y="5730"/>
                    <a:pt x="7602" y="2968"/>
                  </a:cubicBezTo>
                  <a:cubicBezTo>
                    <a:pt x="7784" y="2352"/>
                    <a:pt x="7944" y="1713"/>
                    <a:pt x="7898" y="1097"/>
                  </a:cubicBezTo>
                  <a:cubicBezTo>
                    <a:pt x="7876" y="516"/>
                    <a:pt x="7613" y="0"/>
                    <a:pt x="7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13"/>
            <p:cNvSpPr/>
            <p:nvPr/>
          </p:nvSpPr>
          <p:spPr>
            <a:xfrm>
              <a:off x="5669400" y="3484300"/>
              <a:ext cx="198025" cy="356700"/>
            </a:xfrm>
            <a:custGeom>
              <a:avLst/>
              <a:gdLst/>
              <a:ahLst/>
              <a:cxnLst/>
              <a:rect l="l" t="t" r="r" b="b"/>
              <a:pathLst>
                <a:path w="7921" h="14268" extrusionOk="0">
                  <a:moveTo>
                    <a:pt x="7216" y="1"/>
                  </a:moveTo>
                  <a:cubicBezTo>
                    <a:pt x="7207" y="1"/>
                    <a:pt x="7199" y="1"/>
                    <a:pt x="7190" y="2"/>
                  </a:cubicBezTo>
                  <a:cubicBezTo>
                    <a:pt x="6848" y="24"/>
                    <a:pt x="6528" y="412"/>
                    <a:pt x="6254" y="778"/>
                  </a:cubicBezTo>
                  <a:cubicBezTo>
                    <a:pt x="3470" y="4498"/>
                    <a:pt x="2420" y="10067"/>
                    <a:pt x="0" y="14267"/>
                  </a:cubicBezTo>
                  <a:cubicBezTo>
                    <a:pt x="1849" y="13195"/>
                    <a:pt x="3378" y="11757"/>
                    <a:pt x="4634" y="9908"/>
                  </a:cubicBezTo>
                  <a:cubicBezTo>
                    <a:pt x="5889" y="8013"/>
                    <a:pt x="6848" y="5731"/>
                    <a:pt x="7601" y="2969"/>
                  </a:cubicBezTo>
                  <a:cubicBezTo>
                    <a:pt x="7761" y="2353"/>
                    <a:pt x="7921" y="1713"/>
                    <a:pt x="7898" y="1097"/>
                  </a:cubicBezTo>
                  <a:cubicBezTo>
                    <a:pt x="7875" y="516"/>
                    <a:pt x="7613" y="1"/>
                    <a:pt x="7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32" name="Google Shape;1732;p13"/>
          <p:cNvSpPr/>
          <p:nvPr/>
        </p:nvSpPr>
        <p:spPr>
          <a:xfrm>
            <a:off x="6365717" y="6232134"/>
            <a:ext cx="223733" cy="1268500"/>
          </a:xfrm>
          <a:custGeom>
            <a:avLst/>
            <a:gdLst/>
            <a:ahLst/>
            <a:cxnLst/>
            <a:rect l="l" t="t" r="r" b="b"/>
            <a:pathLst>
              <a:path w="6712" h="38055" extrusionOk="0">
                <a:moveTo>
                  <a:pt x="1" y="0"/>
                </a:moveTo>
                <a:lnTo>
                  <a:pt x="1" y="0"/>
                </a:lnTo>
                <a:cubicBezTo>
                  <a:pt x="549" y="1370"/>
                  <a:pt x="1074" y="2762"/>
                  <a:pt x="1553" y="4154"/>
                </a:cubicBezTo>
                <a:cubicBezTo>
                  <a:pt x="2991" y="8400"/>
                  <a:pt x="4086" y="12851"/>
                  <a:pt x="4566" y="17507"/>
                </a:cubicBezTo>
                <a:cubicBezTo>
                  <a:pt x="5159" y="23054"/>
                  <a:pt x="4817" y="28806"/>
                  <a:pt x="3881" y="34535"/>
                </a:cubicBezTo>
                <a:cubicBezTo>
                  <a:pt x="3698" y="35699"/>
                  <a:pt x="3516" y="36840"/>
                  <a:pt x="3310" y="38004"/>
                </a:cubicBezTo>
                <a:cubicBezTo>
                  <a:pt x="3396" y="38038"/>
                  <a:pt x="3485" y="38054"/>
                  <a:pt x="3576" y="38054"/>
                </a:cubicBezTo>
                <a:cubicBezTo>
                  <a:pt x="3972" y="38054"/>
                  <a:pt x="4402" y="37755"/>
                  <a:pt x="4680" y="37365"/>
                </a:cubicBezTo>
                <a:cubicBezTo>
                  <a:pt x="5000" y="36886"/>
                  <a:pt x="5159" y="36292"/>
                  <a:pt x="5273" y="35722"/>
                </a:cubicBezTo>
                <a:cubicBezTo>
                  <a:pt x="6711" y="29239"/>
                  <a:pt x="6209" y="23008"/>
                  <a:pt x="5365" y="16891"/>
                </a:cubicBezTo>
                <a:cubicBezTo>
                  <a:pt x="4611" y="11344"/>
                  <a:pt x="3037" y="5912"/>
                  <a:pt x="937" y="1073"/>
                </a:cubicBezTo>
                <a:cubicBezTo>
                  <a:pt x="731" y="594"/>
                  <a:pt x="480" y="91"/>
                  <a:pt x="1" y="0"/>
                </a:cubicBezTo>
                <a:close/>
              </a:path>
            </a:pathLst>
          </a:custGeom>
          <a:solidFill>
            <a:srgbClr val="217E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33" name="Google Shape;1733;p13"/>
          <p:cNvGrpSpPr/>
          <p:nvPr/>
        </p:nvGrpSpPr>
        <p:grpSpPr>
          <a:xfrm>
            <a:off x="6778851" y="6133034"/>
            <a:ext cx="548600" cy="882033"/>
            <a:chOff x="5837150" y="3173200"/>
            <a:chExt cx="411450" cy="661525"/>
          </a:xfrm>
        </p:grpSpPr>
        <p:sp>
          <p:nvSpPr>
            <p:cNvPr id="1734" name="Google Shape;173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48" name="Google Shape;1748;p13"/>
          <p:cNvGrpSpPr/>
          <p:nvPr/>
        </p:nvGrpSpPr>
        <p:grpSpPr>
          <a:xfrm rot="1929287" flipH="1">
            <a:off x="6937174" y="6060641"/>
            <a:ext cx="990617" cy="1026817"/>
            <a:chOff x="5796650" y="3313950"/>
            <a:chExt cx="742975" cy="770125"/>
          </a:xfrm>
        </p:grpSpPr>
        <p:sp>
          <p:nvSpPr>
            <p:cNvPr id="1749" name="Google Shape;1749;p13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13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13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13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13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13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13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13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13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13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13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13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13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13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3" name="Google Shape;1763;p13"/>
          <p:cNvGrpSpPr/>
          <p:nvPr/>
        </p:nvGrpSpPr>
        <p:grpSpPr>
          <a:xfrm rot="-1355261">
            <a:off x="5747567" y="6293091"/>
            <a:ext cx="548604" cy="882040"/>
            <a:chOff x="5837150" y="3173200"/>
            <a:chExt cx="411450" cy="661525"/>
          </a:xfrm>
        </p:grpSpPr>
        <p:sp>
          <p:nvSpPr>
            <p:cNvPr id="1764" name="Google Shape;176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78" name="Google Shape;1778;p13"/>
          <p:cNvGrpSpPr/>
          <p:nvPr/>
        </p:nvGrpSpPr>
        <p:grpSpPr>
          <a:xfrm>
            <a:off x="11235720" y="4873008"/>
            <a:ext cx="3341949" cy="2404365"/>
            <a:chOff x="4827150" y="2632375"/>
            <a:chExt cx="1863125" cy="1340425"/>
          </a:xfrm>
        </p:grpSpPr>
        <p:sp>
          <p:nvSpPr>
            <p:cNvPr id="1779" name="Google Shape;177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80" name="Google Shape;178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81" name="Google Shape;178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" name="Google Shape;178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5" name="Google Shape;178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86" name="Google Shape;1786;p13"/>
          <p:cNvGrpSpPr/>
          <p:nvPr/>
        </p:nvGrpSpPr>
        <p:grpSpPr>
          <a:xfrm>
            <a:off x="7516865" y="4937997"/>
            <a:ext cx="6350132" cy="2448791"/>
            <a:chOff x="6443175" y="3669288"/>
            <a:chExt cx="3880550" cy="1496450"/>
          </a:xfrm>
        </p:grpSpPr>
        <p:sp>
          <p:nvSpPr>
            <p:cNvPr id="1787" name="Google Shape;1787;p13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13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13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13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13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13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13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94" name="Google Shape;1794;p13"/>
          <p:cNvGrpSpPr/>
          <p:nvPr/>
        </p:nvGrpSpPr>
        <p:grpSpPr>
          <a:xfrm>
            <a:off x="7827130" y="5427121"/>
            <a:ext cx="3147509" cy="2395172"/>
            <a:chOff x="0" y="3611325"/>
            <a:chExt cx="1754725" cy="1335300"/>
          </a:xfrm>
        </p:grpSpPr>
        <p:sp>
          <p:nvSpPr>
            <p:cNvPr id="1795" name="Google Shape;1795;p1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1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97" name="Google Shape;1797;p13"/>
          <p:cNvSpPr txBox="1">
            <a:spLocks noGrp="1"/>
          </p:cNvSpPr>
          <p:nvPr>
            <p:ph type="title" idx="15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0447653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4"/>
          <p:cNvSpPr txBox="1">
            <a:spLocks noGrp="1"/>
          </p:cNvSpPr>
          <p:nvPr>
            <p:ph type="subTitle" idx="1"/>
          </p:nvPr>
        </p:nvSpPr>
        <p:spPr>
          <a:xfrm>
            <a:off x="2809000" y="4270000"/>
            <a:ext cx="6497200" cy="6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365A1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0" name="Google Shape;1800;p14"/>
          <p:cNvSpPr/>
          <p:nvPr/>
        </p:nvSpPr>
        <p:spPr>
          <a:xfrm>
            <a:off x="1130100" y="4058882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1" name="Google Shape;1801;p14"/>
          <p:cNvSpPr/>
          <p:nvPr/>
        </p:nvSpPr>
        <p:spPr>
          <a:xfrm>
            <a:off x="6556634" y="-663771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2" name="Google Shape;1802;p14"/>
          <p:cNvSpPr/>
          <p:nvPr/>
        </p:nvSpPr>
        <p:spPr>
          <a:xfrm>
            <a:off x="120017" y="-152686"/>
            <a:ext cx="4181649" cy="5799031"/>
          </a:xfrm>
          <a:custGeom>
            <a:avLst/>
            <a:gdLst/>
            <a:ahLst/>
            <a:cxnLst/>
            <a:rect l="l" t="t" r="r" b="b"/>
            <a:pathLst>
              <a:path w="107645" h="149280" extrusionOk="0">
                <a:moveTo>
                  <a:pt x="60788" y="0"/>
                </a:moveTo>
                <a:cubicBezTo>
                  <a:pt x="60551" y="0"/>
                  <a:pt x="60305" y="65"/>
                  <a:pt x="60054" y="207"/>
                </a:cubicBezTo>
                <a:cubicBezTo>
                  <a:pt x="59210" y="686"/>
                  <a:pt x="59027" y="1805"/>
                  <a:pt x="58936" y="2786"/>
                </a:cubicBezTo>
                <a:cubicBezTo>
                  <a:pt x="58707" y="5480"/>
                  <a:pt x="58456" y="8196"/>
                  <a:pt x="58228" y="10889"/>
                </a:cubicBezTo>
                <a:cubicBezTo>
                  <a:pt x="57635" y="8493"/>
                  <a:pt x="57018" y="6073"/>
                  <a:pt x="56425" y="3654"/>
                </a:cubicBezTo>
                <a:cubicBezTo>
                  <a:pt x="54941" y="3836"/>
                  <a:pt x="53481" y="4019"/>
                  <a:pt x="51997" y="4179"/>
                </a:cubicBezTo>
                <a:cubicBezTo>
                  <a:pt x="55033" y="9383"/>
                  <a:pt x="54850" y="15888"/>
                  <a:pt x="53617" y="21777"/>
                </a:cubicBezTo>
                <a:cubicBezTo>
                  <a:pt x="52339" y="27780"/>
                  <a:pt x="49692" y="33760"/>
                  <a:pt x="46564" y="39033"/>
                </a:cubicBezTo>
                <a:cubicBezTo>
                  <a:pt x="43346" y="44442"/>
                  <a:pt x="38713" y="48482"/>
                  <a:pt x="34627" y="53230"/>
                </a:cubicBezTo>
                <a:lnTo>
                  <a:pt x="34627" y="53230"/>
                </a:lnTo>
                <a:cubicBezTo>
                  <a:pt x="35996" y="49327"/>
                  <a:pt x="36179" y="44990"/>
                  <a:pt x="35152" y="40973"/>
                </a:cubicBezTo>
                <a:cubicBezTo>
                  <a:pt x="34832" y="39718"/>
                  <a:pt x="34399" y="38485"/>
                  <a:pt x="34147" y="37207"/>
                </a:cubicBezTo>
                <a:cubicBezTo>
                  <a:pt x="32846" y="30633"/>
                  <a:pt x="37503" y="25292"/>
                  <a:pt x="39329" y="19312"/>
                </a:cubicBezTo>
                <a:cubicBezTo>
                  <a:pt x="39557" y="18536"/>
                  <a:pt x="39762" y="17691"/>
                  <a:pt x="39466" y="16938"/>
                </a:cubicBezTo>
                <a:cubicBezTo>
                  <a:pt x="39250" y="16345"/>
                  <a:pt x="38640" y="15866"/>
                  <a:pt x="38033" y="15866"/>
                </a:cubicBezTo>
                <a:cubicBezTo>
                  <a:pt x="37869" y="15866"/>
                  <a:pt x="37704" y="15901"/>
                  <a:pt x="37548" y="15979"/>
                </a:cubicBezTo>
                <a:cubicBezTo>
                  <a:pt x="38621" y="19974"/>
                  <a:pt x="36727" y="24105"/>
                  <a:pt x="34901" y="27803"/>
                </a:cubicBezTo>
                <a:cubicBezTo>
                  <a:pt x="33531" y="30542"/>
                  <a:pt x="30016" y="37458"/>
                  <a:pt x="32869" y="40425"/>
                </a:cubicBezTo>
                <a:cubicBezTo>
                  <a:pt x="31020" y="38508"/>
                  <a:pt x="29948" y="35929"/>
                  <a:pt x="29856" y="33281"/>
                </a:cubicBezTo>
                <a:cubicBezTo>
                  <a:pt x="29751" y="33257"/>
                  <a:pt x="29646" y="33245"/>
                  <a:pt x="29543" y="33245"/>
                </a:cubicBezTo>
                <a:cubicBezTo>
                  <a:pt x="28572" y="33245"/>
                  <a:pt x="27725" y="34258"/>
                  <a:pt x="27642" y="35289"/>
                </a:cubicBezTo>
                <a:cubicBezTo>
                  <a:pt x="27528" y="36408"/>
                  <a:pt x="28076" y="37481"/>
                  <a:pt x="28601" y="38462"/>
                </a:cubicBezTo>
                <a:cubicBezTo>
                  <a:pt x="29742" y="40676"/>
                  <a:pt x="31157" y="42913"/>
                  <a:pt x="31796" y="45333"/>
                </a:cubicBezTo>
                <a:cubicBezTo>
                  <a:pt x="33621" y="52199"/>
                  <a:pt x="28082" y="57059"/>
                  <a:pt x="27005" y="63491"/>
                </a:cubicBezTo>
                <a:lnTo>
                  <a:pt x="27005" y="63491"/>
                </a:lnTo>
                <a:cubicBezTo>
                  <a:pt x="27571" y="60094"/>
                  <a:pt x="26111" y="56719"/>
                  <a:pt x="24561" y="53618"/>
                </a:cubicBezTo>
                <a:cubicBezTo>
                  <a:pt x="20178" y="44899"/>
                  <a:pt x="20224" y="35997"/>
                  <a:pt x="26136" y="27803"/>
                </a:cubicBezTo>
                <a:cubicBezTo>
                  <a:pt x="28898" y="23945"/>
                  <a:pt x="32276" y="20544"/>
                  <a:pt x="34969" y="16641"/>
                </a:cubicBezTo>
                <a:cubicBezTo>
                  <a:pt x="37640" y="12738"/>
                  <a:pt x="39694" y="8105"/>
                  <a:pt x="39306" y="3380"/>
                </a:cubicBezTo>
                <a:cubicBezTo>
                  <a:pt x="37001" y="3151"/>
                  <a:pt x="34695" y="2923"/>
                  <a:pt x="32390" y="2718"/>
                </a:cubicBezTo>
                <a:cubicBezTo>
                  <a:pt x="32206" y="2697"/>
                  <a:pt x="32022" y="2677"/>
                  <a:pt x="31843" y="2677"/>
                </a:cubicBezTo>
                <a:cubicBezTo>
                  <a:pt x="31621" y="2677"/>
                  <a:pt x="31405" y="2708"/>
                  <a:pt x="31203" y="2809"/>
                </a:cubicBezTo>
                <a:cubicBezTo>
                  <a:pt x="30769" y="3037"/>
                  <a:pt x="30541" y="3494"/>
                  <a:pt x="30358" y="3928"/>
                </a:cubicBezTo>
                <a:cubicBezTo>
                  <a:pt x="28624" y="7922"/>
                  <a:pt x="27916" y="12464"/>
                  <a:pt x="25177" y="15865"/>
                </a:cubicBezTo>
                <a:cubicBezTo>
                  <a:pt x="26843" y="12487"/>
                  <a:pt x="27231" y="8515"/>
                  <a:pt x="26273" y="4886"/>
                </a:cubicBezTo>
                <a:cubicBezTo>
                  <a:pt x="26181" y="4544"/>
                  <a:pt x="26044" y="4156"/>
                  <a:pt x="25771" y="3928"/>
                </a:cubicBezTo>
                <a:cubicBezTo>
                  <a:pt x="25497" y="3699"/>
                  <a:pt x="25131" y="3654"/>
                  <a:pt x="24789" y="3608"/>
                </a:cubicBezTo>
                <a:cubicBezTo>
                  <a:pt x="24171" y="3541"/>
                  <a:pt x="23550" y="3507"/>
                  <a:pt x="22928" y="3507"/>
                </a:cubicBezTo>
                <a:cubicBezTo>
                  <a:pt x="21435" y="3507"/>
                  <a:pt x="19939" y="3701"/>
                  <a:pt x="18489" y="4087"/>
                </a:cubicBezTo>
                <a:cubicBezTo>
                  <a:pt x="18492" y="4087"/>
                  <a:pt x="18495" y="4086"/>
                  <a:pt x="18498" y="4086"/>
                </a:cubicBezTo>
                <a:cubicBezTo>
                  <a:pt x="18963" y="4086"/>
                  <a:pt x="20361" y="13131"/>
                  <a:pt x="20338" y="13993"/>
                </a:cubicBezTo>
                <a:cubicBezTo>
                  <a:pt x="20247" y="16664"/>
                  <a:pt x="19197" y="19700"/>
                  <a:pt x="17941" y="22074"/>
                </a:cubicBezTo>
                <a:cubicBezTo>
                  <a:pt x="16869" y="19837"/>
                  <a:pt x="15796" y="17577"/>
                  <a:pt x="14723" y="15340"/>
                </a:cubicBezTo>
                <a:cubicBezTo>
                  <a:pt x="14289" y="14427"/>
                  <a:pt x="13810" y="13468"/>
                  <a:pt x="12966" y="12921"/>
                </a:cubicBezTo>
                <a:cubicBezTo>
                  <a:pt x="12605" y="12687"/>
                  <a:pt x="12158" y="12561"/>
                  <a:pt x="11724" y="12561"/>
                </a:cubicBezTo>
                <a:cubicBezTo>
                  <a:pt x="11141" y="12561"/>
                  <a:pt x="10583" y="12788"/>
                  <a:pt x="10295" y="13286"/>
                </a:cubicBezTo>
                <a:cubicBezTo>
                  <a:pt x="17165" y="20978"/>
                  <a:pt x="15522" y="28876"/>
                  <a:pt x="13513" y="37937"/>
                </a:cubicBezTo>
                <a:cubicBezTo>
                  <a:pt x="13513" y="37937"/>
                  <a:pt x="4201" y="12807"/>
                  <a:pt x="4201" y="12807"/>
                </a:cubicBezTo>
                <a:lnTo>
                  <a:pt x="1" y="16801"/>
                </a:lnTo>
                <a:cubicBezTo>
                  <a:pt x="1484" y="22302"/>
                  <a:pt x="2945" y="27803"/>
                  <a:pt x="4406" y="33304"/>
                </a:cubicBezTo>
                <a:cubicBezTo>
                  <a:pt x="5251" y="36476"/>
                  <a:pt x="6757" y="40014"/>
                  <a:pt x="7077" y="43301"/>
                </a:cubicBezTo>
                <a:cubicBezTo>
                  <a:pt x="7670" y="49076"/>
                  <a:pt x="6392" y="53892"/>
                  <a:pt x="8857" y="59621"/>
                </a:cubicBezTo>
                <a:cubicBezTo>
                  <a:pt x="10455" y="63342"/>
                  <a:pt x="12920" y="66743"/>
                  <a:pt x="13719" y="70714"/>
                </a:cubicBezTo>
                <a:cubicBezTo>
                  <a:pt x="14404" y="74070"/>
                  <a:pt x="13810" y="77562"/>
                  <a:pt x="13217" y="80940"/>
                </a:cubicBezTo>
                <a:cubicBezTo>
                  <a:pt x="11619" y="89887"/>
                  <a:pt x="7739" y="102053"/>
                  <a:pt x="7168" y="113215"/>
                </a:cubicBezTo>
                <a:cubicBezTo>
                  <a:pt x="6848" y="119743"/>
                  <a:pt x="7647" y="125906"/>
                  <a:pt x="10729" y="130882"/>
                </a:cubicBezTo>
                <a:cubicBezTo>
                  <a:pt x="13628" y="135629"/>
                  <a:pt x="18626" y="138642"/>
                  <a:pt x="23146" y="141655"/>
                </a:cubicBezTo>
                <a:cubicBezTo>
                  <a:pt x="24264" y="142408"/>
                  <a:pt x="25725" y="143116"/>
                  <a:pt x="26661" y="144075"/>
                </a:cubicBezTo>
                <a:cubicBezTo>
                  <a:pt x="27460" y="144873"/>
                  <a:pt x="27916" y="145969"/>
                  <a:pt x="28806" y="146745"/>
                </a:cubicBezTo>
                <a:cubicBezTo>
                  <a:pt x="30621" y="148391"/>
                  <a:pt x="34084" y="149280"/>
                  <a:pt x="37148" y="149280"/>
                </a:cubicBezTo>
                <a:cubicBezTo>
                  <a:pt x="38631" y="149280"/>
                  <a:pt x="40022" y="149072"/>
                  <a:pt x="41086" y="148640"/>
                </a:cubicBezTo>
                <a:cubicBezTo>
                  <a:pt x="35312" y="144417"/>
                  <a:pt x="31774" y="137592"/>
                  <a:pt x="30655" y="130516"/>
                </a:cubicBezTo>
                <a:cubicBezTo>
                  <a:pt x="30176" y="127367"/>
                  <a:pt x="30107" y="124171"/>
                  <a:pt x="30062" y="120975"/>
                </a:cubicBezTo>
                <a:cubicBezTo>
                  <a:pt x="29902" y="111982"/>
                  <a:pt x="29765" y="102921"/>
                  <a:pt x="30906" y="93973"/>
                </a:cubicBezTo>
                <a:cubicBezTo>
                  <a:pt x="32025" y="84957"/>
                  <a:pt x="34969" y="76900"/>
                  <a:pt x="38598" y="68637"/>
                </a:cubicBezTo>
                <a:cubicBezTo>
                  <a:pt x="41611" y="61858"/>
                  <a:pt x="46724" y="56083"/>
                  <a:pt x="52864" y="51906"/>
                </a:cubicBezTo>
                <a:cubicBezTo>
                  <a:pt x="61994" y="45721"/>
                  <a:pt x="72608" y="41954"/>
                  <a:pt x="76922" y="30953"/>
                </a:cubicBezTo>
                <a:cubicBezTo>
                  <a:pt x="78451" y="27027"/>
                  <a:pt x="81989" y="23740"/>
                  <a:pt x="85185" y="21161"/>
                </a:cubicBezTo>
                <a:cubicBezTo>
                  <a:pt x="88997" y="18079"/>
                  <a:pt x="93493" y="15956"/>
                  <a:pt x="97647" y="13332"/>
                </a:cubicBezTo>
                <a:cubicBezTo>
                  <a:pt x="101802" y="10707"/>
                  <a:pt x="105773" y="7374"/>
                  <a:pt x="107645" y="2832"/>
                </a:cubicBezTo>
                <a:cubicBezTo>
                  <a:pt x="107257" y="2467"/>
                  <a:pt x="106846" y="2101"/>
                  <a:pt x="106435" y="1736"/>
                </a:cubicBezTo>
                <a:cubicBezTo>
                  <a:pt x="104678" y="5183"/>
                  <a:pt x="102098" y="8196"/>
                  <a:pt x="98971" y="10478"/>
                </a:cubicBezTo>
                <a:lnTo>
                  <a:pt x="102167" y="5890"/>
                </a:lnTo>
                <a:cubicBezTo>
                  <a:pt x="102486" y="5434"/>
                  <a:pt x="102829" y="4932"/>
                  <a:pt x="102897" y="4384"/>
                </a:cubicBezTo>
                <a:cubicBezTo>
                  <a:pt x="102943" y="3813"/>
                  <a:pt x="102601" y="3174"/>
                  <a:pt x="102053" y="3083"/>
                </a:cubicBezTo>
                <a:cubicBezTo>
                  <a:pt x="98971" y="9999"/>
                  <a:pt x="92945" y="15523"/>
                  <a:pt x="85778" y="17965"/>
                </a:cubicBezTo>
                <a:cubicBezTo>
                  <a:pt x="86532" y="16481"/>
                  <a:pt x="92489" y="1006"/>
                  <a:pt x="91393" y="686"/>
                </a:cubicBezTo>
                <a:cubicBezTo>
                  <a:pt x="90686" y="504"/>
                  <a:pt x="89978" y="298"/>
                  <a:pt x="89248" y="93"/>
                </a:cubicBezTo>
                <a:cubicBezTo>
                  <a:pt x="88495" y="7945"/>
                  <a:pt x="85961" y="15614"/>
                  <a:pt x="81875" y="22370"/>
                </a:cubicBezTo>
                <a:cubicBezTo>
                  <a:pt x="82651" y="18125"/>
                  <a:pt x="83427" y="13879"/>
                  <a:pt x="84203" y="9611"/>
                </a:cubicBezTo>
                <a:cubicBezTo>
                  <a:pt x="84386" y="8584"/>
                  <a:pt x="84569" y="7443"/>
                  <a:pt x="84112" y="6484"/>
                </a:cubicBezTo>
                <a:cubicBezTo>
                  <a:pt x="83794" y="5847"/>
                  <a:pt x="83063" y="5402"/>
                  <a:pt x="82387" y="5402"/>
                </a:cubicBezTo>
                <a:cubicBezTo>
                  <a:pt x="82045" y="5402"/>
                  <a:pt x="81717" y="5516"/>
                  <a:pt x="81464" y="5776"/>
                </a:cubicBezTo>
                <a:cubicBezTo>
                  <a:pt x="81738" y="10821"/>
                  <a:pt x="80894" y="15888"/>
                  <a:pt x="79159" y="20636"/>
                </a:cubicBezTo>
                <a:cubicBezTo>
                  <a:pt x="76694" y="27301"/>
                  <a:pt x="72106" y="33578"/>
                  <a:pt x="66537" y="37983"/>
                </a:cubicBezTo>
                <a:cubicBezTo>
                  <a:pt x="60511" y="42730"/>
                  <a:pt x="53161" y="45401"/>
                  <a:pt x="46701" y="49532"/>
                </a:cubicBezTo>
                <a:cubicBezTo>
                  <a:pt x="49463" y="45812"/>
                  <a:pt x="50833" y="41886"/>
                  <a:pt x="52956" y="37914"/>
                </a:cubicBezTo>
                <a:cubicBezTo>
                  <a:pt x="53869" y="36180"/>
                  <a:pt x="54896" y="34513"/>
                  <a:pt x="55923" y="32824"/>
                </a:cubicBezTo>
                <a:cubicBezTo>
                  <a:pt x="61561" y="23626"/>
                  <a:pt x="64482" y="14815"/>
                  <a:pt x="63410" y="3768"/>
                </a:cubicBezTo>
                <a:cubicBezTo>
                  <a:pt x="63235" y="2116"/>
                  <a:pt x="62149" y="0"/>
                  <a:pt x="60788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3" name="Google Shape;1803;p14"/>
          <p:cNvSpPr/>
          <p:nvPr/>
        </p:nvSpPr>
        <p:spPr>
          <a:xfrm>
            <a:off x="-86462" y="3678945"/>
            <a:ext cx="1195669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4" name="Google Shape;1804;p14"/>
          <p:cNvSpPr/>
          <p:nvPr/>
        </p:nvSpPr>
        <p:spPr>
          <a:xfrm>
            <a:off x="1168226" y="10122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05" name="Google Shape;1805;p14"/>
          <p:cNvGrpSpPr/>
          <p:nvPr/>
        </p:nvGrpSpPr>
        <p:grpSpPr>
          <a:xfrm>
            <a:off x="7318100" y="0"/>
            <a:ext cx="4899003" cy="7240816"/>
            <a:chOff x="5488575" y="0"/>
            <a:chExt cx="3674252" cy="5430612"/>
          </a:xfrm>
        </p:grpSpPr>
        <p:sp>
          <p:nvSpPr>
            <p:cNvPr id="1806" name="Google Shape;1806;p14"/>
            <p:cNvSpPr/>
            <p:nvPr/>
          </p:nvSpPr>
          <p:spPr>
            <a:xfrm>
              <a:off x="5488575" y="0"/>
              <a:ext cx="3674252" cy="5430612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14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08" name="Google Shape;1808;p14"/>
          <p:cNvSpPr/>
          <p:nvPr/>
        </p:nvSpPr>
        <p:spPr>
          <a:xfrm>
            <a:off x="802679" y="57995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9" name="Google Shape;1809;p14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0" name="Google Shape;1810;p14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1" name="Google Shape;1811;p14"/>
          <p:cNvSpPr/>
          <p:nvPr/>
        </p:nvSpPr>
        <p:spPr>
          <a:xfrm>
            <a:off x="8557895" y="-83496"/>
            <a:ext cx="1591664" cy="2107315"/>
          </a:xfrm>
          <a:custGeom>
            <a:avLst/>
            <a:gdLst/>
            <a:ahLst/>
            <a:cxnLst/>
            <a:rect l="l" t="t" r="r" b="b"/>
            <a:pathLst>
              <a:path w="40973" h="54247" extrusionOk="0">
                <a:moveTo>
                  <a:pt x="10269" y="41924"/>
                </a:moveTo>
                <a:cubicBezTo>
                  <a:pt x="10045" y="41974"/>
                  <a:pt x="9829" y="42057"/>
                  <a:pt x="9633" y="42172"/>
                </a:cubicBezTo>
                <a:cubicBezTo>
                  <a:pt x="9504" y="42340"/>
                  <a:pt x="9634" y="42423"/>
                  <a:pt x="9812" y="42423"/>
                </a:cubicBezTo>
                <a:cubicBezTo>
                  <a:pt x="10044" y="42423"/>
                  <a:pt x="10359" y="42283"/>
                  <a:pt x="10295" y="42012"/>
                </a:cubicBezTo>
                <a:cubicBezTo>
                  <a:pt x="10288" y="41982"/>
                  <a:pt x="10280" y="41953"/>
                  <a:pt x="10269" y="41924"/>
                </a:cubicBezTo>
                <a:close/>
                <a:moveTo>
                  <a:pt x="19676" y="0"/>
                </a:moveTo>
                <a:cubicBezTo>
                  <a:pt x="18918" y="0"/>
                  <a:pt x="18134" y="213"/>
                  <a:pt x="17485" y="584"/>
                </a:cubicBezTo>
                <a:cubicBezTo>
                  <a:pt x="16047" y="1429"/>
                  <a:pt x="15043" y="2821"/>
                  <a:pt x="13856" y="3985"/>
                </a:cubicBezTo>
                <a:cubicBezTo>
                  <a:pt x="12793" y="5048"/>
                  <a:pt x="11419" y="5964"/>
                  <a:pt x="9964" y="5964"/>
                </a:cubicBezTo>
                <a:cubicBezTo>
                  <a:pt x="9794" y="5964"/>
                  <a:pt x="9622" y="5952"/>
                  <a:pt x="9450" y="5925"/>
                </a:cubicBezTo>
                <a:cubicBezTo>
                  <a:pt x="8638" y="5792"/>
                  <a:pt x="7721" y="5402"/>
                  <a:pt x="6953" y="5402"/>
                </a:cubicBezTo>
                <a:cubicBezTo>
                  <a:pt x="6533" y="5402"/>
                  <a:pt x="6157" y="5518"/>
                  <a:pt x="5867" y="5857"/>
                </a:cubicBezTo>
                <a:cubicBezTo>
                  <a:pt x="5205" y="6610"/>
                  <a:pt x="5684" y="7888"/>
                  <a:pt x="5091" y="8687"/>
                </a:cubicBezTo>
                <a:cubicBezTo>
                  <a:pt x="4338" y="9692"/>
                  <a:pt x="2283" y="9555"/>
                  <a:pt x="2215" y="10787"/>
                </a:cubicBezTo>
                <a:cubicBezTo>
                  <a:pt x="2192" y="11289"/>
                  <a:pt x="2580" y="11700"/>
                  <a:pt x="2945" y="12065"/>
                </a:cubicBezTo>
                <a:cubicBezTo>
                  <a:pt x="3607" y="12704"/>
                  <a:pt x="4269" y="13366"/>
                  <a:pt x="4931" y="14028"/>
                </a:cubicBezTo>
                <a:cubicBezTo>
                  <a:pt x="5276" y="14374"/>
                  <a:pt x="5703" y="14740"/>
                  <a:pt x="6193" y="14740"/>
                </a:cubicBezTo>
                <a:cubicBezTo>
                  <a:pt x="6221" y="14740"/>
                  <a:pt x="6249" y="14738"/>
                  <a:pt x="6278" y="14736"/>
                </a:cubicBezTo>
                <a:cubicBezTo>
                  <a:pt x="6643" y="14690"/>
                  <a:pt x="6940" y="14439"/>
                  <a:pt x="7282" y="14348"/>
                </a:cubicBezTo>
                <a:cubicBezTo>
                  <a:pt x="7390" y="14315"/>
                  <a:pt x="7503" y="14300"/>
                  <a:pt x="7616" y="14300"/>
                </a:cubicBezTo>
                <a:cubicBezTo>
                  <a:pt x="8528" y="14300"/>
                  <a:pt x="9501" y="15286"/>
                  <a:pt x="8994" y="16037"/>
                </a:cubicBezTo>
                <a:cubicBezTo>
                  <a:pt x="8994" y="16790"/>
                  <a:pt x="8994" y="17543"/>
                  <a:pt x="8971" y="18297"/>
                </a:cubicBezTo>
                <a:cubicBezTo>
                  <a:pt x="8948" y="19438"/>
                  <a:pt x="8903" y="20693"/>
                  <a:pt x="8149" y="21561"/>
                </a:cubicBezTo>
                <a:cubicBezTo>
                  <a:pt x="6962" y="22930"/>
                  <a:pt x="4497" y="22862"/>
                  <a:pt x="3721" y="24482"/>
                </a:cubicBezTo>
                <a:cubicBezTo>
                  <a:pt x="2671" y="26696"/>
                  <a:pt x="5981" y="29390"/>
                  <a:pt x="4657" y="31444"/>
                </a:cubicBezTo>
                <a:cubicBezTo>
                  <a:pt x="4543" y="31413"/>
                  <a:pt x="4429" y="31398"/>
                  <a:pt x="4315" y="31398"/>
                </a:cubicBezTo>
                <a:cubicBezTo>
                  <a:pt x="3268" y="31398"/>
                  <a:pt x="2307" y="32647"/>
                  <a:pt x="2740" y="33635"/>
                </a:cubicBezTo>
                <a:cubicBezTo>
                  <a:pt x="2481" y="33547"/>
                  <a:pt x="2206" y="33504"/>
                  <a:pt x="1931" y="33504"/>
                </a:cubicBezTo>
                <a:cubicBezTo>
                  <a:pt x="1209" y="33504"/>
                  <a:pt x="480" y="33798"/>
                  <a:pt x="1" y="34343"/>
                </a:cubicBezTo>
                <a:cubicBezTo>
                  <a:pt x="800" y="34640"/>
                  <a:pt x="1598" y="34936"/>
                  <a:pt x="2397" y="35256"/>
                </a:cubicBezTo>
                <a:cubicBezTo>
                  <a:pt x="2123" y="35621"/>
                  <a:pt x="1827" y="36009"/>
                  <a:pt x="1530" y="36374"/>
                </a:cubicBezTo>
                <a:cubicBezTo>
                  <a:pt x="1903" y="36076"/>
                  <a:pt x="2375" y="35934"/>
                  <a:pt x="2851" y="35934"/>
                </a:cubicBezTo>
                <a:cubicBezTo>
                  <a:pt x="3541" y="35934"/>
                  <a:pt x="4239" y="36232"/>
                  <a:pt x="4657" y="36785"/>
                </a:cubicBezTo>
                <a:lnTo>
                  <a:pt x="6689" y="34092"/>
                </a:lnTo>
                <a:cubicBezTo>
                  <a:pt x="7062" y="34733"/>
                  <a:pt x="7798" y="35124"/>
                  <a:pt x="8536" y="35124"/>
                </a:cubicBezTo>
                <a:cubicBezTo>
                  <a:pt x="8745" y="35124"/>
                  <a:pt x="8953" y="35093"/>
                  <a:pt x="9154" y="35028"/>
                </a:cubicBezTo>
                <a:lnTo>
                  <a:pt x="9154" y="35028"/>
                </a:lnTo>
                <a:cubicBezTo>
                  <a:pt x="8652" y="35918"/>
                  <a:pt x="8857" y="37127"/>
                  <a:pt x="9587" y="37812"/>
                </a:cubicBezTo>
                <a:cubicBezTo>
                  <a:pt x="8925" y="38109"/>
                  <a:pt x="8263" y="38383"/>
                  <a:pt x="7602" y="38657"/>
                </a:cubicBezTo>
                <a:cubicBezTo>
                  <a:pt x="8422" y="38951"/>
                  <a:pt x="9185" y="39440"/>
                  <a:pt x="9800" y="40051"/>
                </a:cubicBezTo>
                <a:lnTo>
                  <a:pt x="9800" y="40051"/>
                </a:lnTo>
                <a:cubicBezTo>
                  <a:pt x="9789" y="40050"/>
                  <a:pt x="9779" y="40049"/>
                  <a:pt x="9767" y="40049"/>
                </a:cubicBezTo>
                <a:cubicBezTo>
                  <a:pt x="9512" y="40049"/>
                  <a:pt x="9145" y="40540"/>
                  <a:pt x="9336" y="40871"/>
                </a:cubicBezTo>
                <a:cubicBezTo>
                  <a:pt x="9594" y="41278"/>
                  <a:pt x="10113" y="41484"/>
                  <a:pt x="10269" y="41924"/>
                </a:cubicBezTo>
                <a:lnTo>
                  <a:pt x="10269" y="41924"/>
                </a:lnTo>
                <a:cubicBezTo>
                  <a:pt x="10435" y="41888"/>
                  <a:pt x="10605" y="41869"/>
                  <a:pt x="10774" y="41869"/>
                </a:cubicBezTo>
                <a:cubicBezTo>
                  <a:pt x="11151" y="41869"/>
                  <a:pt x="11526" y="41961"/>
                  <a:pt x="11847" y="42149"/>
                </a:cubicBezTo>
                <a:cubicBezTo>
                  <a:pt x="11254" y="43267"/>
                  <a:pt x="11208" y="44637"/>
                  <a:pt x="11733" y="45778"/>
                </a:cubicBezTo>
                <a:cubicBezTo>
                  <a:pt x="11440" y="46004"/>
                  <a:pt x="11062" y="46122"/>
                  <a:pt x="10689" y="46122"/>
                </a:cubicBezTo>
                <a:cubicBezTo>
                  <a:pt x="10422" y="46122"/>
                  <a:pt x="10158" y="46062"/>
                  <a:pt x="9930" y="45938"/>
                </a:cubicBezTo>
                <a:lnTo>
                  <a:pt x="9930" y="45938"/>
                </a:lnTo>
                <a:cubicBezTo>
                  <a:pt x="10249" y="46440"/>
                  <a:pt x="10592" y="46965"/>
                  <a:pt x="10934" y="47467"/>
                </a:cubicBezTo>
                <a:cubicBezTo>
                  <a:pt x="10553" y="47330"/>
                  <a:pt x="10152" y="47264"/>
                  <a:pt x="9750" y="47264"/>
                </a:cubicBezTo>
                <a:cubicBezTo>
                  <a:pt x="8683" y="47264"/>
                  <a:pt x="7613" y="47728"/>
                  <a:pt x="6917" y="48540"/>
                </a:cubicBezTo>
                <a:cubicBezTo>
                  <a:pt x="7533" y="48997"/>
                  <a:pt x="8172" y="49453"/>
                  <a:pt x="8788" y="49910"/>
                </a:cubicBezTo>
                <a:cubicBezTo>
                  <a:pt x="8492" y="50320"/>
                  <a:pt x="8195" y="50754"/>
                  <a:pt x="7898" y="51188"/>
                </a:cubicBezTo>
                <a:cubicBezTo>
                  <a:pt x="8184" y="51062"/>
                  <a:pt x="8492" y="51000"/>
                  <a:pt x="8803" y="51000"/>
                </a:cubicBezTo>
                <a:cubicBezTo>
                  <a:pt x="9114" y="51000"/>
                  <a:pt x="9428" y="51062"/>
                  <a:pt x="9724" y="51188"/>
                </a:cubicBezTo>
                <a:cubicBezTo>
                  <a:pt x="9679" y="52215"/>
                  <a:pt x="9633" y="53219"/>
                  <a:pt x="9610" y="54246"/>
                </a:cubicBezTo>
                <a:cubicBezTo>
                  <a:pt x="11299" y="52489"/>
                  <a:pt x="12943" y="50663"/>
                  <a:pt x="14495" y="48768"/>
                </a:cubicBezTo>
                <a:lnTo>
                  <a:pt x="14495" y="48768"/>
                </a:lnTo>
                <a:cubicBezTo>
                  <a:pt x="14237" y="49888"/>
                  <a:pt x="15399" y="50926"/>
                  <a:pt x="16566" y="50926"/>
                </a:cubicBezTo>
                <a:cubicBezTo>
                  <a:pt x="16636" y="50926"/>
                  <a:pt x="16707" y="50922"/>
                  <a:pt x="16777" y="50914"/>
                </a:cubicBezTo>
                <a:cubicBezTo>
                  <a:pt x="17987" y="50800"/>
                  <a:pt x="18946" y="49841"/>
                  <a:pt x="19608" y="48814"/>
                </a:cubicBezTo>
                <a:cubicBezTo>
                  <a:pt x="20110" y="48038"/>
                  <a:pt x="20498" y="47171"/>
                  <a:pt x="21251" y="46623"/>
                </a:cubicBezTo>
                <a:cubicBezTo>
                  <a:pt x="21592" y="46385"/>
                  <a:pt x="22032" y="46250"/>
                  <a:pt x="22450" y="46250"/>
                </a:cubicBezTo>
                <a:cubicBezTo>
                  <a:pt x="22957" y="46250"/>
                  <a:pt x="23433" y="46447"/>
                  <a:pt x="23671" y="46897"/>
                </a:cubicBezTo>
                <a:cubicBezTo>
                  <a:pt x="23283" y="47399"/>
                  <a:pt x="22872" y="47901"/>
                  <a:pt x="22461" y="48403"/>
                </a:cubicBezTo>
                <a:cubicBezTo>
                  <a:pt x="22744" y="48250"/>
                  <a:pt x="23048" y="48187"/>
                  <a:pt x="23358" y="48187"/>
                </a:cubicBezTo>
                <a:cubicBezTo>
                  <a:pt x="23972" y="48187"/>
                  <a:pt x="24608" y="48435"/>
                  <a:pt x="25154" y="48723"/>
                </a:cubicBezTo>
                <a:cubicBezTo>
                  <a:pt x="25982" y="49170"/>
                  <a:pt x="26809" y="49705"/>
                  <a:pt x="27722" y="49705"/>
                </a:cubicBezTo>
                <a:cubicBezTo>
                  <a:pt x="27741" y="49705"/>
                  <a:pt x="27760" y="49705"/>
                  <a:pt x="27779" y="49704"/>
                </a:cubicBezTo>
                <a:cubicBezTo>
                  <a:pt x="28738" y="49704"/>
                  <a:pt x="29696" y="48723"/>
                  <a:pt x="29286" y="47878"/>
                </a:cubicBezTo>
                <a:lnTo>
                  <a:pt x="29286" y="47878"/>
                </a:lnTo>
                <a:cubicBezTo>
                  <a:pt x="29879" y="48289"/>
                  <a:pt x="30518" y="48677"/>
                  <a:pt x="31180" y="49019"/>
                </a:cubicBezTo>
                <a:cubicBezTo>
                  <a:pt x="32047" y="48243"/>
                  <a:pt x="32162" y="46965"/>
                  <a:pt x="32504" y="45870"/>
                </a:cubicBezTo>
                <a:cubicBezTo>
                  <a:pt x="33257" y="43473"/>
                  <a:pt x="35448" y="41601"/>
                  <a:pt x="37914" y="41236"/>
                </a:cubicBezTo>
                <a:cubicBezTo>
                  <a:pt x="37548" y="40460"/>
                  <a:pt x="37183" y="39684"/>
                  <a:pt x="36818" y="38908"/>
                </a:cubicBezTo>
                <a:lnTo>
                  <a:pt x="36818" y="38908"/>
                </a:lnTo>
                <a:cubicBezTo>
                  <a:pt x="36855" y="38929"/>
                  <a:pt x="36883" y="38938"/>
                  <a:pt x="36903" y="38938"/>
                </a:cubicBezTo>
                <a:cubicBezTo>
                  <a:pt x="37080" y="38938"/>
                  <a:pt x="36656" y="38186"/>
                  <a:pt x="36841" y="37858"/>
                </a:cubicBezTo>
                <a:cubicBezTo>
                  <a:pt x="37001" y="37561"/>
                  <a:pt x="37389" y="37470"/>
                  <a:pt x="37731" y="37356"/>
                </a:cubicBezTo>
                <a:cubicBezTo>
                  <a:pt x="39443" y="36831"/>
                  <a:pt x="40744" y="35165"/>
                  <a:pt x="40835" y="33361"/>
                </a:cubicBezTo>
                <a:cubicBezTo>
                  <a:pt x="40972" y="31124"/>
                  <a:pt x="39397" y="29161"/>
                  <a:pt x="37617" y="27815"/>
                </a:cubicBezTo>
                <a:cubicBezTo>
                  <a:pt x="37115" y="27427"/>
                  <a:pt x="36544" y="27039"/>
                  <a:pt x="36293" y="26445"/>
                </a:cubicBezTo>
                <a:cubicBezTo>
                  <a:pt x="35722" y="25121"/>
                  <a:pt x="37023" y="23775"/>
                  <a:pt x="37366" y="22382"/>
                </a:cubicBezTo>
                <a:cubicBezTo>
                  <a:pt x="37799" y="20602"/>
                  <a:pt x="36727" y="18867"/>
                  <a:pt x="35745" y="17338"/>
                </a:cubicBezTo>
                <a:cubicBezTo>
                  <a:pt x="34764" y="15809"/>
                  <a:pt x="33805" y="13937"/>
                  <a:pt x="34490" y="12248"/>
                </a:cubicBezTo>
                <a:cubicBezTo>
                  <a:pt x="35015" y="10924"/>
                  <a:pt x="36521" y="9646"/>
                  <a:pt x="35859" y="8390"/>
                </a:cubicBezTo>
                <a:cubicBezTo>
                  <a:pt x="35788" y="8382"/>
                  <a:pt x="35718" y="8378"/>
                  <a:pt x="35650" y="8378"/>
                </a:cubicBezTo>
                <a:cubicBezTo>
                  <a:pt x="34792" y="8378"/>
                  <a:pt x="34118" y="9012"/>
                  <a:pt x="33463" y="9646"/>
                </a:cubicBezTo>
                <a:cubicBezTo>
                  <a:pt x="32938" y="10148"/>
                  <a:pt x="32390" y="10673"/>
                  <a:pt x="31682" y="10878"/>
                </a:cubicBezTo>
                <a:cubicBezTo>
                  <a:pt x="31522" y="10925"/>
                  <a:pt x="31353" y="10948"/>
                  <a:pt x="31183" y="10948"/>
                </a:cubicBezTo>
                <a:cubicBezTo>
                  <a:pt x="30605" y="10948"/>
                  <a:pt x="30028" y="10678"/>
                  <a:pt x="29833" y="10148"/>
                </a:cubicBezTo>
                <a:cubicBezTo>
                  <a:pt x="29559" y="9486"/>
                  <a:pt x="29970" y="8710"/>
                  <a:pt x="29765" y="8025"/>
                </a:cubicBezTo>
                <a:cubicBezTo>
                  <a:pt x="29534" y="7179"/>
                  <a:pt x="28573" y="6851"/>
                  <a:pt x="27648" y="6851"/>
                </a:cubicBezTo>
                <a:cubicBezTo>
                  <a:pt x="27476" y="6851"/>
                  <a:pt x="27305" y="6863"/>
                  <a:pt x="27140" y="6884"/>
                </a:cubicBezTo>
                <a:cubicBezTo>
                  <a:pt x="26554" y="6962"/>
                  <a:pt x="25931" y="7092"/>
                  <a:pt x="25335" y="7092"/>
                </a:cubicBezTo>
                <a:cubicBezTo>
                  <a:pt x="24885" y="7092"/>
                  <a:pt x="24451" y="7018"/>
                  <a:pt x="24059" y="6793"/>
                </a:cubicBezTo>
                <a:cubicBezTo>
                  <a:pt x="22255" y="5743"/>
                  <a:pt x="23283" y="2730"/>
                  <a:pt x="22027" y="1041"/>
                </a:cubicBezTo>
                <a:cubicBezTo>
                  <a:pt x="21476" y="315"/>
                  <a:pt x="20596" y="0"/>
                  <a:pt x="1967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2" name="Google Shape;1812;p14"/>
          <p:cNvSpPr/>
          <p:nvPr/>
        </p:nvSpPr>
        <p:spPr>
          <a:xfrm>
            <a:off x="6780498" y="588761"/>
            <a:ext cx="627801" cy="1330964"/>
          </a:xfrm>
          <a:custGeom>
            <a:avLst/>
            <a:gdLst/>
            <a:ahLst/>
            <a:cxnLst/>
            <a:rect l="l" t="t" r="r" b="b"/>
            <a:pathLst>
              <a:path w="16161" h="34262" extrusionOk="0">
                <a:moveTo>
                  <a:pt x="571" y="6483"/>
                </a:moveTo>
                <a:cubicBezTo>
                  <a:pt x="587" y="6519"/>
                  <a:pt x="603" y="6556"/>
                  <a:pt x="619" y="6592"/>
                </a:cubicBezTo>
                <a:lnTo>
                  <a:pt x="619" y="6592"/>
                </a:lnTo>
                <a:cubicBezTo>
                  <a:pt x="603" y="6556"/>
                  <a:pt x="587" y="6519"/>
                  <a:pt x="571" y="6483"/>
                </a:cubicBezTo>
                <a:close/>
                <a:moveTo>
                  <a:pt x="16161" y="0"/>
                </a:moveTo>
                <a:cubicBezTo>
                  <a:pt x="13970" y="3607"/>
                  <a:pt x="11299" y="6962"/>
                  <a:pt x="8286" y="9907"/>
                </a:cubicBezTo>
                <a:cubicBezTo>
                  <a:pt x="8674" y="6734"/>
                  <a:pt x="9062" y="3538"/>
                  <a:pt x="9450" y="366"/>
                </a:cubicBezTo>
                <a:lnTo>
                  <a:pt x="9450" y="366"/>
                </a:lnTo>
                <a:cubicBezTo>
                  <a:pt x="6529" y="7304"/>
                  <a:pt x="4680" y="14700"/>
                  <a:pt x="4018" y="22187"/>
                </a:cubicBezTo>
                <a:cubicBezTo>
                  <a:pt x="3927" y="16840"/>
                  <a:pt x="2757" y="11493"/>
                  <a:pt x="619" y="6592"/>
                </a:cubicBezTo>
                <a:lnTo>
                  <a:pt x="619" y="6592"/>
                </a:lnTo>
                <a:cubicBezTo>
                  <a:pt x="1902" y="9553"/>
                  <a:pt x="2190" y="12799"/>
                  <a:pt x="2055" y="16001"/>
                </a:cubicBezTo>
                <a:cubicBezTo>
                  <a:pt x="1964" y="18489"/>
                  <a:pt x="1735" y="20977"/>
                  <a:pt x="1644" y="23465"/>
                </a:cubicBezTo>
                <a:cubicBezTo>
                  <a:pt x="1598" y="25108"/>
                  <a:pt x="1461" y="26957"/>
                  <a:pt x="252" y="28098"/>
                </a:cubicBezTo>
                <a:cubicBezTo>
                  <a:pt x="160" y="28190"/>
                  <a:pt x="69" y="28281"/>
                  <a:pt x="46" y="28395"/>
                </a:cubicBezTo>
                <a:cubicBezTo>
                  <a:pt x="1" y="28555"/>
                  <a:pt x="69" y="28692"/>
                  <a:pt x="160" y="28829"/>
                </a:cubicBezTo>
                <a:cubicBezTo>
                  <a:pt x="1118" y="30653"/>
                  <a:pt x="2099" y="32455"/>
                  <a:pt x="3079" y="34256"/>
                </a:cubicBezTo>
                <a:lnTo>
                  <a:pt x="3079" y="34256"/>
                </a:lnTo>
                <a:cubicBezTo>
                  <a:pt x="1714" y="31744"/>
                  <a:pt x="3197" y="26955"/>
                  <a:pt x="3949" y="24401"/>
                </a:cubicBezTo>
                <a:cubicBezTo>
                  <a:pt x="4931" y="21114"/>
                  <a:pt x="6346" y="17941"/>
                  <a:pt x="8195" y="15042"/>
                </a:cubicBezTo>
                <a:cubicBezTo>
                  <a:pt x="11231" y="10226"/>
                  <a:pt x="13627" y="5113"/>
                  <a:pt x="16161" y="0"/>
                </a:cubicBezTo>
                <a:close/>
                <a:moveTo>
                  <a:pt x="3079" y="34256"/>
                </a:moveTo>
                <a:cubicBezTo>
                  <a:pt x="3080" y="34258"/>
                  <a:pt x="3081" y="34259"/>
                  <a:pt x="3082" y="34261"/>
                </a:cubicBezTo>
                <a:cubicBezTo>
                  <a:pt x="3081" y="34259"/>
                  <a:pt x="3080" y="34258"/>
                  <a:pt x="3079" y="34256"/>
                </a:cubicBezTo>
                <a:close/>
              </a:path>
            </a:pathLst>
          </a:custGeom>
          <a:solidFill>
            <a:srgbClr val="61C9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3" name="Google Shape;1813;p14"/>
          <p:cNvSpPr/>
          <p:nvPr/>
        </p:nvSpPr>
        <p:spPr>
          <a:xfrm>
            <a:off x="8433722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14" name="Google Shape;1814;p14"/>
          <p:cNvGrpSpPr/>
          <p:nvPr/>
        </p:nvGrpSpPr>
        <p:grpSpPr>
          <a:xfrm>
            <a:off x="-696738" y="523152"/>
            <a:ext cx="4465385" cy="6096013"/>
            <a:chOff x="-313779" y="-3697236"/>
            <a:chExt cx="3349039" cy="4572010"/>
          </a:xfrm>
        </p:grpSpPr>
        <p:sp>
          <p:nvSpPr>
            <p:cNvPr id="1815" name="Google Shape;1815;p14"/>
            <p:cNvSpPr/>
            <p:nvPr/>
          </p:nvSpPr>
          <p:spPr>
            <a:xfrm>
              <a:off x="-3137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14"/>
            <p:cNvSpPr/>
            <p:nvPr/>
          </p:nvSpPr>
          <p:spPr>
            <a:xfrm>
              <a:off x="-3137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17" name="Google Shape;1817;p14"/>
          <p:cNvSpPr/>
          <p:nvPr/>
        </p:nvSpPr>
        <p:spPr>
          <a:xfrm>
            <a:off x="30993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8" name="Google Shape;1818;p14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9" name="Google Shape;1819;p14"/>
          <p:cNvSpPr/>
          <p:nvPr/>
        </p:nvSpPr>
        <p:spPr>
          <a:xfrm>
            <a:off x="6972465" y="-440867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0" name="Google Shape;1820;p14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1" name="Google Shape;1821;p14"/>
          <p:cNvSpPr/>
          <p:nvPr/>
        </p:nvSpPr>
        <p:spPr>
          <a:xfrm>
            <a:off x="5105960" y="-82021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22" name="Google Shape;1822;p14"/>
          <p:cNvGrpSpPr/>
          <p:nvPr/>
        </p:nvGrpSpPr>
        <p:grpSpPr>
          <a:xfrm>
            <a:off x="10181443" y="12146"/>
            <a:ext cx="2119203" cy="2944189"/>
            <a:chOff x="6690382" y="-4766279"/>
            <a:chExt cx="1589402" cy="2208142"/>
          </a:xfrm>
        </p:grpSpPr>
        <p:sp>
          <p:nvSpPr>
            <p:cNvPr id="1823" name="Google Shape;1823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38" name="Google Shape;1838;p14"/>
          <p:cNvGrpSpPr/>
          <p:nvPr/>
        </p:nvGrpSpPr>
        <p:grpSpPr>
          <a:xfrm rot="5400000" flipH="1">
            <a:off x="9588425" y="-459681"/>
            <a:ext cx="2119203" cy="2944189"/>
            <a:chOff x="6690382" y="-4766279"/>
            <a:chExt cx="1589402" cy="2208142"/>
          </a:xfrm>
        </p:grpSpPr>
        <p:sp>
          <p:nvSpPr>
            <p:cNvPr id="1839" name="Google Shape;1839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14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1855" name="Google Shape;1855;p14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14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7" name="Google Shape;1857;p14"/>
          <p:cNvGrpSpPr/>
          <p:nvPr/>
        </p:nvGrpSpPr>
        <p:grpSpPr>
          <a:xfrm>
            <a:off x="-44392" y="4124541"/>
            <a:ext cx="13074295" cy="2844647"/>
            <a:chOff x="-33294" y="3093405"/>
            <a:chExt cx="9805721" cy="2133485"/>
          </a:xfrm>
        </p:grpSpPr>
        <p:grpSp>
          <p:nvGrpSpPr>
            <p:cNvPr id="1858" name="Google Shape;1858;p1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59" name="Google Shape;1859;p1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0" name="Google Shape;1860;p1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61" name="Google Shape;1861;p14"/>
            <p:cNvSpPr/>
            <p:nvPr/>
          </p:nvSpPr>
          <p:spPr>
            <a:xfrm>
              <a:off x="7151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14"/>
            <p:cNvSpPr/>
            <p:nvPr/>
          </p:nvSpPr>
          <p:spPr>
            <a:xfrm>
              <a:off x="6980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14"/>
            <p:cNvSpPr/>
            <p:nvPr/>
          </p:nvSpPr>
          <p:spPr>
            <a:xfrm>
              <a:off x="69259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1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1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1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14"/>
            <p:cNvSpPr/>
            <p:nvPr/>
          </p:nvSpPr>
          <p:spPr>
            <a:xfrm>
              <a:off x="59629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14"/>
            <p:cNvSpPr/>
            <p:nvPr/>
          </p:nvSpPr>
          <p:spPr>
            <a:xfrm>
              <a:off x="59629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14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70" name="Google Shape;1870;p14"/>
          <p:cNvSpPr/>
          <p:nvPr/>
        </p:nvSpPr>
        <p:spPr>
          <a:xfrm>
            <a:off x="9340876" y="1561008"/>
            <a:ext cx="2161779" cy="3333005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1" name="Google Shape;1871;p14"/>
          <p:cNvSpPr txBox="1">
            <a:spLocks noGrp="1"/>
          </p:cNvSpPr>
          <p:nvPr>
            <p:ph type="title"/>
          </p:nvPr>
        </p:nvSpPr>
        <p:spPr>
          <a:xfrm>
            <a:off x="2847367" y="1890267"/>
            <a:ext cx="6497200" cy="26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0254037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" name="Google Shape;1873;p15"/>
          <p:cNvSpPr txBox="1">
            <a:spLocks noGrp="1"/>
          </p:cNvSpPr>
          <p:nvPr>
            <p:ph type="title"/>
          </p:nvPr>
        </p:nvSpPr>
        <p:spPr>
          <a:xfrm>
            <a:off x="3626633" y="4134333"/>
            <a:ext cx="60276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7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4" name="Google Shape;1874;p15"/>
          <p:cNvSpPr txBox="1">
            <a:spLocks noGrp="1"/>
          </p:cNvSpPr>
          <p:nvPr>
            <p:ph type="subTitle" idx="1"/>
          </p:nvPr>
        </p:nvSpPr>
        <p:spPr>
          <a:xfrm>
            <a:off x="2577833" y="2163133"/>
            <a:ext cx="7076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6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5" name="Google Shape;1875;p15"/>
          <p:cNvSpPr/>
          <p:nvPr/>
        </p:nvSpPr>
        <p:spPr>
          <a:xfrm flipH="1">
            <a:off x="3704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6" name="Google Shape;1876;p15"/>
          <p:cNvSpPr/>
          <p:nvPr/>
        </p:nvSpPr>
        <p:spPr>
          <a:xfrm flipH="1">
            <a:off x="10055697" y="2556067"/>
            <a:ext cx="5349043" cy="2874543"/>
          </a:xfrm>
          <a:custGeom>
            <a:avLst/>
            <a:gdLst/>
            <a:ahLst/>
            <a:cxnLst/>
            <a:rect l="l" t="t" r="r" b="b"/>
            <a:pathLst>
              <a:path w="168156" h="90366" extrusionOk="0">
                <a:moveTo>
                  <a:pt x="4475" y="0"/>
                </a:moveTo>
                <a:lnTo>
                  <a:pt x="4475" y="0"/>
                </a:lnTo>
                <a:cubicBezTo>
                  <a:pt x="1736" y="2077"/>
                  <a:pt x="823" y="5798"/>
                  <a:pt x="731" y="9221"/>
                </a:cubicBezTo>
                <a:cubicBezTo>
                  <a:pt x="1" y="35174"/>
                  <a:pt x="937" y="61377"/>
                  <a:pt x="937" y="87375"/>
                </a:cubicBezTo>
                <a:lnTo>
                  <a:pt x="937" y="88311"/>
                </a:lnTo>
                <a:cubicBezTo>
                  <a:pt x="937" y="88311"/>
                  <a:pt x="168155" y="90365"/>
                  <a:pt x="168155" y="90365"/>
                </a:cubicBezTo>
                <a:cubicBezTo>
                  <a:pt x="161855" y="90274"/>
                  <a:pt x="153684" y="86074"/>
                  <a:pt x="147704" y="84271"/>
                </a:cubicBezTo>
                <a:cubicBezTo>
                  <a:pt x="146197" y="83837"/>
                  <a:pt x="130470" y="80003"/>
                  <a:pt x="131452" y="78382"/>
                </a:cubicBezTo>
                <a:cubicBezTo>
                  <a:pt x="132114" y="77264"/>
                  <a:pt x="132799" y="76145"/>
                  <a:pt x="133461" y="75004"/>
                </a:cubicBezTo>
                <a:cubicBezTo>
                  <a:pt x="133317" y="74998"/>
                  <a:pt x="133173" y="74995"/>
                  <a:pt x="133029" y="74995"/>
                </a:cubicBezTo>
                <a:cubicBezTo>
                  <a:pt x="131026" y="74995"/>
                  <a:pt x="129024" y="75584"/>
                  <a:pt x="127321" y="76670"/>
                </a:cubicBezTo>
                <a:cubicBezTo>
                  <a:pt x="129923" y="73589"/>
                  <a:pt x="133073" y="70964"/>
                  <a:pt x="136542" y="68955"/>
                </a:cubicBezTo>
                <a:lnTo>
                  <a:pt x="136542" y="68955"/>
                </a:lnTo>
                <a:cubicBezTo>
                  <a:pt x="130881" y="69161"/>
                  <a:pt x="125266" y="70987"/>
                  <a:pt x="120564" y="74159"/>
                </a:cubicBezTo>
                <a:cubicBezTo>
                  <a:pt x="126271" y="67038"/>
                  <a:pt x="135949" y="64755"/>
                  <a:pt x="144896" y="62907"/>
                </a:cubicBezTo>
                <a:cubicBezTo>
                  <a:pt x="143106" y="60610"/>
                  <a:pt x="140361" y="59843"/>
                  <a:pt x="137394" y="59843"/>
                </a:cubicBezTo>
                <a:cubicBezTo>
                  <a:pt x="134876" y="59843"/>
                  <a:pt x="132198" y="60396"/>
                  <a:pt x="129809" y="61035"/>
                </a:cubicBezTo>
                <a:cubicBezTo>
                  <a:pt x="137250" y="57588"/>
                  <a:pt x="144691" y="54119"/>
                  <a:pt x="152132" y="50672"/>
                </a:cubicBezTo>
                <a:cubicBezTo>
                  <a:pt x="150433" y="48753"/>
                  <a:pt x="148088" y="48034"/>
                  <a:pt x="145556" y="48034"/>
                </a:cubicBezTo>
                <a:cubicBezTo>
                  <a:pt x="142577" y="48034"/>
                  <a:pt x="139339" y="49029"/>
                  <a:pt x="136588" y="50238"/>
                </a:cubicBezTo>
                <a:cubicBezTo>
                  <a:pt x="131961" y="52244"/>
                  <a:pt x="127493" y="54591"/>
                  <a:pt x="123208" y="57234"/>
                </a:cubicBezTo>
                <a:lnTo>
                  <a:pt x="123208" y="57234"/>
                </a:lnTo>
                <a:cubicBezTo>
                  <a:pt x="125208" y="55994"/>
                  <a:pt x="126870" y="52927"/>
                  <a:pt x="128827" y="51403"/>
                </a:cubicBezTo>
                <a:cubicBezTo>
                  <a:pt x="131132" y="49599"/>
                  <a:pt x="133666" y="48139"/>
                  <a:pt x="136268" y="46838"/>
                </a:cubicBezTo>
                <a:cubicBezTo>
                  <a:pt x="141449" y="44258"/>
                  <a:pt x="147589" y="43391"/>
                  <a:pt x="152132" y="39693"/>
                </a:cubicBezTo>
                <a:cubicBezTo>
                  <a:pt x="153250" y="38780"/>
                  <a:pt x="154369" y="37548"/>
                  <a:pt x="154232" y="36087"/>
                </a:cubicBezTo>
                <a:cubicBezTo>
                  <a:pt x="154072" y="34603"/>
                  <a:pt x="152634" y="33553"/>
                  <a:pt x="151196" y="33074"/>
                </a:cubicBezTo>
                <a:cubicBezTo>
                  <a:pt x="150219" y="32760"/>
                  <a:pt x="149209" y="32618"/>
                  <a:pt x="148194" y="32618"/>
                </a:cubicBezTo>
                <a:cubicBezTo>
                  <a:pt x="145957" y="32618"/>
                  <a:pt x="143694" y="33308"/>
                  <a:pt x="141700" y="34375"/>
                </a:cubicBezTo>
                <a:cubicBezTo>
                  <a:pt x="138825" y="35950"/>
                  <a:pt x="136428" y="38255"/>
                  <a:pt x="134077" y="40538"/>
                </a:cubicBezTo>
                <a:cubicBezTo>
                  <a:pt x="136085" y="34900"/>
                  <a:pt x="144782" y="34398"/>
                  <a:pt x="147293" y="28988"/>
                </a:cubicBezTo>
                <a:cubicBezTo>
                  <a:pt x="147955" y="27527"/>
                  <a:pt x="147955" y="25519"/>
                  <a:pt x="146631" y="24629"/>
                </a:cubicBezTo>
                <a:cubicBezTo>
                  <a:pt x="146163" y="24313"/>
                  <a:pt x="145626" y="24190"/>
                  <a:pt x="145069" y="24190"/>
                </a:cubicBezTo>
                <a:cubicBezTo>
                  <a:pt x="144295" y="24190"/>
                  <a:pt x="143480" y="24428"/>
                  <a:pt x="142750" y="24720"/>
                </a:cubicBezTo>
                <a:cubicBezTo>
                  <a:pt x="140210" y="25703"/>
                  <a:pt x="137839" y="27137"/>
                  <a:pt x="135766" y="28922"/>
                </a:cubicBezTo>
                <a:lnTo>
                  <a:pt x="135766" y="28922"/>
                </a:lnTo>
                <a:cubicBezTo>
                  <a:pt x="137974" y="26334"/>
                  <a:pt x="139759" y="23388"/>
                  <a:pt x="141039" y="20246"/>
                </a:cubicBezTo>
                <a:cubicBezTo>
                  <a:pt x="141997" y="17895"/>
                  <a:pt x="142591" y="15019"/>
                  <a:pt x="141061" y="13010"/>
                </a:cubicBezTo>
                <a:cubicBezTo>
                  <a:pt x="140171" y="11827"/>
                  <a:pt x="138738" y="11289"/>
                  <a:pt x="137253" y="11289"/>
                </a:cubicBezTo>
                <a:cubicBezTo>
                  <a:pt x="135960" y="11289"/>
                  <a:pt x="134626" y="11696"/>
                  <a:pt x="133575" y="12440"/>
                </a:cubicBezTo>
                <a:cubicBezTo>
                  <a:pt x="131292" y="14038"/>
                  <a:pt x="130060" y="16708"/>
                  <a:pt x="129124" y="19333"/>
                </a:cubicBezTo>
                <a:cubicBezTo>
                  <a:pt x="127937" y="22574"/>
                  <a:pt x="127047" y="25907"/>
                  <a:pt x="126453" y="29308"/>
                </a:cubicBezTo>
                <a:cubicBezTo>
                  <a:pt x="127092" y="24537"/>
                  <a:pt x="126156" y="19584"/>
                  <a:pt x="123828" y="15361"/>
                </a:cubicBezTo>
                <a:cubicBezTo>
                  <a:pt x="123509" y="14768"/>
                  <a:pt x="123121" y="14152"/>
                  <a:pt x="122482" y="13901"/>
                </a:cubicBezTo>
                <a:cubicBezTo>
                  <a:pt x="122297" y="13831"/>
                  <a:pt x="122117" y="13799"/>
                  <a:pt x="121943" y="13799"/>
                </a:cubicBezTo>
                <a:cubicBezTo>
                  <a:pt x="120632" y="13799"/>
                  <a:pt x="119650" y="15625"/>
                  <a:pt x="119469" y="17096"/>
                </a:cubicBezTo>
                <a:cubicBezTo>
                  <a:pt x="118510" y="24788"/>
                  <a:pt x="122390" y="32686"/>
                  <a:pt x="120473" y="40173"/>
                </a:cubicBezTo>
                <a:cubicBezTo>
                  <a:pt x="120724" y="33553"/>
                  <a:pt x="118578" y="26843"/>
                  <a:pt x="114470" y="21616"/>
                </a:cubicBezTo>
                <a:cubicBezTo>
                  <a:pt x="113945" y="20931"/>
                  <a:pt x="113351" y="20269"/>
                  <a:pt x="112530" y="19972"/>
                </a:cubicBezTo>
                <a:cubicBezTo>
                  <a:pt x="112319" y="19894"/>
                  <a:pt x="112089" y="19855"/>
                  <a:pt x="111858" y="19855"/>
                </a:cubicBezTo>
                <a:cubicBezTo>
                  <a:pt x="111217" y="19855"/>
                  <a:pt x="110574" y="20154"/>
                  <a:pt x="110339" y="20725"/>
                </a:cubicBezTo>
                <a:cubicBezTo>
                  <a:pt x="110019" y="21479"/>
                  <a:pt x="110430" y="22300"/>
                  <a:pt x="110864" y="22985"/>
                </a:cubicBezTo>
                <a:cubicBezTo>
                  <a:pt x="114242" y="28303"/>
                  <a:pt x="115748" y="31704"/>
                  <a:pt x="115885" y="37958"/>
                </a:cubicBezTo>
                <a:cubicBezTo>
                  <a:pt x="116045" y="43779"/>
                  <a:pt x="114242" y="47910"/>
                  <a:pt x="112119" y="53206"/>
                </a:cubicBezTo>
                <a:cubicBezTo>
                  <a:pt x="111685" y="50718"/>
                  <a:pt x="109608" y="48664"/>
                  <a:pt x="107211" y="48047"/>
                </a:cubicBezTo>
                <a:cubicBezTo>
                  <a:pt x="106702" y="47911"/>
                  <a:pt x="106179" y="47839"/>
                  <a:pt x="105653" y="47839"/>
                </a:cubicBezTo>
                <a:cubicBezTo>
                  <a:pt x="105473" y="47839"/>
                  <a:pt x="105292" y="47847"/>
                  <a:pt x="105112" y="47865"/>
                </a:cubicBezTo>
                <a:cubicBezTo>
                  <a:pt x="100820" y="48253"/>
                  <a:pt x="99405" y="53023"/>
                  <a:pt x="96278" y="55009"/>
                </a:cubicBezTo>
                <a:cubicBezTo>
                  <a:pt x="96768" y="53441"/>
                  <a:pt x="96921" y="48121"/>
                  <a:pt x="94456" y="48121"/>
                </a:cubicBezTo>
                <a:cubicBezTo>
                  <a:pt x="94050" y="48121"/>
                  <a:pt x="93573" y="48266"/>
                  <a:pt x="93014" y="48595"/>
                </a:cubicBezTo>
                <a:cubicBezTo>
                  <a:pt x="95616" y="45742"/>
                  <a:pt x="95502" y="46198"/>
                  <a:pt x="98994" y="45285"/>
                </a:cubicBezTo>
                <a:cubicBezTo>
                  <a:pt x="100136" y="44989"/>
                  <a:pt x="101163" y="43596"/>
                  <a:pt x="100432" y="42638"/>
                </a:cubicBezTo>
                <a:cubicBezTo>
                  <a:pt x="100677" y="42548"/>
                  <a:pt x="100943" y="42537"/>
                  <a:pt x="101211" y="42537"/>
                </a:cubicBezTo>
                <a:cubicBezTo>
                  <a:pt x="101290" y="42537"/>
                  <a:pt x="101369" y="42538"/>
                  <a:pt x="101448" y="42538"/>
                </a:cubicBezTo>
                <a:cubicBezTo>
                  <a:pt x="101575" y="42538"/>
                  <a:pt x="101702" y="42536"/>
                  <a:pt x="101825" y="42524"/>
                </a:cubicBezTo>
                <a:cubicBezTo>
                  <a:pt x="102281" y="42455"/>
                  <a:pt x="102783" y="42136"/>
                  <a:pt x="102761" y="41679"/>
                </a:cubicBezTo>
                <a:cubicBezTo>
                  <a:pt x="102715" y="41131"/>
                  <a:pt x="102007" y="40949"/>
                  <a:pt x="101459" y="40903"/>
                </a:cubicBezTo>
                <a:cubicBezTo>
                  <a:pt x="100432" y="40834"/>
                  <a:pt x="99382" y="40766"/>
                  <a:pt x="98332" y="40698"/>
                </a:cubicBezTo>
                <a:cubicBezTo>
                  <a:pt x="99725" y="39214"/>
                  <a:pt x="102190" y="39990"/>
                  <a:pt x="104176" y="39533"/>
                </a:cubicBezTo>
                <a:cubicBezTo>
                  <a:pt x="104883" y="39351"/>
                  <a:pt x="105682" y="38598"/>
                  <a:pt x="105226" y="38004"/>
                </a:cubicBezTo>
                <a:lnTo>
                  <a:pt x="105226" y="38004"/>
                </a:lnTo>
                <a:cubicBezTo>
                  <a:pt x="105503" y="38036"/>
                  <a:pt x="105791" y="38073"/>
                  <a:pt x="106069" y="38073"/>
                </a:cubicBezTo>
                <a:cubicBezTo>
                  <a:pt x="106387" y="38073"/>
                  <a:pt x="106693" y="38025"/>
                  <a:pt x="106960" y="37867"/>
                </a:cubicBezTo>
                <a:cubicBezTo>
                  <a:pt x="107485" y="37593"/>
                  <a:pt x="107736" y="36794"/>
                  <a:pt x="107303" y="36406"/>
                </a:cubicBezTo>
                <a:lnTo>
                  <a:pt x="107303" y="36406"/>
                </a:lnTo>
                <a:cubicBezTo>
                  <a:pt x="106846" y="36593"/>
                  <a:pt x="106351" y="36686"/>
                  <a:pt x="105854" y="36686"/>
                </a:cubicBezTo>
                <a:cubicBezTo>
                  <a:pt x="105260" y="36686"/>
                  <a:pt x="104665" y="36553"/>
                  <a:pt x="104130" y="36292"/>
                </a:cubicBezTo>
                <a:cubicBezTo>
                  <a:pt x="104952" y="36132"/>
                  <a:pt x="105819" y="35927"/>
                  <a:pt x="106481" y="35402"/>
                </a:cubicBezTo>
                <a:cubicBezTo>
                  <a:pt x="107143" y="34877"/>
                  <a:pt x="107508" y="33873"/>
                  <a:pt x="107074" y="33142"/>
                </a:cubicBezTo>
                <a:cubicBezTo>
                  <a:pt x="107919" y="33028"/>
                  <a:pt x="108239" y="31773"/>
                  <a:pt x="107714" y="31088"/>
                </a:cubicBezTo>
                <a:cubicBezTo>
                  <a:pt x="107336" y="30595"/>
                  <a:pt x="106710" y="30374"/>
                  <a:pt x="106073" y="30374"/>
                </a:cubicBezTo>
                <a:cubicBezTo>
                  <a:pt x="105826" y="30374"/>
                  <a:pt x="105576" y="30408"/>
                  <a:pt x="105340" y="30472"/>
                </a:cubicBezTo>
                <a:cubicBezTo>
                  <a:pt x="104495" y="30700"/>
                  <a:pt x="103765" y="31202"/>
                  <a:pt x="103012" y="31636"/>
                </a:cubicBezTo>
                <a:cubicBezTo>
                  <a:pt x="102337" y="32024"/>
                  <a:pt x="101590" y="32358"/>
                  <a:pt x="100818" y="32358"/>
                </a:cubicBezTo>
                <a:cubicBezTo>
                  <a:pt x="100728" y="32358"/>
                  <a:pt x="100637" y="32353"/>
                  <a:pt x="100546" y="32343"/>
                </a:cubicBezTo>
                <a:cubicBezTo>
                  <a:pt x="102213" y="32001"/>
                  <a:pt x="103742" y="31134"/>
                  <a:pt x="104883" y="29878"/>
                </a:cubicBezTo>
                <a:cubicBezTo>
                  <a:pt x="105317" y="29399"/>
                  <a:pt x="105705" y="28828"/>
                  <a:pt x="105682" y="28189"/>
                </a:cubicBezTo>
                <a:cubicBezTo>
                  <a:pt x="105662" y="27626"/>
                  <a:pt x="105198" y="27062"/>
                  <a:pt x="104666" y="27062"/>
                </a:cubicBezTo>
                <a:cubicBezTo>
                  <a:pt x="104595" y="27062"/>
                  <a:pt x="104522" y="27072"/>
                  <a:pt x="104450" y="27094"/>
                </a:cubicBezTo>
                <a:cubicBezTo>
                  <a:pt x="105157" y="26340"/>
                  <a:pt x="105796" y="25382"/>
                  <a:pt x="105705" y="24332"/>
                </a:cubicBezTo>
                <a:cubicBezTo>
                  <a:pt x="105599" y="23121"/>
                  <a:pt x="105120" y="22694"/>
                  <a:pt x="104505" y="22694"/>
                </a:cubicBezTo>
                <a:cubicBezTo>
                  <a:pt x="103392" y="22694"/>
                  <a:pt x="101834" y="24089"/>
                  <a:pt x="101231" y="24765"/>
                </a:cubicBezTo>
                <a:cubicBezTo>
                  <a:pt x="100501" y="25610"/>
                  <a:pt x="99565" y="26295"/>
                  <a:pt x="98515" y="26706"/>
                </a:cubicBezTo>
                <a:cubicBezTo>
                  <a:pt x="99839" y="25656"/>
                  <a:pt x="103993" y="19858"/>
                  <a:pt x="100934" y="18534"/>
                </a:cubicBezTo>
                <a:cubicBezTo>
                  <a:pt x="100805" y="18475"/>
                  <a:pt x="100676" y="18449"/>
                  <a:pt x="100548" y="18449"/>
                </a:cubicBezTo>
                <a:cubicBezTo>
                  <a:pt x="99937" y="18449"/>
                  <a:pt x="99368" y="19059"/>
                  <a:pt x="98972" y="19607"/>
                </a:cubicBezTo>
                <a:cubicBezTo>
                  <a:pt x="98492" y="20246"/>
                  <a:pt x="98013" y="20885"/>
                  <a:pt x="97556" y="21524"/>
                </a:cubicBezTo>
                <a:cubicBezTo>
                  <a:pt x="97762" y="20840"/>
                  <a:pt x="97990" y="20132"/>
                  <a:pt x="98195" y="19447"/>
                </a:cubicBezTo>
                <a:cubicBezTo>
                  <a:pt x="98492" y="18557"/>
                  <a:pt x="98766" y="17621"/>
                  <a:pt x="98492" y="16731"/>
                </a:cubicBezTo>
                <a:cubicBezTo>
                  <a:pt x="98293" y="16026"/>
                  <a:pt x="97594" y="15436"/>
                  <a:pt x="96903" y="15436"/>
                </a:cubicBezTo>
                <a:cubicBezTo>
                  <a:pt x="96721" y="15436"/>
                  <a:pt x="96541" y="15477"/>
                  <a:pt x="96369" y="15567"/>
                </a:cubicBezTo>
                <a:cubicBezTo>
                  <a:pt x="95890" y="15818"/>
                  <a:pt x="95639" y="16366"/>
                  <a:pt x="95434" y="16891"/>
                </a:cubicBezTo>
                <a:cubicBezTo>
                  <a:pt x="94589" y="18968"/>
                  <a:pt x="93699" y="21022"/>
                  <a:pt x="92740" y="23054"/>
                </a:cubicBezTo>
                <a:cubicBezTo>
                  <a:pt x="92512" y="23556"/>
                  <a:pt x="92170" y="24126"/>
                  <a:pt x="91645" y="24172"/>
                </a:cubicBezTo>
                <a:cubicBezTo>
                  <a:pt x="92033" y="22780"/>
                  <a:pt x="92421" y="21387"/>
                  <a:pt x="92809" y="20018"/>
                </a:cubicBezTo>
                <a:cubicBezTo>
                  <a:pt x="93037" y="19196"/>
                  <a:pt x="93265" y="18329"/>
                  <a:pt x="93037" y="17507"/>
                </a:cubicBezTo>
                <a:cubicBezTo>
                  <a:pt x="92843" y="16828"/>
                  <a:pt x="92187" y="16214"/>
                  <a:pt x="91503" y="16214"/>
                </a:cubicBezTo>
                <a:cubicBezTo>
                  <a:pt x="91383" y="16214"/>
                  <a:pt x="91262" y="16233"/>
                  <a:pt x="91142" y="16275"/>
                </a:cubicBezTo>
                <a:cubicBezTo>
                  <a:pt x="90663" y="16434"/>
                  <a:pt x="90366" y="16891"/>
                  <a:pt x="90115" y="17324"/>
                </a:cubicBezTo>
                <a:cubicBezTo>
                  <a:pt x="88837" y="19698"/>
                  <a:pt x="88860" y="22529"/>
                  <a:pt x="88883" y="25222"/>
                </a:cubicBezTo>
                <a:cubicBezTo>
                  <a:pt x="88518" y="23579"/>
                  <a:pt x="88152" y="21935"/>
                  <a:pt x="87468" y="20406"/>
                </a:cubicBezTo>
                <a:cubicBezTo>
                  <a:pt x="87331" y="20132"/>
                  <a:pt x="87171" y="19812"/>
                  <a:pt x="86874" y="19721"/>
                </a:cubicBezTo>
                <a:cubicBezTo>
                  <a:pt x="86804" y="19696"/>
                  <a:pt x="86737" y="19685"/>
                  <a:pt x="86671" y="19685"/>
                </a:cubicBezTo>
                <a:cubicBezTo>
                  <a:pt x="86140" y="19685"/>
                  <a:pt x="85771" y="20455"/>
                  <a:pt x="85710" y="21045"/>
                </a:cubicBezTo>
                <a:cubicBezTo>
                  <a:pt x="85629" y="21908"/>
                  <a:pt x="85674" y="22749"/>
                  <a:pt x="85790" y="23580"/>
                </a:cubicBezTo>
                <a:lnTo>
                  <a:pt x="85790" y="23580"/>
                </a:lnTo>
                <a:cubicBezTo>
                  <a:pt x="85477" y="22591"/>
                  <a:pt x="85068" y="21633"/>
                  <a:pt x="84569" y="20725"/>
                </a:cubicBezTo>
                <a:cubicBezTo>
                  <a:pt x="84226" y="20132"/>
                  <a:pt x="83770" y="19493"/>
                  <a:pt x="83108" y="19424"/>
                </a:cubicBezTo>
                <a:cubicBezTo>
                  <a:pt x="83058" y="19418"/>
                  <a:pt x="83008" y="19415"/>
                  <a:pt x="82958" y="19415"/>
                </a:cubicBezTo>
                <a:cubicBezTo>
                  <a:pt x="82315" y="19415"/>
                  <a:pt x="81768" y="19951"/>
                  <a:pt x="81556" y="20566"/>
                </a:cubicBezTo>
                <a:cubicBezTo>
                  <a:pt x="81350" y="21228"/>
                  <a:pt x="81442" y="21935"/>
                  <a:pt x="81579" y="22620"/>
                </a:cubicBezTo>
                <a:cubicBezTo>
                  <a:pt x="82078" y="25215"/>
                  <a:pt x="82961" y="27723"/>
                  <a:pt x="84198" y="30068"/>
                </a:cubicBezTo>
                <a:lnTo>
                  <a:pt x="84198" y="30068"/>
                </a:lnTo>
                <a:cubicBezTo>
                  <a:pt x="83524" y="29164"/>
                  <a:pt x="82500" y="28525"/>
                  <a:pt x="81373" y="28372"/>
                </a:cubicBezTo>
                <a:lnTo>
                  <a:pt x="81373" y="28372"/>
                </a:lnTo>
                <a:cubicBezTo>
                  <a:pt x="81716" y="30358"/>
                  <a:pt x="82674" y="32229"/>
                  <a:pt x="84112" y="33645"/>
                </a:cubicBezTo>
                <a:cubicBezTo>
                  <a:pt x="83520" y="33180"/>
                  <a:pt x="82726" y="32716"/>
                  <a:pt x="82013" y="32716"/>
                </a:cubicBezTo>
                <a:cubicBezTo>
                  <a:pt x="81709" y="32716"/>
                  <a:pt x="81420" y="32801"/>
                  <a:pt x="81168" y="33005"/>
                </a:cubicBezTo>
                <a:cubicBezTo>
                  <a:pt x="81647" y="33736"/>
                  <a:pt x="82104" y="34466"/>
                  <a:pt x="82583" y="35197"/>
                </a:cubicBezTo>
                <a:cubicBezTo>
                  <a:pt x="82291" y="34859"/>
                  <a:pt x="81834" y="34676"/>
                  <a:pt x="81378" y="34676"/>
                </a:cubicBezTo>
                <a:cubicBezTo>
                  <a:pt x="81157" y="34676"/>
                  <a:pt x="80936" y="34719"/>
                  <a:pt x="80734" y="34809"/>
                </a:cubicBezTo>
                <a:cubicBezTo>
                  <a:pt x="81624" y="35630"/>
                  <a:pt x="82514" y="36429"/>
                  <a:pt x="83405" y="37228"/>
                </a:cubicBezTo>
                <a:cubicBezTo>
                  <a:pt x="82971" y="37182"/>
                  <a:pt x="75827" y="36429"/>
                  <a:pt x="76009" y="36110"/>
                </a:cubicBezTo>
                <a:cubicBezTo>
                  <a:pt x="76260" y="35653"/>
                  <a:pt x="79296" y="30335"/>
                  <a:pt x="79296" y="30335"/>
                </a:cubicBezTo>
                <a:cubicBezTo>
                  <a:pt x="79254" y="30332"/>
                  <a:pt x="79211" y="30331"/>
                  <a:pt x="79169" y="30331"/>
                </a:cubicBezTo>
                <a:cubicBezTo>
                  <a:pt x="78459" y="30331"/>
                  <a:pt x="77763" y="30687"/>
                  <a:pt x="77310" y="31225"/>
                </a:cubicBezTo>
                <a:cubicBezTo>
                  <a:pt x="77744" y="30312"/>
                  <a:pt x="78520" y="29604"/>
                  <a:pt x="79182" y="28828"/>
                </a:cubicBezTo>
                <a:cubicBezTo>
                  <a:pt x="79867" y="28075"/>
                  <a:pt x="80483" y="27162"/>
                  <a:pt x="80460" y="26135"/>
                </a:cubicBezTo>
                <a:cubicBezTo>
                  <a:pt x="80460" y="25206"/>
                  <a:pt x="79695" y="24277"/>
                  <a:pt x="78805" y="24277"/>
                </a:cubicBezTo>
                <a:cubicBezTo>
                  <a:pt x="78711" y="24277"/>
                  <a:pt x="78616" y="24287"/>
                  <a:pt x="78520" y="24309"/>
                </a:cubicBezTo>
                <a:cubicBezTo>
                  <a:pt x="78041" y="24423"/>
                  <a:pt x="77676" y="24788"/>
                  <a:pt x="77356" y="25131"/>
                </a:cubicBezTo>
                <a:cubicBezTo>
                  <a:pt x="74868" y="27710"/>
                  <a:pt x="72471" y="30837"/>
                  <a:pt x="68956" y="31453"/>
                </a:cubicBezTo>
                <a:cubicBezTo>
                  <a:pt x="71558" y="30015"/>
                  <a:pt x="73887" y="28121"/>
                  <a:pt x="75849" y="25884"/>
                </a:cubicBezTo>
                <a:cubicBezTo>
                  <a:pt x="77493" y="23989"/>
                  <a:pt x="78452" y="21958"/>
                  <a:pt x="78931" y="19516"/>
                </a:cubicBezTo>
                <a:cubicBezTo>
                  <a:pt x="79022" y="19036"/>
                  <a:pt x="79045" y="18511"/>
                  <a:pt x="78862" y="18078"/>
                </a:cubicBezTo>
                <a:cubicBezTo>
                  <a:pt x="78678" y="17669"/>
                  <a:pt x="78275" y="17333"/>
                  <a:pt x="77832" y="17333"/>
                </a:cubicBezTo>
                <a:cubicBezTo>
                  <a:pt x="77780" y="17333"/>
                  <a:pt x="77728" y="17338"/>
                  <a:pt x="77676" y="17347"/>
                </a:cubicBezTo>
                <a:cubicBezTo>
                  <a:pt x="77265" y="17439"/>
                  <a:pt x="76968" y="17804"/>
                  <a:pt x="76717" y="18169"/>
                </a:cubicBezTo>
                <a:lnTo>
                  <a:pt x="73818" y="22186"/>
                </a:lnTo>
                <a:cubicBezTo>
                  <a:pt x="74754" y="20794"/>
                  <a:pt x="75256" y="19105"/>
                  <a:pt x="75233" y="17416"/>
                </a:cubicBezTo>
                <a:cubicBezTo>
                  <a:pt x="75233" y="16959"/>
                  <a:pt x="75142" y="16411"/>
                  <a:pt x="74731" y="16229"/>
                </a:cubicBezTo>
                <a:cubicBezTo>
                  <a:pt x="74643" y="16188"/>
                  <a:pt x="74550" y="16169"/>
                  <a:pt x="74457" y="16169"/>
                </a:cubicBezTo>
                <a:cubicBezTo>
                  <a:pt x="74189" y="16169"/>
                  <a:pt x="73919" y="16322"/>
                  <a:pt x="73750" y="16526"/>
                </a:cubicBezTo>
                <a:cubicBezTo>
                  <a:pt x="73498" y="16799"/>
                  <a:pt x="73384" y="17165"/>
                  <a:pt x="73293" y="17507"/>
                </a:cubicBezTo>
                <a:cubicBezTo>
                  <a:pt x="71855" y="22346"/>
                  <a:pt x="68842" y="26432"/>
                  <a:pt x="65099" y="29787"/>
                </a:cubicBezTo>
                <a:cubicBezTo>
                  <a:pt x="69595" y="24674"/>
                  <a:pt x="72517" y="18215"/>
                  <a:pt x="73384" y="11458"/>
                </a:cubicBezTo>
                <a:cubicBezTo>
                  <a:pt x="73544" y="10180"/>
                  <a:pt x="73293" y="8445"/>
                  <a:pt x="72038" y="8286"/>
                </a:cubicBezTo>
                <a:cubicBezTo>
                  <a:pt x="71980" y="8278"/>
                  <a:pt x="71923" y="8274"/>
                  <a:pt x="71867" y="8274"/>
                </a:cubicBezTo>
                <a:cubicBezTo>
                  <a:pt x="71075" y="8274"/>
                  <a:pt x="70411" y="8996"/>
                  <a:pt x="70006" y="9678"/>
                </a:cubicBezTo>
                <a:cubicBezTo>
                  <a:pt x="68591" y="11983"/>
                  <a:pt x="68180" y="14722"/>
                  <a:pt x="67495" y="17324"/>
                </a:cubicBezTo>
                <a:cubicBezTo>
                  <a:pt x="66126" y="22551"/>
                  <a:pt x="63569" y="27436"/>
                  <a:pt x="60100" y="31567"/>
                </a:cubicBezTo>
                <a:cubicBezTo>
                  <a:pt x="62200" y="28440"/>
                  <a:pt x="63524" y="24811"/>
                  <a:pt x="63935" y="21068"/>
                </a:cubicBezTo>
                <a:cubicBezTo>
                  <a:pt x="64209" y="18671"/>
                  <a:pt x="64094" y="16160"/>
                  <a:pt x="63022" y="13992"/>
                </a:cubicBezTo>
                <a:cubicBezTo>
                  <a:pt x="62839" y="13627"/>
                  <a:pt x="62588" y="13239"/>
                  <a:pt x="62223" y="13056"/>
                </a:cubicBezTo>
                <a:cubicBezTo>
                  <a:pt x="62077" y="12990"/>
                  <a:pt x="61932" y="12960"/>
                  <a:pt x="61789" y="12960"/>
                </a:cubicBezTo>
                <a:cubicBezTo>
                  <a:pt x="60994" y="12960"/>
                  <a:pt x="60280" y="13894"/>
                  <a:pt x="60009" y="14745"/>
                </a:cubicBezTo>
                <a:cubicBezTo>
                  <a:pt x="59210" y="17233"/>
                  <a:pt x="59507" y="19995"/>
                  <a:pt x="58936" y="22506"/>
                </a:cubicBezTo>
                <a:cubicBezTo>
                  <a:pt x="58251" y="25496"/>
                  <a:pt x="57658" y="28258"/>
                  <a:pt x="57909" y="31385"/>
                </a:cubicBezTo>
                <a:cubicBezTo>
                  <a:pt x="57064" y="28395"/>
                  <a:pt x="56676" y="25290"/>
                  <a:pt x="56768" y="22209"/>
                </a:cubicBezTo>
                <a:lnTo>
                  <a:pt x="56768" y="22209"/>
                </a:lnTo>
                <a:cubicBezTo>
                  <a:pt x="55626" y="25838"/>
                  <a:pt x="56174" y="29764"/>
                  <a:pt x="56768" y="33508"/>
                </a:cubicBezTo>
                <a:cubicBezTo>
                  <a:pt x="56402" y="31202"/>
                  <a:pt x="55147" y="26546"/>
                  <a:pt x="53504" y="24834"/>
                </a:cubicBezTo>
                <a:cubicBezTo>
                  <a:pt x="51929" y="23191"/>
                  <a:pt x="48984" y="22848"/>
                  <a:pt x="46884" y="22141"/>
                </a:cubicBezTo>
                <a:cubicBezTo>
                  <a:pt x="44373" y="22141"/>
                  <a:pt x="40927" y="20109"/>
                  <a:pt x="38553" y="19173"/>
                </a:cubicBezTo>
                <a:cubicBezTo>
                  <a:pt x="35220" y="17872"/>
                  <a:pt x="31888" y="16571"/>
                  <a:pt x="28555" y="15247"/>
                </a:cubicBezTo>
                <a:cubicBezTo>
                  <a:pt x="27830" y="14961"/>
                  <a:pt x="27061" y="14675"/>
                  <a:pt x="26292" y="14675"/>
                </a:cubicBezTo>
                <a:cubicBezTo>
                  <a:pt x="26263" y="14675"/>
                  <a:pt x="26234" y="14676"/>
                  <a:pt x="26204" y="14677"/>
                </a:cubicBezTo>
                <a:cubicBezTo>
                  <a:pt x="23146" y="14814"/>
                  <a:pt x="18992" y="20315"/>
                  <a:pt x="17668" y="22780"/>
                </a:cubicBezTo>
                <a:cubicBezTo>
                  <a:pt x="15591" y="26637"/>
                  <a:pt x="14952" y="31179"/>
                  <a:pt x="14404" y="35471"/>
                </a:cubicBezTo>
                <a:cubicBezTo>
                  <a:pt x="12943" y="29148"/>
                  <a:pt x="14107" y="22278"/>
                  <a:pt x="17554" y="16799"/>
                </a:cubicBezTo>
                <a:lnTo>
                  <a:pt x="17554" y="16799"/>
                </a:lnTo>
                <a:cubicBezTo>
                  <a:pt x="15134" y="18078"/>
                  <a:pt x="13217" y="20292"/>
                  <a:pt x="12281" y="22871"/>
                </a:cubicBezTo>
                <a:cubicBezTo>
                  <a:pt x="12738" y="20954"/>
                  <a:pt x="13217" y="19014"/>
                  <a:pt x="13673" y="17073"/>
                </a:cubicBezTo>
                <a:lnTo>
                  <a:pt x="13673" y="17073"/>
                </a:lnTo>
                <a:cubicBezTo>
                  <a:pt x="12418" y="18968"/>
                  <a:pt x="11345" y="20999"/>
                  <a:pt x="10478" y="23122"/>
                </a:cubicBezTo>
                <a:cubicBezTo>
                  <a:pt x="10752" y="19630"/>
                  <a:pt x="11505" y="16206"/>
                  <a:pt x="12738" y="12919"/>
                </a:cubicBezTo>
                <a:lnTo>
                  <a:pt x="12738" y="12919"/>
                </a:lnTo>
                <a:cubicBezTo>
                  <a:pt x="11430" y="14362"/>
                  <a:pt x="10501" y="16183"/>
                  <a:pt x="10127" y="18097"/>
                </a:cubicBezTo>
                <a:lnTo>
                  <a:pt x="10127" y="18097"/>
                </a:lnTo>
                <a:cubicBezTo>
                  <a:pt x="11074" y="13144"/>
                  <a:pt x="11389" y="8078"/>
                  <a:pt x="11048" y="3036"/>
                </a:cubicBezTo>
                <a:lnTo>
                  <a:pt x="11048" y="3036"/>
                </a:lnTo>
                <a:cubicBezTo>
                  <a:pt x="11185" y="6779"/>
                  <a:pt x="10501" y="10545"/>
                  <a:pt x="9063" y="13992"/>
                </a:cubicBezTo>
                <a:cubicBezTo>
                  <a:pt x="9291" y="10203"/>
                  <a:pt x="9382" y="6414"/>
                  <a:pt x="9314" y="2625"/>
                </a:cubicBezTo>
                <a:lnTo>
                  <a:pt x="9314" y="2625"/>
                </a:lnTo>
                <a:cubicBezTo>
                  <a:pt x="8743" y="5181"/>
                  <a:pt x="7967" y="7715"/>
                  <a:pt x="7031" y="10180"/>
                </a:cubicBezTo>
                <a:cubicBezTo>
                  <a:pt x="6689" y="6825"/>
                  <a:pt x="6529" y="3447"/>
                  <a:pt x="6598" y="46"/>
                </a:cubicBezTo>
                <a:lnTo>
                  <a:pt x="6598" y="46"/>
                </a:lnTo>
                <a:cubicBezTo>
                  <a:pt x="4886" y="2785"/>
                  <a:pt x="4680" y="6163"/>
                  <a:pt x="4543" y="9358"/>
                </a:cubicBezTo>
                <a:cubicBezTo>
                  <a:pt x="4110" y="6254"/>
                  <a:pt x="4087" y="3104"/>
                  <a:pt x="447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77" name="Google Shape;1877;p15"/>
          <p:cNvGrpSpPr/>
          <p:nvPr/>
        </p:nvGrpSpPr>
        <p:grpSpPr>
          <a:xfrm>
            <a:off x="-391938" y="523152"/>
            <a:ext cx="4465385" cy="6096013"/>
            <a:chOff x="-8979" y="-3697236"/>
            <a:chExt cx="3349039" cy="4572010"/>
          </a:xfrm>
        </p:grpSpPr>
        <p:sp>
          <p:nvSpPr>
            <p:cNvPr id="1878" name="Google Shape;1878;p15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15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80" name="Google Shape;1880;p15"/>
          <p:cNvSpPr/>
          <p:nvPr/>
        </p:nvSpPr>
        <p:spPr>
          <a:xfrm>
            <a:off x="-534858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1" name="Google Shape;1881;p15"/>
          <p:cNvSpPr/>
          <p:nvPr/>
        </p:nvSpPr>
        <p:spPr>
          <a:xfrm>
            <a:off x="-64393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82" name="Google Shape;1882;p15"/>
          <p:cNvGrpSpPr/>
          <p:nvPr/>
        </p:nvGrpSpPr>
        <p:grpSpPr>
          <a:xfrm>
            <a:off x="436017" y="2492018"/>
            <a:ext cx="1479867" cy="1581100"/>
            <a:chOff x="454950" y="2869750"/>
            <a:chExt cx="1109900" cy="1185825"/>
          </a:xfrm>
        </p:grpSpPr>
        <p:sp>
          <p:nvSpPr>
            <p:cNvPr id="1883" name="Google Shape;1883;p15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15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15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15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15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15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15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15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15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15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15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15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15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15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15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15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99" name="Google Shape;1899;p15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0" name="Google Shape;1900;p15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01" name="Google Shape;1901;p15"/>
          <p:cNvGrpSpPr/>
          <p:nvPr/>
        </p:nvGrpSpPr>
        <p:grpSpPr>
          <a:xfrm>
            <a:off x="6935318" y="5737167"/>
            <a:ext cx="1279133" cy="509600"/>
            <a:chOff x="3293275" y="4615900"/>
            <a:chExt cx="959350" cy="382200"/>
          </a:xfrm>
        </p:grpSpPr>
        <p:sp>
          <p:nvSpPr>
            <p:cNvPr id="1902" name="Google Shape;1902;p15"/>
            <p:cNvSpPr/>
            <p:nvPr/>
          </p:nvSpPr>
          <p:spPr>
            <a:xfrm>
              <a:off x="39187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15"/>
            <p:cNvSpPr/>
            <p:nvPr/>
          </p:nvSpPr>
          <p:spPr>
            <a:xfrm>
              <a:off x="39193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15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15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15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15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08" name="Google Shape;1908;p15"/>
          <p:cNvSpPr/>
          <p:nvPr/>
        </p:nvSpPr>
        <p:spPr>
          <a:xfrm flipH="1">
            <a:off x="-498109" y="53788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9" name="Google Shape;1909;p15"/>
          <p:cNvSpPr/>
          <p:nvPr/>
        </p:nvSpPr>
        <p:spPr>
          <a:xfrm flipH="1">
            <a:off x="165615" y="55619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0" name="Google Shape;1910;p15"/>
          <p:cNvSpPr/>
          <p:nvPr/>
        </p:nvSpPr>
        <p:spPr>
          <a:xfrm flipH="1">
            <a:off x="-498091" y="38763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1" name="Google Shape;1911;p15"/>
          <p:cNvGrpSpPr/>
          <p:nvPr/>
        </p:nvGrpSpPr>
        <p:grpSpPr>
          <a:xfrm flipH="1">
            <a:off x="11148867" y="4478117"/>
            <a:ext cx="2339633" cy="1780400"/>
            <a:chOff x="0" y="3611325"/>
            <a:chExt cx="1754725" cy="1335300"/>
          </a:xfrm>
        </p:grpSpPr>
        <p:sp>
          <p:nvSpPr>
            <p:cNvPr id="1912" name="Google Shape;1912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4" name="Google Shape;1914;p15"/>
          <p:cNvSpPr/>
          <p:nvPr/>
        </p:nvSpPr>
        <p:spPr>
          <a:xfrm flipH="1">
            <a:off x="3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5" name="Google Shape;1915;p15"/>
          <p:cNvSpPr/>
          <p:nvPr/>
        </p:nvSpPr>
        <p:spPr>
          <a:xfrm flipH="1">
            <a:off x="-201261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6" name="Google Shape;1916;p15"/>
          <p:cNvGrpSpPr/>
          <p:nvPr/>
        </p:nvGrpSpPr>
        <p:grpSpPr>
          <a:xfrm flipH="1">
            <a:off x="1976368" y="5234333"/>
            <a:ext cx="2339633" cy="1780400"/>
            <a:chOff x="0" y="3611325"/>
            <a:chExt cx="1754725" cy="1335300"/>
          </a:xfrm>
        </p:grpSpPr>
        <p:sp>
          <p:nvSpPr>
            <p:cNvPr id="1917" name="Google Shape;1917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9" name="Google Shape;1919;p15"/>
          <p:cNvSpPr/>
          <p:nvPr/>
        </p:nvSpPr>
        <p:spPr>
          <a:xfrm>
            <a:off x="9055237" y="51260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0" name="Google Shape;1920;p15"/>
          <p:cNvSpPr/>
          <p:nvPr/>
        </p:nvSpPr>
        <p:spPr>
          <a:xfrm flipH="1">
            <a:off x="9885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1" name="Google Shape;1921;p15"/>
          <p:cNvSpPr/>
          <p:nvPr/>
        </p:nvSpPr>
        <p:spPr>
          <a:xfrm>
            <a:off x="9518807" y="-1911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2" name="Google Shape;1922;p15"/>
          <p:cNvSpPr/>
          <p:nvPr/>
        </p:nvSpPr>
        <p:spPr>
          <a:xfrm>
            <a:off x="9556932" y="-528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3" name="Google Shape;1923;p15"/>
          <p:cNvSpPr/>
          <p:nvPr/>
        </p:nvSpPr>
        <p:spPr>
          <a:xfrm flipH="1">
            <a:off x="10987519" y="5125999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4" name="Google Shape;1924;p15"/>
          <p:cNvSpPr/>
          <p:nvPr/>
        </p:nvSpPr>
        <p:spPr>
          <a:xfrm flipH="1">
            <a:off x="-534878" y="38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5" name="Google Shape;1925;p15"/>
          <p:cNvSpPr/>
          <p:nvPr/>
        </p:nvSpPr>
        <p:spPr>
          <a:xfrm flipH="1">
            <a:off x="100930" y="48924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15"/>
          <p:cNvSpPr/>
          <p:nvPr/>
        </p:nvSpPr>
        <p:spPr>
          <a:xfrm flipH="1">
            <a:off x="-219338" y="3876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15"/>
          <p:cNvSpPr/>
          <p:nvPr/>
        </p:nvSpPr>
        <p:spPr>
          <a:xfrm rot="589025" flipH="1">
            <a:off x="-386372" y="61284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15"/>
          <p:cNvSpPr/>
          <p:nvPr/>
        </p:nvSpPr>
        <p:spPr>
          <a:xfrm rot="-2035852" flipH="1">
            <a:off x="-659795" y="55965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15"/>
          <p:cNvSpPr/>
          <p:nvPr/>
        </p:nvSpPr>
        <p:spPr>
          <a:xfrm flipH="1">
            <a:off x="7079265" y="-1910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0" name="Google Shape;1930;p15"/>
          <p:cNvGrpSpPr/>
          <p:nvPr/>
        </p:nvGrpSpPr>
        <p:grpSpPr>
          <a:xfrm>
            <a:off x="5805218" y="5922434"/>
            <a:ext cx="452733" cy="194767"/>
            <a:chOff x="3170025" y="4972625"/>
            <a:chExt cx="339550" cy="146075"/>
          </a:xfrm>
        </p:grpSpPr>
        <p:sp>
          <p:nvSpPr>
            <p:cNvPr id="1931" name="Google Shape;1931;p15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15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49452207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16"/>
          <p:cNvSpPr txBox="1">
            <a:spLocks noGrp="1"/>
          </p:cNvSpPr>
          <p:nvPr>
            <p:ph type="title"/>
          </p:nvPr>
        </p:nvSpPr>
        <p:spPr>
          <a:xfrm>
            <a:off x="1874400" y="1567700"/>
            <a:ext cx="4214800" cy="22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133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35" name="Google Shape;1935;p16"/>
          <p:cNvSpPr txBox="1">
            <a:spLocks noGrp="1"/>
          </p:cNvSpPr>
          <p:nvPr>
            <p:ph type="subTitle" idx="1"/>
          </p:nvPr>
        </p:nvSpPr>
        <p:spPr>
          <a:xfrm>
            <a:off x="1874400" y="3834900"/>
            <a:ext cx="4214800" cy="13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6" name="Google Shape;1936;p16"/>
          <p:cNvSpPr/>
          <p:nvPr/>
        </p:nvSpPr>
        <p:spPr>
          <a:xfrm>
            <a:off x="-2073434" y="6065434"/>
            <a:ext cx="12295123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7" name="Google Shape;1937;p16"/>
          <p:cNvSpPr/>
          <p:nvPr/>
        </p:nvSpPr>
        <p:spPr>
          <a:xfrm flipH="1">
            <a:off x="-418980" y="38349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8" name="Google Shape;1938;p16"/>
          <p:cNvGrpSpPr/>
          <p:nvPr/>
        </p:nvGrpSpPr>
        <p:grpSpPr>
          <a:xfrm>
            <a:off x="10191629" y="575985"/>
            <a:ext cx="4465385" cy="6096013"/>
            <a:chOff x="-8979" y="-3697236"/>
            <a:chExt cx="3349039" cy="4572010"/>
          </a:xfrm>
        </p:grpSpPr>
        <p:sp>
          <p:nvSpPr>
            <p:cNvPr id="1939" name="Google Shape;1939;p1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1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41" name="Google Shape;1941;p16"/>
          <p:cNvSpPr/>
          <p:nvPr/>
        </p:nvSpPr>
        <p:spPr>
          <a:xfrm flipH="1">
            <a:off x="7000709" y="-14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2" name="Google Shape;1942;p16"/>
          <p:cNvSpPr/>
          <p:nvPr/>
        </p:nvSpPr>
        <p:spPr>
          <a:xfrm flipH="1">
            <a:off x="9796782" y="-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43" name="Google Shape;1943;p16"/>
          <p:cNvGrpSpPr/>
          <p:nvPr/>
        </p:nvGrpSpPr>
        <p:grpSpPr>
          <a:xfrm>
            <a:off x="11019584" y="2544851"/>
            <a:ext cx="1479867" cy="1581100"/>
            <a:chOff x="454950" y="2869750"/>
            <a:chExt cx="1109900" cy="1185825"/>
          </a:xfrm>
        </p:grpSpPr>
        <p:sp>
          <p:nvSpPr>
            <p:cNvPr id="1944" name="Google Shape;1944;p1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1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1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1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1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1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1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1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1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1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1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1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1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1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1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1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60" name="Google Shape;1960;p16"/>
          <p:cNvSpPr/>
          <p:nvPr/>
        </p:nvSpPr>
        <p:spPr>
          <a:xfrm flipH="1">
            <a:off x="9780658" y="61429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1" name="Google Shape;1961;p16"/>
          <p:cNvSpPr/>
          <p:nvPr/>
        </p:nvSpPr>
        <p:spPr>
          <a:xfrm flipH="1">
            <a:off x="10444382" y="62243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2" name="Google Shape;1962;p16"/>
          <p:cNvSpPr/>
          <p:nvPr/>
        </p:nvSpPr>
        <p:spPr>
          <a:xfrm>
            <a:off x="7869789" y="50104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3" name="Google Shape;1963;p16"/>
          <p:cNvSpPr/>
          <p:nvPr/>
        </p:nvSpPr>
        <p:spPr>
          <a:xfrm flipH="1">
            <a:off x="10615813" y="5716836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4" name="Google Shape;1964;p16"/>
          <p:cNvSpPr/>
          <p:nvPr/>
        </p:nvSpPr>
        <p:spPr>
          <a:xfrm>
            <a:off x="11721173" y="5378569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5" name="Google Shape;1965;p16"/>
          <p:cNvSpPr/>
          <p:nvPr/>
        </p:nvSpPr>
        <p:spPr>
          <a:xfrm flipH="1">
            <a:off x="-910681" y="48768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6" name="Google Shape;1966;p16"/>
          <p:cNvSpPr/>
          <p:nvPr/>
        </p:nvSpPr>
        <p:spPr>
          <a:xfrm>
            <a:off x="8696150" y="5111636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7" name="Google Shape;1967;p16"/>
          <p:cNvSpPr/>
          <p:nvPr/>
        </p:nvSpPr>
        <p:spPr>
          <a:xfrm>
            <a:off x="10125046" y="5331961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8" name="Google Shape;1968;p16"/>
          <p:cNvSpPr/>
          <p:nvPr/>
        </p:nvSpPr>
        <p:spPr>
          <a:xfrm>
            <a:off x="9994973" y="45021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9" name="Google Shape;1969;p16"/>
          <p:cNvSpPr/>
          <p:nvPr/>
        </p:nvSpPr>
        <p:spPr>
          <a:xfrm rot="-589025">
            <a:off x="10125112" y="60500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0" name="Google Shape;1970;p16"/>
          <p:cNvSpPr/>
          <p:nvPr/>
        </p:nvSpPr>
        <p:spPr>
          <a:xfrm rot="2035852">
            <a:off x="10315272" y="54907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1" name="Google Shape;1971;p16"/>
          <p:cNvSpPr/>
          <p:nvPr/>
        </p:nvSpPr>
        <p:spPr>
          <a:xfrm rot="1818434">
            <a:off x="10485299" y="42886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72" name="Google Shape;1972;p16"/>
          <p:cNvGrpSpPr/>
          <p:nvPr/>
        </p:nvGrpSpPr>
        <p:grpSpPr>
          <a:xfrm flipH="1">
            <a:off x="512101" y="5381184"/>
            <a:ext cx="2339633" cy="1780400"/>
            <a:chOff x="0" y="3611325"/>
            <a:chExt cx="1754725" cy="1335300"/>
          </a:xfrm>
        </p:grpSpPr>
        <p:sp>
          <p:nvSpPr>
            <p:cNvPr id="1973" name="Google Shape;1973;p1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1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75" name="Google Shape;1975;p16"/>
          <p:cNvSpPr/>
          <p:nvPr/>
        </p:nvSpPr>
        <p:spPr>
          <a:xfrm rot="2297280" flipH="1">
            <a:off x="5501038" y="5912553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6" name="Google Shape;1976;p16"/>
          <p:cNvSpPr/>
          <p:nvPr/>
        </p:nvSpPr>
        <p:spPr>
          <a:xfrm rot="5400000" flipH="1">
            <a:off x="3546888" y="61460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7" name="Google Shape;1977;p16"/>
          <p:cNvSpPr/>
          <p:nvPr/>
        </p:nvSpPr>
        <p:spPr>
          <a:xfrm rot="591793" flipH="1">
            <a:off x="2175311" y="5663266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8" name="Google Shape;1978;p16"/>
          <p:cNvSpPr/>
          <p:nvPr/>
        </p:nvSpPr>
        <p:spPr>
          <a:xfrm rot="5400000" flipH="1">
            <a:off x="4357540" y="5592095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9" name="Google Shape;1979;p16"/>
          <p:cNvSpPr/>
          <p:nvPr/>
        </p:nvSpPr>
        <p:spPr>
          <a:xfrm>
            <a:off x="6617121" y="5541852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0" name="Google Shape;1980;p16"/>
          <p:cNvSpPr/>
          <p:nvPr/>
        </p:nvSpPr>
        <p:spPr>
          <a:xfrm>
            <a:off x="6269448" y="61860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1" name="Google Shape;1981;p16"/>
          <p:cNvSpPr/>
          <p:nvPr/>
        </p:nvSpPr>
        <p:spPr>
          <a:xfrm rot="979777" flipH="1">
            <a:off x="7776871" y="6071600"/>
            <a:ext cx="1632429" cy="908493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2" name="Google Shape;1982;p16"/>
          <p:cNvSpPr/>
          <p:nvPr/>
        </p:nvSpPr>
        <p:spPr>
          <a:xfrm rot="5400000" flipH="1">
            <a:off x="9027021" y="6066137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83" name="Google Shape;1983;p16"/>
          <p:cNvGrpSpPr/>
          <p:nvPr/>
        </p:nvGrpSpPr>
        <p:grpSpPr>
          <a:xfrm rot="-935900">
            <a:off x="-458204" y="725985"/>
            <a:ext cx="2415808" cy="1522113"/>
            <a:chOff x="1783375" y="3070625"/>
            <a:chExt cx="1811800" cy="1141550"/>
          </a:xfrm>
        </p:grpSpPr>
        <p:sp>
          <p:nvSpPr>
            <p:cNvPr id="1984" name="Google Shape;1984;p16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16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6" name="Google Shape;1986;p16"/>
          <p:cNvSpPr/>
          <p:nvPr/>
        </p:nvSpPr>
        <p:spPr>
          <a:xfrm>
            <a:off x="-46743" y="-17084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7" name="Google Shape;1987;p16"/>
          <p:cNvSpPr/>
          <p:nvPr/>
        </p:nvSpPr>
        <p:spPr>
          <a:xfrm>
            <a:off x="-46726" y="-1117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40092590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9" name="Google Shape;1989;p17"/>
          <p:cNvSpPr txBox="1">
            <a:spLocks noGrp="1"/>
          </p:cNvSpPr>
          <p:nvPr>
            <p:ph type="title"/>
          </p:nvPr>
        </p:nvSpPr>
        <p:spPr>
          <a:xfrm>
            <a:off x="1613884" y="2277384"/>
            <a:ext cx="4618400" cy="75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90" name="Google Shape;1990;p17"/>
          <p:cNvSpPr txBox="1">
            <a:spLocks noGrp="1"/>
          </p:cNvSpPr>
          <p:nvPr>
            <p:ph type="subTitle" idx="1"/>
          </p:nvPr>
        </p:nvSpPr>
        <p:spPr>
          <a:xfrm>
            <a:off x="1613884" y="3231951"/>
            <a:ext cx="4618400" cy="14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1" name="Google Shape;1991;p17"/>
          <p:cNvSpPr/>
          <p:nvPr/>
        </p:nvSpPr>
        <p:spPr>
          <a:xfrm>
            <a:off x="-655736" y="4402004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2" name="Google Shape;1992;p17"/>
          <p:cNvSpPr/>
          <p:nvPr/>
        </p:nvSpPr>
        <p:spPr>
          <a:xfrm flipH="1">
            <a:off x="11156020" y="22130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3" name="Google Shape;1993;p17"/>
          <p:cNvSpPr/>
          <p:nvPr/>
        </p:nvSpPr>
        <p:spPr>
          <a:xfrm flipH="1">
            <a:off x="182730" y="-1593848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4" name="Google Shape;1994;p17"/>
          <p:cNvSpPr/>
          <p:nvPr/>
        </p:nvSpPr>
        <p:spPr>
          <a:xfrm flipH="1">
            <a:off x="-2069084" y="60402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5" name="Google Shape;1995;p17"/>
          <p:cNvSpPr/>
          <p:nvPr/>
        </p:nvSpPr>
        <p:spPr>
          <a:xfrm flipH="1"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6" name="Google Shape;1996;p17"/>
          <p:cNvSpPr/>
          <p:nvPr/>
        </p:nvSpPr>
        <p:spPr>
          <a:xfrm flipH="1">
            <a:off x="-266347" y="-147898"/>
            <a:ext cx="3176013" cy="6172175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7" name="Google Shape;1997;p17"/>
          <p:cNvSpPr/>
          <p:nvPr/>
        </p:nvSpPr>
        <p:spPr>
          <a:xfrm flipH="1">
            <a:off x="-1676659" y="-809732"/>
            <a:ext cx="2939893" cy="6572207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8" name="Google Shape;1998;p17"/>
          <p:cNvSpPr/>
          <p:nvPr/>
        </p:nvSpPr>
        <p:spPr>
          <a:xfrm flipH="1">
            <a:off x="-1675831" y="-804412"/>
            <a:ext cx="2939931" cy="6572207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9" name="Google Shape;1999;p17"/>
          <p:cNvSpPr/>
          <p:nvPr/>
        </p:nvSpPr>
        <p:spPr>
          <a:xfrm flipH="1">
            <a:off x="-1257183" y="39008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0" name="Google Shape;2000;p17"/>
          <p:cNvSpPr/>
          <p:nvPr/>
        </p:nvSpPr>
        <p:spPr>
          <a:xfrm flipH="1">
            <a:off x="-2084095" y="59638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1" name="Google Shape;2001;p17"/>
          <p:cNvSpPr/>
          <p:nvPr/>
        </p:nvSpPr>
        <p:spPr>
          <a:xfrm flipH="1">
            <a:off x="-1421199" y="61459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2" name="Google Shape;2002;p17"/>
          <p:cNvSpPr/>
          <p:nvPr/>
        </p:nvSpPr>
        <p:spPr>
          <a:xfrm flipH="1">
            <a:off x="-1420373" y="61468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3" name="Google Shape;2003;p17"/>
          <p:cNvSpPr/>
          <p:nvPr/>
        </p:nvSpPr>
        <p:spPr>
          <a:xfrm flipH="1">
            <a:off x="53870" y="52150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4" name="Google Shape;2004;p17"/>
          <p:cNvSpPr/>
          <p:nvPr/>
        </p:nvSpPr>
        <p:spPr>
          <a:xfrm flipH="1">
            <a:off x="-2084079" y="44612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5" name="Google Shape;2005;p17"/>
          <p:cNvSpPr/>
          <p:nvPr/>
        </p:nvSpPr>
        <p:spPr>
          <a:xfrm flipH="1">
            <a:off x="-2071167" y="44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6" name="Google Shape;2006;p17"/>
          <p:cNvSpPr/>
          <p:nvPr/>
        </p:nvSpPr>
        <p:spPr>
          <a:xfrm flipH="1">
            <a:off x="-2072939" y="-1422399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7" name="Google Shape;2007;p17"/>
          <p:cNvSpPr/>
          <p:nvPr/>
        </p:nvSpPr>
        <p:spPr>
          <a:xfrm flipH="1">
            <a:off x="-2095243" y="-14219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8" name="Google Shape;2008;p17"/>
          <p:cNvSpPr/>
          <p:nvPr/>
        </p:nvSpPr>
        <p:spPr>
          <a:xfrm flipH="1">
            <a:off x="6914933" y="-3067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9" name="Google Shape;2009;p17"/>
          <p:cNvSpPr/>
          <p:nvPr/>
        </p:nvSpPr>
        <p:spPr>
          <a:xfrm rot="5400000" flipH="1">
            <a:off x="10279975" y="402741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0" name="Google Shape;2010;p17"/>
          <p:cNvSpPr/>
          <p:nvPr/>
        </p:nvSpPr>
        <p:spPr>
          <a:xfrm flipH="1">
            <a:off x="2394423" y="-14752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1" name="Google Shape;2011;p17"/>
          <p:cNvSpPr/>
          <p:nvPr/>
        </p:nvSpPr>
        <p:spPr>
          <a:xfrm flipH="1">
            <a:off x="9345401" y="535038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2" name="Google Shape;2012;p17"/>
          <p:cNvSpPr/>
          <p:nvPr/>
        </p:nvSpPr>
        <p:spPr>
          <a:xfrm flipH="1">
            <a:off x="7092182" y="-21813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3" name="Google Shape;2013;p17"/>
          <p:cNvSpPr/>
          <p:nvPr/>
        </p:nvSpPr>
        <p:spPr>
          <a:xfrm flipH="1">
            <a:off x="10621877" y="461702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4" name="Google Shape;2014;p17"/>
          <p:cNvSpPr/>
          <p:nvPr/>
        </p:nvSpPr>
        <p:spPr>
          <a:xfrm flipH="1">
            <a:off x="10793832" y="45967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5" name="Google Shape;2015;p17"/>
          <p:cNvSpPr/>
          <p:nvPr/>
        </p:nvSpPr>
        <p:spPr>
          <a:xfrm flipH="1">
            <a:off x="10598953" y="38905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6" name="Google Shape;2016;p17"/>
          <p:cNvSpPr/>
          <p:nvPr/>
        </p:nvSpPr>
        <p:spPr>
          <a:xfrm flipH="1">
            <a:off x="10869715" y="39883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7" name="Google Shape;2017;p17"/>
          <p:cNvSpPr/>
          <p:nvPr/>
        </p:nvSpPr>
        <p:spPr>
          <a:xfrm flipH="1">
            <a:off x="9911194" y="47425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8" name="Google Shape;2018;p17"/>
          <p:cNvSpPr/>
          <p:nvPr/>
        </p:nvSpPr>
        <p:spPr>
          <a:xfrm flipH="1">
            <a:off x="10005407" y="51760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9" name="Google Shape;2019;p17"/>
          <p:cNvSpPr/>
          <p:nvPr/>
        </p:nvSpPr>
        <p:spPr>
          <a:xfrm flipH="1">
            <a:off x="9055948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0" name="Google Shape;2020;p17"/>
          <p:cNvSpPr/>
          <p:nvPr/>
        </p:nvSpPr>
        <p:spPr>
          <a:xfrm flipH="1">
            <a:off x="9434591" y="-341882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21" name="Google Shape;2021;p17"/>
          <p:cNvGrpSpPr/>
          <p:nvPr/>
        </p:nvGrpSpPr>
        <p:grpSpPr>
          <a:xfrm flipH="1">
            <a:off x="6893485" y="6186585"/>
            <a:ext cx="634567" cy="320367"/>
            <a:chOff x="3293275" y="4615900"/>
            <a:chExt cx="475925" cy="240275"/>
          </a:xfrm>
        </p:grpSpPr>
        <p:sp>
          <p:nvSpPr>
            <p:cNvPr id="2022" name="Google Shape;2022;p17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17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17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17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26" name="Google Shape;2026;p17"/>
          <p:cNvGrpSpPr/>
          <p:nvPr/>
        </p:nvGrpSpPr>
        <p:grpSpPr>
          <a:xfrm flipH="1">
            <a:off x="9545785" y="5490967"/>
            <a:ext cx="2339633" cy="1780400"/>
            <a:chOff x="0" y="3611325"/>
            <a:chExt cx="1754725" cy="1335300"/>
          </a:xfrm>
        </p:grpSpPr>
        <p:sp>
          <p:nvSpPr>
            <p:cNvPr id="2027" name="Google Shape;2027;p1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1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29" name="Google Shape;2029;p17"/>
          <p:cNvSpPr/>
          <p:nvPr/>
        </p:nvSpPr>
        <p:spPr>
          <a:xfrm flipH="1">
            <a:off x="827484" y="5122323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30" name="Google Shape;2030;p17"/>
          <p:cNvGrpSpPr/>
          <p:nvPr/>
        </p:nvGrpSpPr>
        <p:grpSpPr>
          <a:xfrm flipH="1">
            <a:off x="-575350" y="5476717"/>
            <a:ext cx="5004867" cy="1740067"/>
            <a:chOff x="12456600" y="3922575"/>
            <a:chExt cx="3753650" cy="1305050"/>
          </a:xfrm>
        </p:grpSpPr>
        <p:sp>
          <p:nvSpPr>
            <p:cNvPr id="2031" name="Google Shape;2031;p17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17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17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17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12811020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" name="Google Shape;2036;p18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51064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18"/>
          <p:cNvSpPr txBox="1">
            <a:spLocks noGrp="1"/>
          </p:cNvSpPr>
          <p:nvPr>
            <p:ph type="body" idx="2"/>
          </p:nvPr>
        </p:nvSpPr>
        <p:spPr>
          <a:xfrm>
            <a:off x="6259333" y="2044600"/>
            <a:ext cx="49820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8" name="Google Shape;2038;p18"/>
          <p:cNvSpPr/>
          <p:nvPr/>
        </p:nvSpPr>
        <p:spPr>
          <a:xfrm flipH="1">
            <a:off x="-975046" y="44872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9" name="Google Shape;2039;p18"/>
          <p:cNvSpPr/>
          <p:nvPr/>
        </p:nvSpPr>
        <p:spPr>
          <a:xfrm>
            <a:off x="11299613" y="-443885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0" name="Google Shape;2040;p18"/>
          <p:cNvGrpSpPr/>
          <p:nvPr/>
        </p:nvGrpSpPr>
        <p:grpSpPr>
          <a:xfrm>
            <a:off x="-890922" y="-730981"/>
            <a:ext cx="3145663" cy="7140295"/>
            <a:chOff x="13093133" y="-435336"/>
            <a:chExt cx="2359247" cy="5355221"/>
          </a:xfrm>
        </p:grpSpPr>
        <p:sp>
          <p:nvSpPr>
            <p:cNvPr id="2041" name="Google Shape;2041;p1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1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1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44" name="Google Shape;2044;p18"/>
          <p:cNvSpPr/>
          <p:nvPr/>
        </p:nvSpPr>
        <p:spPr>
          <a:xfrm>
            <a:off x="9539491" y="-1878757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5" name="Google Shape;2045;p18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6" name="Google Shape;2046;p18"/>
          <p:cNvSpPr/>
          <p:nvPr/>
        </p:nvSpPr>
        <p:spPr>
          <a:xfrm flipH="1">
            <a:off x="-1530300" y="6105384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7" name="Google Shape;2047;p18"/>
          <p:cNvGrpSpPr/>
          <p:nvPr/>
        </p:nvGrpSpPr>
        <p:grpSpPr>
          <a:xfrm flipH="1">
            <a:off x="7923799" y="6349165"/>
            <a:ext cx="1665279" cy="656483"/>
            <a:chOff x="12680715" y="5206674"/>
            <a:chExt cx="1248959" cy="492362"/>
          </a:xfrm>
        </p:grpSpPr>
        <p:sp>
          <p:nvSpPr>
            <p:cNvPr id="2048" name="Google Shape;2048;p18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18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18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18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18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18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4" name="Google Shape;2054;p18"/>
          <p:cNvSpPr/>
          <p:nvPr/>
        </p:nvSpPr>
        <p:spPr>
          <a:xfrm>
            <a:off x="74842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5" name="Google Shape;2055;p18"/>
          <p:cNvGrpSpPr/>
          <p:nvPr/>
        </p:nvGrpSpPr>
        <p:grpSpPr>
          <a:xfrm flipH="1">
            <a:off x="2432190" y="6250648"/>
            <a:ext cx="618388" cy="266032"/>
            <a:chOff x="3170025" y="4972625"/>
            <a:chExt cx="339550" cy="146075"/>
          </a:xfrm>
        </p:grpSpPr>
        <p:sp>
          <p:nvSpPr>
            <p:cNvPr id="2056" name="Google Shape;2056;p18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18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8" name="Google Shape;2058;p18"/>
          <p:cNvSpPr/>
          <p:nvPr/>
        </p:nvSpPr>
        <p:spPr>
          <a:xfrm>
            <a:off x="10453922" y="5071693"/>
            <a:ext cx="3062399" cy="178150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9" name="Google Shape;2059;p18"/>
          <p:cNvGrpSpPr/>
          <p:nvPr/>
        </p:nvGrpSpPr>
        <p:grpSpPr>
          <a:xfrm>
            <a:off x="8887920" y="5798834"/>
            <a:ext cx="3592947" cy="1556861"/>
            <a:chOff x="18955190" y="4592375"/>
            <a:chExt cx="2694710" cy="1167646"/>
          </a:xfrm>
        </p:grpSpPr>
        <p:sp>
          <p:nvSpPr>
            <p:cNvPr id="2060" name="Google Shape;2060;p18"/>
            <p:cNvSpPr/>
            <p:nvPr/>
          </p:nvSpPr>
          <p:spPr>
            <a:xfrm>
              <a:off x="19289921" y="4867585"/>
              <a:ext cx="372556" cy="624511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18"/>
            <p:cNvSpPr/>
            <p:nvPr/>
          </p:nvSpPr>
          <p:spPr>
            <a:xfrm>
              <a:off x="18974055" y="5288751"/>
              <a:ext cx="693513" cy="310808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18"/>
            <p:cNvSpPr/>
            <p:nvPr/>
          </p:nvSpPr>
          <p:spPr>
            <a:xfrm>
              <a:off x="18955190" y="4857437"/>
              <a:ext cx="586018" cy="69274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18"/>
            <p:cNvSpPr/>
            <p:nvPr/>
          </p:nvSpPr>
          <p:spPr>
            <a:xfrm>
              <a:off x="19606519" y="5260438"/>
              <a:ext cx="1118273" cy="353628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18"/>
            <p:cNvSpPr/>
            <p:nvPr/>
          </p:nvSpPr>
          <p:spPr>
            <a:xfrm>
              <a:off x="19606519" y="5053465"/>
              <a:ext cx="1156766" cy="482182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18"/>
            <p:cNvSpPr/>
            <p:nvPr/>
          </p:nvSpPr>
          <p:spPr>
            <a:xfrm>
              <a:off x="19776430" y="5128257"/>
              <a:ext cx="952721" cy="320988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18"/>
            <p:cNvSpPr/>
            <p:nvPr/>
          </p:nvSpPr>
          <p:spPr>
            <a:xfrm>
              <a:off x="19618863" y="5286556"/>
              <a:ext cx="1076153" cy="242570"/>
            </a:xfrm>
            <a:custGeom>
              <a:avLst/>
              <a:gdLst/>
              <a:ahLst/>
              <a:cxnLst/>
              <a:rect l="l" t="t" r="r" b="b"/>
              <a:pathLst>
                <a:path w="33828" h="7625" extrusionOk="0">
                  <a:moveTo>
                    <a:pt x="69" y="6689"/>
                  </a:moveTo>
                  <a:cubicBezTo>
                    <a:pt x="412" y="6825"/>
                    <a:pt x="777" y="6848"/>
                    <a:pt x="1142" y="6871"/>
                  </a:cubicBezTo>
                  <a:cubicBezTo>
                    <a:pt x="1507" y="6894"/>
                    <a:pt x="1873" y="6940"/>
                    <a:pt x="2238" y="6985"/>
                  </a:cubicBezTo>
                  <a:lnTo>
                    <a:pt x="4452" y="7168"/>
                  </a:lnTo>
                  <a:cubicBezTo>
                    <a:pt x="4817" y="7191"/>
                    <a:pt x="5182" y="7168"/>
                    <a:pt x="5570" y="7145"/>
                  </a:cubicBezTo>
                  <a:cubicBezTo>
                    <a:pt x="5981" y="7168"/>
                    <a:pt x="6301" y="7350"/>
                    <a:pt x="6666" y="7373"/>
                  </a:cubicBezTo>
                  <a:cubicBezTo>
                    <a:pt x="7396" y="7465"/>
                    <a:pt x="8127" y="7350"/>
                    <a:pt x="8880" y="7350"/>
                  </a:cubicBezTo>
                  <a:cubicBezTo>
                    <a:pt x="9268" y="7350"/>
                    <a:pt x="9633" y="7373"/>
                    <a:pt x="9998" y="7350"/>
                  </a:cubicBezTo>
                  <a:cubicBezTo>
                    <a:pt x="10181" y="7328"/>
                    <a:pt x="10364" y="7305"/>
                    <a:pt x="10523" y="7282"/>
                  </a:cubicBezTo>
                  <a:cubicBezTo>
                    <a:pt x="10706" y="7259"/>
                    <a:pt x="10866" y="7236"/>
                    <a:pt x="11025" y="7168"/>
                  </a:cubicBezTo>
                  <a:cubicBezTo>
                    <a:pt x="11185" y="7099"/>
                    <a:pt x="11345" y="7008"/>
                    <a:pt x="11528" y="6940"/>
                  </a:cubicBezTo>
                  <a:cubicBezTo>
                    <a:pt x="11733" y="6871"/>
                    <a:pt x="11893" y="6825"/>
                    <a:pt x="12075" y="6780"/>
                  </a:cubicBezTo>
                  <a:cubicBezTo>
                    <a:pt x="12441" y="6689"/>
                    <a:pt x="12783" y="6574"/>
                    <a:pt x="13080" y="6346"/>
                  </a:cubicBezTo>
                  <a:cubicBezTo>
                    <a:pt x="13376" y="6141"/>
                    <a:pt x="13628" y="5867"/>
                    <a:pt x="13856" y="5570"/>
                  </a:cubicBezTo>
                  <a:cubicBezTo>
                    <a:pt x="13970" y="5433"/>
                    <a:pt x="14061" y="5273"/>
                    <a:pt x="14130" y="5114"/>
                  </a:cubicBezTo>
                  <a:cubicBezTo>
                    <a:pt x="14198" y="4954"/>
                    <a:pt x="14198" y="4726"/>
                    <a:pt x="14404" y="4611"/>
                  </a:cubicBezTo>
                  <a:cubicBezTo>
                    <a:pt x="14563" y="4520"/>
                    <a:pt x="14769" y="4497"/>
                    <a:pt x="14951" y="4497"/>
                  </a:cubicBezTo>
                  <a:cubicBezTo>
                    <a:pt x="15134" y="4474"/>
                    <a:pt x="15317" y="4452"/>
                    <a:pt x="15499" y="4406"/>
                  </a:cubicBezTo>
                  <a:cubicBezTo>
                    <a:pt x="15842" y="4292"/>
                    <a:pt x="16184" y="4155"/>
                    <a:pt x="16549" y="4064"/>
                  </a:cubicBezTo>
                  <a:cubicBezTo>
                    <a:pt x="17280" y="3904"/>
                    <a:pt x="18033" y="3835"/>
                    <a:pt x="18740" y="3698"/>
                  </a:cubicBezTo>
                  <a:cubicBezTo>
                    <a:pt x="19128" y="3630"/>
                    <a:pt x="19471" y="3516"/>
                    <a:pt x="19813" y="3425"/>
                  </a:cubicBezTo>
                  <a:cubicBezTo>
                    <a:pt x="20178" y="3333"/>
                    <a:pt x="20544" y="3242"/>
                    <a:pt x="20909" y="3173"/>
                  </a:cubicBezTo>
                  <a:cubicBezTo>
                    <a:pt x="21091" y="3128"/>
                    <a:pt x="21274" y="3082"/>
                    <a:pt x="21479" y="3082"/>
                  </a:cubicBezTo>
                  <a:cubicBezTo>
                    <a:pt x="21662" y="3059"/>
                    <a:pt x="21845" y="3082"/>
                    <a:pt x="22004" y="3037"/>
                  </a:cubicBezTo>
                  <a:cubicBezTo>
                    <a:pt x="22096" y="3037"/>
                    <a:pt x="22164" y="3014"/>
                    <a:pt x="22233" y="2968"/>
                  </a:cubicBezTo>
                  <a:cubicBezTo>
                    <a:pt x="22301" y="2922"/>
                    <a:pt x="22392" y="2854"/>
                    <a:pt x="22461" y="2831"/>
                  </a:cubicBezTo>
                  <a:cubicBezTo>
                    <a:pt x="22644" y="2717"/>
                    <a:pt x="22826" y="2648"/>
                    <a:pt x="23009" y="2603"/>
                  </a:cubicBezTo>
                  <a:cubicBezTo>
                    <a:pt x="23374" y="2466"/>
                    <a:pt x="23739" y="2420"/>
                    <a:pt x="24127" y="2375"/>
                  </a:cubicBezTo>
                  <a:cubicBezTo>
                    <a:pt x="24492" y="2329"/>
                    <a:pt x="24880" y="2352"/>
                    <a:pt x="25223" y="2260"/>
                  </a:cubicBezTo>
                  <a:cubicBezTo>
                    <a:pt x="26661" y="1941"/>
                    <a:pt x="28099" y="1621"/>
                    <a:pt x="29560" y="1302"/>
                  </a:cubicBezTo>
                  <a:cubicBezTo>
                    <a:pt x="30290" y="1165"/>
                    <a:pt x="31020" y="1028"/>
                    <a:pt x="31728" y="845"/>
                  </a:cubicBezTo>
                  <a:cubicBezTo>
                    <a:pt x="32436" y="640"/>
                    <a:pt x="33075" y="252"/>
                    <a:pt x="33782" y="1"/>
                  </a:cubicBezTo>
                  <a:lnTo>
                    <a:pt x="33828" y="92"/>
                  </a:lnTo>
                  <a:cubicBezTo>
                    <a:pt x="33120" y="343"/>
                    <a:pt x="32481" y="754"/>
                    <a:pt x="31751" y="937"/>
                  </a:cubicBezTo>
                  <a:cubicBezTo>
                    <a:pt x="31043" y="1119"/>
                    <a:pt x="30313" y="1256"/>
                    <a:pt x="29582" y="1416"/>
                  </a:cubicBezTo>
                  <a:cubicBezTo>
                    <a:pt x="28144" y="1781"/>
                    <a:pt x="26706" y="2146"/>
                    <a:pt x="25268" y="2512"/>
                  </a:cubicBezTo>
                  <a:cubicBezTo>
                    <a:pt x="24880" y="2603"/>
                    <a:pt x="24515" y="2603"/>
                    <a:pt x="24150" y="2648"/>
                  </a:cubicBezTo>
                  <a:cubicBezTo>
                    <a:pt x="23785" y="2694"/>
                    <a:pt x="23442" y="2763"/>
                    <a:pt x="23100" y="2877"/>
                  </a:cubicBezTo>
                  <a:cubicBezTo>
                    <a:pt x="22917" y="2922"/>
                    <a:pt x="22758" y="2991"/>
                    <a:pt x="22598" y="3082"/>
                  </a:cubicBezTo>
                  <a:cubicBezTo>
                    <a:pt x="22529" y="3128"/>
                    <a:pt x="22461" y="3173"/>
                    <a:pt x="22370" y="3219"/>
                  </a:cubicBezTo>
                  <a:cubicBezTo>
                    <a:pt x="22278" y="3288"/>
                    <a:pt x="22164" y="3310"/>
                    <a:pt x="22073" y="3333"/>
                  </a:cubicBezTo>
                  <a:cubicBezTo>
                    <a:pt x="21867" y="3356"/>
                    <a:pt x="21662" y="3356"/>
                    <a:pt x="21502" y="3356"/>
                  </a:cubicBezTo>
                  <a:cubicBezTo>
                    <a:pt x="21320" y="3356"/>
                    <a:pt x="21137" y="3402"/>
                    <a:pt x="20954" y="3447"/>
                  </a:cubicBezTo>
                  <a:cubicBezTo>
                    <a:pt x="20589" y="3516"/>
                    <a:pt x="20247" y="3584"/>
                    <a:pt x="19882" y="3653"/>
                  </a:cubicBezTo>
                  <a:cubicBezTo>
                    <a:pt x="19516" y="3698"/>
                    <a:pt x="19128" y="3790"/>
                    <a:pt x="18763" y="3813"/>
                  </a:cubicBezTo>
                  <a:cubicBezTo>
                    <a:pt x="18033" y="3904"/>
                    <a:pt x="17280" y="3950"/>
                    <a:pt x="16572" y="4132"/>
                  </a:cubicBezTo>
                  <a:cubicBezTo>
                    <a:pt x="16207" y="4201"/>
                    <a:pt x="15864" y="4360"/>
                    <a:pt x="15499" y="4452"/>
                  </a:cubicBezTo>
                  <a:cubicBezTo>
                    <a:pt x="15157" y="4589"/>
                    <a:pt x="14746" y="4497"/>
                    <a:pt x="14426" y="4657"/>
                  </a:cubicBezTo>
                  <a:cubicBezTo>
                    <a:pt x="14267" y="4748"/>
                    <a:pt x="14267" y="4954"/>
                    <a:pt x="14198" y="5136"/>
                  </a:cubicBezTo>
                  <a:cubicBezTo>
                    <a:pt x="14107" y="5296"/>
                    <a:pt x="14016" y="5456"/>
                    <a:pt x="13901" y="5616"/>
                  </a:cubicBezTo>
                  <a:cubicBezTo>
                    <a:pt x="13673" y="5912"/>
                    <a:pt x="13422" y="6164"/>
                    <a:pt x="13125" y="6415"/>
                  </a:cubicBezTo>
                  <a:cubicBezTo>
                    <a:pt x="12829" y="6643"/>
                    <a:pt x="12509" y="6848"/>
                    <a:pt x="12144" y="6985"/>
                  </a:cubicBezTo>
                  <a:lnTo>
                    <a:pt x="11619" y="7168"/>
                  </a:lnTo>
                  <a:cubicBezTo>
                    <a:pt x="11482" y="7236"/>
                    <a:pt x="11322" y="7328"/>
                    <a:pt x="11140" y="7419"/>
                  </a:cubicBezTo>
                  <a:cubicBezTo>
                    <a:pt x="10774" y="7602"/>
                    <a:pt x="10364" y="7624"/>
                    <a:pt x="9998" y="7602"/>
                  </a:cubicBezTo>
                  <a:cubicBezTo>
                    <a:pt x="9610" y="7602"/>
                    <a:pt x="9245" y="7579"/>
                    <a:pt x="8880" y="7556"/>
                  </a:cubicBezTo>
                  <a:cubicBezTo>
                    <a:pt x="8149" y="7510"/>
                    <a:pt x="7396" y="7602"/>
                    <a:pt x="6643" y="7510"/>
                  </a:cubicBezTo>
                  <a:cubicBezTo>
                    <a:pt x="6255" y="7487"/>
                    <a:pt x="5913" y="7328"/>
                    <a:pt x="5570" y="7305"/>
                  </a:cubicBezTo>
                  <a:cubicBezTo>
                    <a:pt x="5205" y="7328"/>
                    <a:pt x="4840" y="7350"/>
                    <a:pt x="4452" y="7328"/>
                  </a:cubicBezTo>
                  <a:lnTo>
                    <a:pt x="2238" y="7145"/>
                  </a:lnTo>
                  <a:cubicBezTo>
                    <a:pt x="1873" y="7099"/>
                    <a:pt x="1507" y="7054"/>
                    <a:pt x="1119" y="7054"/>
                  </a:cubicBezTo>
                  <a:cubicBezTo>
                    <a:pt x="754" y="7031"/>
                    <a:pt x="366" y="7008"/>
                    <a:pt x="1" y="687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18"/>
            <p:cNvSpPr/>
            <p:nvPr/>
          </p:nvSpPr>
          <p:spPr>
            <a:xfrm>
              <a:off x="20750179" y="4592375"/>
              <a:ext cx="893168" cy="116764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18"/>
            <p:cNvSpPr/>
            <p:nvPr/>
          </p:nvSpPr>
          <p:spPr>
            <a:xfrm>
              <a:off x="20973821" y="5077452"/>
              <a:ext cx="676079" cy="651361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18"/>
            <p:cNvSpPr/>
            <p:nvPr/>
          </p:nvSpPr>
          <p:spPr>
            <a:xfrm>
              <a:off x="20897598" y="4592375"/>
              <a:ext cx="745749" cy="850348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18"/>
            <p:cNvSpPr/>
            <p:nvPr/>
          </p:nvSpPr>
          <p:spPr>
            <a:xfrm>
              <a:off x="20831523" y="5016436"/>
              <a:ext cx="245465" cy="663004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1" name="Google Shape;2071;p18"/>
          <p:cNvSpPr/>
          <p:nvPr/>
        </p:nvSpPr>
        <p:spPr>
          <a:xfrm>
            <a:off x="-2026809" y="5225958"/>
            <a:ext cx="3172724" cy="1837617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18"/>
          <p:cNvSpPr/>
          <p:nvPr/>
        </p:nvSpPr>
        <p:spPr>
          <a:xfrm flipH="1">
            <a:off x="-2378772" y="-1191533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18"/>
          <p:cNvSpPr/>
          <p:nvPr/>
        </p:nvSpPr>
        <p:spPr>
          <a:xfrm flipH="1">
            <a:off x="-2401076" y="-1191044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4" name="Google Shape;2074;p18"/>
          <p:cNvGrpSpPr/>
          <p:nvPr/>
        </p:nvGrpSpPr>
        <p:grpSpPr>
          <a:xfrm flipH="1">
            <a:off x="5825418" y="5493433"/>
            <a:ext cx="2339633" cy="1780400"/>
            <a:chOff x="0" y="3611325"/>
            <a:chExt cx="1754725" cy="1335300"/>
          </a:xfrm>
        </p:grpSpPr>
        <p:sp>
          <p:nvSpPr>
            <p:cNvPr id="2075" name="Google Shape;2075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7" name="Google Shape;2077;p18"/>
          <p:cNvSpPr/>
          <p:nvPr/>
        </p:nvSpPr>
        <p:spPr>
          <a:xfrm rot="-2203846">
            <a:off x="10391894" y="6123025"/>
            <a:ext cx="1632404" cy="908479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8" name="Google Shape;2078;p18"/>
          <p:cNvSpPr/>
          <p:nvPr/>
        </p:nvSpPr>
        <p:spPr>
          <a:xfrm flipH="1">
            <a:off x="-661134" y="522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9" name="Google Shape;2079;p18"/>
          <p:cNvGrpSpPr/>
          <p:nvPr/>
        </p:nvGrpSpPr>
        <p:grpSpPr>
          <a:xfrm>
            <a:off x="4849018" y="5388333"/>
            <a:ext cx="2339633" cy="1780400"/>
            <a:chOff x="0" y="3611325"/>
            <a:chExt cx="1754725" cy="1335300"/>
          </a:xfrm>
        </p:grpSpPr>
        <p:sp>
          <p:nvSpPr>
            <p:cNvPr id="2080" name="Google Shape;2080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82" name="Google Shape;2082;p18"/>
          <p:cNvGrpSpPr/>
          <p:nvPr/>
        </p:nvGrpSpPr>
        <p:grpSpPr>
          <a:xfrm>
            <a:off x="10148504" y="-278888"/>
            <a:ext cx="2119203" cy="2944189"/>
            <a:chOff x="6690382" y="-4766279"/>
            <a:chExt cx="1589402" cy="2208142"/>
          </a:xfrm>
        </p:grpSpPr>
        <p:sp>
          <p:nvSpPr>
            <p:cNvPr id="2083" name="Google Shape;2083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98" name="Google Shape;2098;p18"/>
          <p:cNvGrpSpPr/>
          <p:nvPr/>
        </p:nvGrpSpPr>
        <p:grpSpPr>
          <a:xfrm rot="5400000" flipH="1">
            <a:off x="9432388" y="-691381"/>
            <a:ext cx="2119203" cy="2944189"/>
            <a:chOff x="6690382" y="-4766279"/>
            <a:chExt cx="1589402" cy="2208142"/>
          </a:xfrm>
        </p:grpSpPr>
        <p:sp>
          <p:nvSpPr>
            <p:cNvPr id="2099" name="Google Shape;2099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4" name="Google Shape;2114;p1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3647422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2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6" name="Google Shape;2116;p19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10272000" cy="5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117" name="Google Shape;2117;p1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9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9" name="Google Shape;2119;p19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20" name="Google Shape;2120;p19"/>
          <p:cNvGrpSpPr/>
          <p:nvPr/>
        </p:nvGrpSpPr>
        <p:grpSpPr>
          <a:xfrm flipH="1">
            <a:off x="11232007" y="4328273"/>
            <a:ext cx="1364044" cy="2281073"/>
            <a:chOff x="2052700" y="3351500"/>
            <a:chExt cx="1434025" cy="2398100"/>
          </a:xfrm>
        </p:grpSpPr>
        <p:sp>
          <p:nvSpPr>
            <p:cNvPr id="2121" name="Google Shape;2121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39" name="Google Shape;2139;p19"/>
          <p:cNvSpPr/>
          <p:nvPr/>
        </p:nvSpPr>
        <p:spPr>
          <a:xfrm flipH="1">
            <a:off x="-1647954" y="1029349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0" name="Google Shape;2140;p19"/>
          <p:cNvSpPr/>
          <p:nvPr/>
        </p:nvSpPr>
        <p:spPr>
          <a:xfrm flipH="1">
            <a:off x="-3226751" y="-7283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1" name="Google Shape;2141;p19"/>
          <p:cNvSpPr/>
          <p:nvPr/>
        </p:nvSpPr>
        <p:spPr>
          <a:xfrm flipH="1">
            <a:off x="1054333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2" name="Google Shape;2142;p19"/>
          <p:cNvSpPr/>
          <p:nvPr/>
        </p:nvSpPr>
        <p:spPr>
          <a:xfrm>
            <a:off x="-571498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3" name="Google Shape;2143;p19"/>
          <p:cNvSpPr/>
          <p:nvPr/>
        </p:nvSpPr>
        <p:spPr>
          <a:xfrm flipH="1">
            <a:off x="-3171988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4" name="Google Shape;2144;p19"/>
          <p:cNvSpPr/>
          <p:nvPr/>
        </p:nvSpPr>
        <p:spPr>
          <a:xfrm flipH="1">
            <a:off x="-1424252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45" name="Google Shape;2145;p19"/>
          <p:cNvGrpSpPr/>
          <p:nvPr/>
        </p:nvGrpSpPr>
        <p:grpSpPr>
          <a:xfrm rot="1331565" flipH="1">
            <a:off x="369966" y="4262053"/>
            <a:ext cx="1093719" cy="2223064"/>
            <a:chOff x="4436225" y="3772425"/>
            <a:chExt cx="1450575" cy="2948400"/>
          </a:xfrm>
        </p:grpSpPr>
        <p:grpSp>
          <p:nvGrpSpPr>
            <p:cNvPr id="2146" name="Google Shape;2146;p19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2147" name="Google Shape;2147;p19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8" name="Google Shape;2148;p19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9" name="Google Shape;2149;p19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" name="Google Shape;2150;p19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" name="Google Shape;2151;p19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2" name="Google Shape;2152;p19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3" name="Google Shape;2153;p19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" name="Google Shape;2154;p19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" name="Google Shape;2155;p19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6" name="Google Shape;2156;p19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" name="Google Shape;2157;p19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" name="Google Shape;2158;p19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" name="Google Shape;2159;p19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0" name="Google Shape;2160;p19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61" name="Google Shape;2161;p19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62" name="Google Shape;2162;p19"/>
          <p:cNvSpPr/>
          <p:nvPr/>
        </p:nvSpPr>
        <p:spPr>
          <a:xfrm rot="-3030638">
            <a:off x="-3233084" y="-14067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63" name="Google Shape;2163;p19"/>
          <p:cNvGrpSpPr/>
          <p:nvPr/>
        </p:nvGrpSpPr>
        <p:grpSpPr>
          <a:xfrm flipH="1">
            <a:off x="-162389" y="3124669"/>
            <a:ext cx="1018933" cy="3484655"/>
            <a:chOff x="8333266" y="2350451"/>
            <a:chExt cx="764200" cy="2613491"/>
          </a:xfrm>
        </p:grpSpPr>
        <p:sp>
          <p:nvSpPr>
            <p:cNvPr id="2164" name="Google Shape;2164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75" name="Google Shape;2175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176" name="Google Shape;2176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7" name="Google Shape;2177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178" name="Google Shape;2178;p19"/>
          <p:cNvGrpSpPr/>
          <p:nvPr/>
        </p:nvGrpSpPr>
        <p:grpSpPr>
          <a:xfrm flipH="1">
            <a:off x="272999" y="6037332"/>
            <a:ext cx="1665279" cy="656483"/>
            <a:chOff x="12680715" y="5206674"/>
            <a:chExt cx="1248959" cy="492362"/>
          </a:xfrm>
        </p:grpSpPr>
        <p:sp>
          <p:nvSpPr>
            <p:cNvPr id="2179" name="Google Shape;217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85" name="Google Shape;2185;p19"/>
          <p:cNvGrpSpPr/>
          <p:nvPr/>
        </p:nvGrpSpPr>
        <p:grpSpPr>
          <a:xfrm>
            <a:off x="-822765" y="5254567"/>
            <a:ext cx="2339633" cy="1780400"/>
            <a:chOff x="0" y="3611325"/>
            <a:chExt cx="1754725" cy="1335300"/>
          </a:xfrm>
        </p:grpSpPr>
        <p:sp>
          <p:nvSpPr>
            <p:cNvPr id="2186" name="Google Shape;2186;p1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1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88" name="Google Shape;2188;p19"/>
          <p:cNvSpPr/>
          <p:nvPr/>
        </p:nvSpPr>
        <p:spPr>
          <a:xfrm rot="1419348" flipH="1">
            <a:off x="9142455" y="5663239"/>
            <a:ext cx="1241149" cy="1148260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89" name="Google Shape;2189;p19"/>
          <p:cNvSpPr/>
          <p:nvPr/>
        </p:nvSpPr>
        <p:spPr>
          <a:xfrm rot="5400000" flipH="1">
            <a:off x="9486573" y="519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90" name="Google Shape;2190;p19"/>
          <p:cNvGrpSpPr/>
          <p:nvPr/>
        </p:nvGrpSpPr>
        <p:grpSpPr>
          <a:xfrm>
            <a:off x="11073927" y="2864502"/>
            <a:ext cx="1018933" cy="3484655"/>
            <a:chOff x="8333266" y="2350451"/>
            <a:chExt cx="764200" cy="2613491"/>
          </a:xfrm>
        </p:grpSpPr>
        <p:sp>
          <p:nvSpPr>
            <p:cNvPr id="2191" name="Google Shape;2191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02" name="Google Shape;2202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203" name="Google Shape;2203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" name="Google Shape;2204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205" name="Google Shape;2205;p19"/>
          <p:cNvGrpSpPr/>
          <p:nvPr/>
        </p:nvGrpSpPr>
        <p:grpSpPr>
          <a:xfrm flipH="1">
            <a:off x="10843433" y="6037332"/>
            <a:ext cx="1665279" cy="656483"/>
            <a:chOff x="12680715" y="5206674"/>
            <a:chExt cx="1248959" cy="492362"/>
          </a:xfrm>
        </p:grpSpPr>
        <p:sp>
          <p:nvSpPr>
            <p:cNvPr id="2206" name="Google Shape;220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2" name="Google Shape;2212;p19"/>
          <p:cNvSpPr/>
          <p:nvPr/>
        </p:nvSpPr>
        <p:spPr>
          <a:xfrm rot="2297280" flipH="1">
            <a:off x="10332538" y="55706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3" name="Google Shape;2213;p19"/>
          <p:cNvGrpSpPr/>
          <p:nvPr/>
        </p:nvGrpSpPr>
        <p:grpSpPr>
          <a:xfrm rot="684941" flipH="1">
            <a:off x="11271564" y="2289264"/>
            <a:ext cx="936933" cy="3128105"/>
            <a:chOff x="12111431" y="2541073"/>
            <a:chExt cx="1033302" cy="2847919"/>
          </a:xfrm>
        </p:grpSpPr>
        <p:sp>
          <p:nvSpPr>
            <p:cNvPr id="2214" name="Google Shape;2214;p19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19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6" name="Google Shape;2216;p19"/>
          <p:cNvSpPr/>
          <p:nvPr/>
        </p:nvSpPr>
        <p:spPr>
          <a:xfrm>
            <a:off x="99023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7" name="Google Shape;2217;p19"/>
          <p:cNvSpPr/>
          <p:nvPr/>
        </p:nvSpPr>
        <p:spPr>
          <a:xfrm flipH="1">
            <a:off x="100506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8" name="Google Shape;2218;p19"/>
          <p:cNvGrpSpPr/>
          <p:nvPr/>
        </p:nvGrpSpPr>
        <p:grpSpPr>
          <a:xfrm flipH="1">
            <a:off x="11361799" y="6452432"/>
            <a:ext cx="1665279" cy="656483"/>
            <a:chOff x="12680715" y="5206674"/>
            <a:chExt cx="1248959" cy="492362"/>
          </a:xfrm>
        </p:grpSpPr>
        <p:sp>
          <p:nvSpPr>
            <p:cNvPr id="2219" name="Google Shape;221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25" name="Google Shape;2225;p19"/>
          <p:cNvGrpSpPr/>
          <p:nvPr/>
        </p:nvGrpSpPr>
        <p:grpSpPr>
          <a:xfrm flipH="1">
            <a:off x="4570999" y="6349165"/>
            <a:ext cx="1665279" cy="656483"/>
            <a:chOff x="12680715" y="5206674"/>
            <a:chExt cx="1248959" cy="492362"/>
          </a:xfrm>
        </p:grpSpPr>
        <p:sp>
          <p:nvSpPr>
            <p:cNvPr id="2226" name="Google Shape;222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32" name="Google Shape;2232;p19"/>
          <p:cNvSpPr/>
          <p:nvPr/>
        </p:nvSpPr>
        <p:spPr>
          <a:xfrm>
            <a:off x="41314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33" name="Google Shape;2233;p19"/>
          <p:cNvGrpSpPr/>
          <p:nvPr/>
        </p:nvGrpSpPr>
        <p:grpSpPr>
          <a:xfrm flipH="1">
            <a:off x="7291057" y="6358548"/>
            <a:ext cx="618388" cy="266032"/>
            <a:chOff x="3170025" y="4972625"/>
            <a:chExt cx="339550" cy="146075"/>
          </a:xfrm>
        </p:grpSpPr>
        <p:sp>
          <p:nvSpPr>
            <p:cNvPr id="2234" name="Google Shape;2234;p1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1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36" name="Google Shape;2236;p19"/>
          <p:cNvGrpSpPr/>
          <p:nvPr/>
        </p:nvGrpSpPr>
        <p:grpSpPr>
          <a:xfrm rot="-1716529" flipH="1">
            <a:off x="10837949" y="4422706"/>
            <a:ext cx="1064577" cy="1780277"/>
            <a:chOff x="2052700" y="3351500"/>
            <a:chExt cx="1434025" cy="2398100"/>
          </a:xfrm>
        </p:grpSpPr>
        <p:sp>
          <p:nvSpPr>
            <p:cNvPr id="2237" name="Google Shape;2237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815862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p21"/>
          <p:cNvSpPr txBox="1">
            <a:spLocks noGrp="1"/>
          </p:cNvSpPr>
          <p:nvPr>
            <p:ph type="title"/>
          </p:nvPr>
        </p:nvSpPr>
        <p:spPr>
          <a:xfrm>
            <a:off x="1054800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48" name="Google Shape;2348;p21"/>
          <p:cNvSpPr txBox="1">
            <a:spLocks noGrp="1"/>
          </p:cNvSpPr>
          <p:nvPr>
            <p:ph type="subTitle" idx="1"/>
          </p:nvPr>
        </p:nvSpPr>
        <p:spPr>
          <a:xfrm>
            <a:off x="1054800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9" name="Google Shape;2349;p21"/>
          <p:cNvSpPr txBox="1">
            <a:spLocks noGrp="1"/>
          </p:cNvSpPr>
          <p:nvPr>
            <p:ph type="title" idx="2"/>
          </p:nvPr>
        </p:nvSpPr>
        <p:spPr>
          <a:xfrm>
            <a:off x="4548167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0" name="Google Shape;2350;p21"/>
          <p:cNvSpPr txBox="1">
            <a:spLocks noGrp="1"/>
          </p:cNvSpPr>
          <p:nvPr>
            <p:ph type="subTitle" idx="3"/>
          </p:nvPr>
        </p:nvSpPr>
        <p:spPr>
          <a:xfrm>
            <a:off x="4548167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1" name="Google Shape;2351;p21"/>
          <p:cNvSpPr txBox="1">
            <a:spLocks noGrp="1"/>
          </p:cNvSpPr>
          <p:nvPr>
            <p:ph type="title" idx="4"/>
          </p:nvPr>
        </p:nvSpPr>
        <p:spPr>
          <a:xfrm>
            <a:off x="8041533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2" name="Google Shape;2352;p21"/>
          <p:cNvSpPr txBox="1">
            <a:spLocks noGrp="1"/>
          </p:cNvSpPr>
          <p:nvPr>
            <p:ph type="subTitle" idx="5"/>
          </p:nvPr>
        </p:nvSpPr>
        <p:spPr>
          <a:xfrm>
            <a:off x="8041533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3" name="Google Shape;2353;p21"/>
          <p:cNvSpPr txBox="1">
            <a:spLocks noGrp="1"/>
          </p:cNvSpPr>
          <p:nvPr>
            <p:ph type="title" idx="6" hasCustomPrompt="1"/>
          </p:nvPr>
        </p:nvSpPr>
        <p:spPr>
          <a:xfrm>
            <a:off x="1797200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4" name="Google Shape;2354;p21"/>
          <p:cNvSpPr txBox="1">
            <a:spLocks noGrp="1"/>
          </p:cNvSpPr>
          <p:nvPr>
            <p:ph type="title" idx="7" hasCustomPrompt="1"/>
          </p:nvPr>
        </p:nvSpPr>
        <p:spPr>
          <a:xfrm>
            <a:off x="5281367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5" name="Google Shape;2355;p21"/>
          <p:cNvSpPr txBox="1">
            <a:spLocks noGrp="1"/>
          </p:cNvSpPr>
          <p:nvPr>
            <p:ph type="title" idx="8" hasCustomPrompt="1"/>
          </p:nvPr>
        </p:nvSpPr>
        <p:spPr>
          <a:xfrm>
            <a:off x="8783933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6" name="Google Shape;2356;p21"/>
          <p:cNvSpPr/>
          <p:nvPr/>
        </p:nvSpPr>
        <p:spPr>
          <a:xfrm rot="1658019" flipH="1">
            <a:off x="6761670" y="-11261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7" name="Google Shape;2357;p21"/>
          <p:cNvSpPr/>
          <p:nvPr/>
        </p:nvSpPr>
        <p:spPr>
          <a:xfrm rot="1932531" flipH="1">
            <a:off x="6406807" y="-10354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8" name="Google Shape;2358;p21"/>
          <p:cNvSpPr/>
          <p:nvPr/>
        </p:nvSpPr>
        <p:spPr>
          <a:xfrm flipH="1">
            <a:off x="10475972" y="159434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9" name="Google Shape;2359;p21"/>
          <p:cNvSpPr/>
          <p:nvPr/>
        </p:nvSpPr>
        <p:spPr>
          <a:xfrm>
            <a:off x="8946984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0" name="Google Shape;2360;p21"/>
          <p:cNvSpPr/>
          <p:nvPr/>
        </p:nvSpPr>
        <p:spPr>
          <a:xfrm>
            <a:off x="6461455" y="60191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1" name="Google Shape;2361;p21"/>
          <p:cNvSpPr/>
          <p:nvPr/>
        </p:nvSpPr>
        <p:spPr>
          <a:xfrm>
            <a:off x="-1492012" y="43101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2" name="Google Shape;2362;p21"/>
          <p:cNvSpPr/>
          <p:nvPr/>
        </p:nvSpPr>
        <p:spPr>
          <a:xfrm flipH="1">
            <a:off x="865982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3" name="Google Shape;2363;p21"/>
          <p:cNvSpPr/>
          <p:nvPr/>
        </p:nvSpPr>
        <p:spPr>
          <a:xfrm>
            <a:off x="131843" y="62492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4" name="Google Shape;2364;p21"/>
          <p:cNvSpPr/>
          <p:nvPr/>
        </p:nvSpPr>
        <p:spPr>
          <a:xfrm>
            <a:off x="-405724" y="57871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5" name="Google Shape;2365;p21"/>
          <p:cNvSpPr/>
          <p:nvPr/>
        </p:nvSpPr>
        <p:spPr>
          <a:xfrm flipH="1">
            <a:off x="-87371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6" name="Google Shape;2366;p21"/>
          <p:cNvSpPr/>
          <p:nvPr/>
        </p:nvSpPr>
        <p:spPr>
          <a:xfrm>
            <a:off x="306300" y="318430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7" name="Google Shape;2367;p21"/>
          <p:cNvSpPr/>
          <p:nvPr/>
        </p:nvSpPr>
        <p:spPr>
          <a:xfrm flipH="1">
            <a:off x="-2439666" y="-124203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8" name="Google Shape;2368;p21"/>
          <p:cNvSpPr/>
          <p:nvPr/>
        </p:nvSpPr>
        <p:spPr>
          <a:xfrm flipH="1">
            <a:off x="-4215415" y="400282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9" name="Google Shape;2369;p21"/>
          <p:cNvSpPr/>
          <p:nvPr/>
        </p:nvSpPr>
        <p:spPr>
          <a:xfrm>
            <a:off x="-598083" y="43101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0" name="Google Shape;2370;p21"/>
          <p:cNvSpPr/>
          <p:nvPr/>
        </p:nvSpPr>
        <p:spPr>
          <a:xfrm>
            <a:off x="-2973739" y="3660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1" name="Google Shape;2371;p21"/>
          <p:cNvSpPr/>
          <p:nvPr/>
        </p:nvSpPr>
        <p:spPr>
          <a:xfrm flipH="1">
            <a:off x="-2746501" y="-5443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2" name="Google Shape;2372;p21"/>
          <p:cNvSpPr/>
          <p:nvPr/>
        </p:nvSpPr>
        <p:spPr>
          <a:xfrm>
            <a:off x="-38924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3" name="Google Shape;2373;p21"/>
          <p:cNvSpPr/>
          <p:nvPr/>
        </p:nvSpPr>
        <p:spPr>
          <a:xfrm>
            <a:off x="-390215" y="-137900"/>
            <a:ext cx="2387985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4" name="Google Shape;2374;p21"/>
          <p:cNvSpPr/>
          <p:nvPr/>
        </p:nvSpPr>
        <p:spPr>
          <a:xfrm>
            <a:off x="-538532" y="5257558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5" name="Google Shape;2375;p21"/>
          <p:cNvSpPr/>
          <p:nvPr/>
        </p:nvSpPr>
        <p:spPr>
          <a:xfrm flipH="1">
            <a:off x="6329637" y="65454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6" name="Google Shape;2376;p21"/>
          <p:cNvSpPr/>
          <p:nvPr/>
        </p:nvSpPr>
        <p:spPr>
          <a:xfrm rot="-2297280">
            <a:off x="4110025" y="61174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7" name="Google Shape;2377;p21"/>
          <p:cNvSpPr/>
          <p:nvPr/>
        </p:nvSpPr>
        <p:spPr>
          <a:xfrm rot="-591948">
            <a:off x="1041828" y="7240146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8" name="Google Shape;2378;p21"/>
          <p:cNvSpPr/>
          <p:nvPr/>
        </p:nvSpPr>
        <p:spPr>
          <a:xfrm rot="-5400000">
            <a:off x="3319991" y="61382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79" name="Google Shape;2379;p21"/>
          <p:cNvGrpSpPr/>
          <p:nvPr/>
        </p:nvGrpSpPr>
        <p:grpSpPr>
          <a:xfrm>
            <a:off x="9642851" y="5329117"/>
            <a:ext cx="3615733" cy="4102667"/>
            <a:chOff x="4675" y="5263075"/>
            <a:chExt cx="2711800" cy="3077000"/>
          </a:xfrm>
        </p:grpSpPr>
        <p:sp>
          <p:nvSpPr>
            <p:cNvPr id="2380" name="Google Shape;2380;p21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21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21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3" name="Google Shape;2383;p21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384" name="Google Shape;2384;p21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" name="Google Shape;2385;p21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21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21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21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21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21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21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21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3" name="Google Shape;2393;p21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4" name="Google Shape;2394;p21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5" name="Google Shape;2395;p21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6" name="Google Shape;2396;p21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7" name="Google Shape;2397;p21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8" name="Google Shape;2398;p21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9" name="Google Shape;2399;p21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0" name="Google Shape;2400;p21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1" name="Google Shape;2401;p21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2" name="Google Shape;2402;p21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3" name="Google Shape;2403;p21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4" name="Google Shape;2404;p21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5" name="Google Shape;2405;p21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6" name="Google Shape;2406;p21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" name="Google Shape;2407;p21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" name="Google Shape;2408;p21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9" name="Google Shape;2409;p21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0" name="Google Shape;2410;p21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1" name="Google Shape;2411;p21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12" name="Google Shape;2412;p21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13" name="Google Shape;2413;p21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21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5" name="Google Shape;2415;p21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6" name="Google Shape;2416;p21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7" name="Google Shape;2417;p21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8" name="Google Shape;2418;p21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9" name="Google Shape;2419;p21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0" name="Google Shape;2420;p21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1" name="Google Shape;2421;p21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2" name="Google Shape;2422;p21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3" name="Google Shape;2423;p21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4" name="Google Shape;2424;p21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25" name="Google Shape;2425;p21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426" name="Google Shape;2426;p21"/>
          <p:cNvGrpSpPr/>
          <p:nvPr/>
        </p:nvGrpSpPr>
        <p:grpSpPr>
          <a:xfrm flipH="1">
            <a:off x="4697752" y="6249200"/>
            <a:ext cx="2339633" cy="1780400"/>
            <a:chOff x="0" y="3611325"/>
            <a:chExt cx="1754725" cy="1335300"/>
          </a:xfrm>
        </p:grpSpPr>
        <p:sp>
          <p:nvSpPr>
            <p:cNvPr id="2427" name="Google Shape;2427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29" name="Google Shape;2429;p21"/>
          <p:cNvSpPr/>
          <p:nvPr/>
        </p:nvSpPr>
        <p:spPr>
          <a:xfrm flipH="1">
            <a:off x="7220451" y="6091767"/>
            <a:ext cx="1783467" cy="1444133"/>
          </a:xfrm>
          <a:custGeom>
            <a:avLst/>
            <a:gdLst/>
            <a:ahLst/>
            <a:cxnLst/>
            <a:rect l="l" t="t" r="r" b="b"/>
            <a:pathLst>
              <a:path w="53504" h="43324" extrusionOk="0">
                <a:moveTo>
                  <a:pt x="29879" y="1"/>
                </a:moveTo>
                <a:lnTo>
                  <a:pt x="29879" y="1"/>
                </a:lnTo>
                <a:cubicBezTo>
                  <a:pt x="24378" y="8492"/>
                  <a:pt x="23739" y="20658"/>
                  <a:pt x="22164" y="30655"/>
                </a:cubicBezTo>
                <a:cubicBezTo>
                  <a:pt x="23237" y="21616"/>
                  <a:pt x="22666" y="10112"/>
                  <a:pt x="22689" y="1005"/>
                </a:cubicBezTo>
                <a:lnTo>
                  <a:pt x="22689" y="1005"/>
                </a:lnTo>
                <a:cubicBezTo>
                  <a:pt x="19973" y="10660"/>
                  <a:pt x="19311" y="22347"/>
                  <a:pt x="19242" y="32390"/>
                </a:cubicBezTo>
                <a:cubicBezTo>
                  <a:pt x="18192" y="23260"/>
                  <a:pt x="14997" y="14312"/>
                  <a:pt x="14723" y="5000"/>
                </a:cubicBezTo>
                <a:lnTo>
                  <a:pt x="14723" y="5000"/>
                </a:lnTo>
                <a:cubicBezTo>
                  <a:pt x="14107" y="14426"/>
                  <a:pt x="15613" y="25588"/>
                  <a:pt x="15499" y="35015"/>
                </a:cubicBezTo>
                <a:cubicBezTo>
                  <a:pt x="11253" y="28190"/>
                  <a:pt x="8492" y="17782"/>
                  <a:pt x="6346" y="10044"/>
                </a:cubicBezTo>
                <a:lnTo>
                  <a:pt x="6346" y="10044"/>
                </a:lnTo>
                <a:cubicBezTo>
                  <a:pt x="7647" y="18809"/>
                  <a:pt x="10226" y="29331"/>
                  <a:pt x="13125" y="37708"/>
                </a:cubicBezTo>
                <a:cubicBezTo>
                  <a:pt x="8697" y="33257"/>
                  <a:pt x="3995" y="26729"/>
                  <a:pt x="1" y="21913"/>
                </a:cubicBezTo>
                <a:lnTo>
                  <a:pt x="1" y="21913"/>
                </a:lnTo>
                <a:cubicBezTo>
                  <a:pt x="3516" y="28395"/>
                  <a:pt x="7533" y="34627"/>
                  <a:pt x="12007" y="40516"/>
                </a:cubicBezTo>
                <a:cubicBezTo>
                  <a:pt x="8469" y="38028"/>
                  <a:pt x="4954" y="35563"/>
                  <a:pt x="1439" y="33075"/>
                </a:cubicBezTo>
                <a:lnTo>
                  <a:pt x="1439" y="33075"/>
                </a:lnTo>
                <a:cubicBezTo>
                  <a:pt x="4634" y="37001"/>
                  <a:pt x="8377" y="40470"/>
                  <a:pt x="12555" y="43323"/>
                </a:cubicBezTo>
                <a:lnTo>
                  <a:pt x="35197" y="42889"/>
                </a:lnTo>
                <a:cubicBezTo>
                  <a:pt x="41817" y="39169"/>
                  <a:pt x="45994" y="34969"/>
                  <a:pt x="51791" y="30039"/>
                </a:cubicBezTo>
                <a:lnTo>
                  <a:pt x="51791" y="30039"/>
                </a:lnTo>
                <a:cubicBezTo>
                  <a:pt x="45994" y="32983"/>
                  <a:pt x="40379" y="36247"/>
                  <a:pt x="34992" y="39854"/>
                </a:cubicBezTo>
                <a:cubicBezTo>
                  <a:pt x="41520" y="34193"/>
                  <a:pt x="48071" y="28487"/>
                  <a:pt x="53503" y="21753"/>
                </a:cubicBezTo>
                <a:lnTo>
                  <a:pt x="53503" y="21753"/>
                </a:lnTo>
                <a:cubicBezTo>
                  <a:pt x="47706" y="27003"/>
                  <a:pt x="40356" y="33873"/>
                  <a:pt x="33851" y="38233"/>
                </a:cubicBezTo>
                <a:lnTo>
                  <a:pt x="33851" y="38233"/>
                </a:lnTo>
                <a:cubicBezTo>
                  <a:pt x="39876" y="31842"/>
                  <a:pt x="46519" y="22872"/>
                  <a:pt x="51289" y="15499"/>
                </a:cubicBezTo>
                <a:lnTo>
                  <a:pt x="51289" y="15499"/>
                </a:lnTo>
                <a:cubicBezTo>
                  <a:pt x="45583" y="22050"/>
                  <a:pt x="38461" y="30541"/>
                  <a:pt x="32276" y="36635"/>
                </a:cubicBezTo>
                <a:cubicBezTo>
                  <a:pt x="38324" y="27962"/>
                  <a:pt x="44373" y="16344"/>
                  <a:pt x="47957" y="6392"/>
                </a:cubicBezTo>
                <a:lnTo>
                  <a:pt x="47957" y="6392"/>
                </a:lnTo>
                <a:cubicBezTo>
                  <a:pt x="43300" y="15271"/>
                  <a:pt x="36590" y="25907"/>
                  <a:pt x="30678" y="33988"/>
                </a:cubicBezTo>
                <a:cubicBezTo>
                  <a:pt x="34969" y="24812"/>
                  <a:pt x="39009" y="12441"/>
                  <a:pt x="40493" y="2443"/>
                </a:cubicBezTo>
                <a:lnTo>
                  <a:pt x="40493" y="2443"/>
                </a:lnTo>
                <a:cubicBezTo>
                  <a:pt x="38530" y="7693"/>
                  <a:pt x="36430" y="12806"/>
                  <a:pt x="34444" y="18056"/>
                </a:cubicBezTo>
                <a:cubicBezTo>
                  <a:pt x="32468" y="23212"/>
                  <a:pt x="29248" y="28120"/>
                  <a:pt x="27530" y="33297"/>
                </a:cubicBezTo>
                <a:lnTo>
                  <a:pt x="27530" y="33297"/>
                </a:lnTo>
                <a:cubicBezTo>
                  <a:pt x="31103" y="22479"/>
                  <a:pt x="34264" y="11501"/>
                  <a:pt x="35562" y="69"/>
                </a:cubicBezTo>
                <a:lnTo>
                  <a:pt x="35562" y="69"/>
                </a:lnTo>
                <a:cubicBezTo>
                  <a:pt x="31979" y="9884"/>
                  <a:pt x="28920" y="22050"/>
                  <a:pt x="25360" y="31842"/>
                </a:cubicBezTo>
                <a:cubicBezTo>
                  <a:pt x="27962" y="22255"/>
                  <a:pt x="29331" y="9519"/>
                  <a:pt x="298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30" name="Google Shape;2430;p21"/>
          <p:cNvGrpSpPr/>
          <p:nvPr/>
        </p:nvGrpSpPr>
        <p:grpSpPr>
          <a:xfrm rot="716825" flipH="1">
            <a:off x="5781161" y="6367637"/>
            <a:ext cx="2339540" cy="1780329"/>
            <a:chOff x="0" y="3611325"/>
            <a:chExt cx="1754725" cy="1335300"/>
          </a:xfrm>
        </p:grpSpPr>
        <p:sp>
          <p:nvSpPr>
            <p:cNvPr id="2431" name="Google Shape;2431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3" name="Google Shape;2433;p21"/>
          <p:cNvSpPr/>
          <p:nvPr/>
        </p:nvSpPr>
        <p:spPr>
          <a:xfrm rot="-591793">
            <a:off x="2124476" y="62016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4" name="Google Shape;2434;p21"/>
          <p:cNvSpPr/>
          <p:nvPr/>
        </p:nvSpPr>
        <p:spPr>
          <a:xfrm rot="-5400000">
            <a:off x="697408" y="622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5" name="Google Shape;2435;p21"/>
          <p:cNvSpPr/>
          <p:nvPr/>
        </p:nvSpPr>
        <p:spPr>
          <a:xfrm flipH="1">
            <a:off x="1139095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6" name="Google Shape;2436;p21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5688719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8" name="Google Shape;2438;p22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39" name="Google Shape;2439;p22"/>
          <p:cNvSpPr txBox="1">
            <a:spLocks noGrp="1"/>
          </p:cNvSpPr>
          <p:nvPr>
            <p:ph type="title" idx="2"/>
          </p:nvPr>
        </p:nvSpPr>
        <p:spPr>
          <a:xfrm>
            <a:off x="3938100" y="2361684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0" name="Google Shape;2440;p22"/>
          <p:cNvSpPr txBox="1">
            <a:spLocks noGrp="1"/>
          </p:cNvSpPr>
          <p:nvPr>
            <p:ph type="subTitle" idx="1"/>
          </p:nvPr>
        </p:nvSpPr>
        <p:spPr>
          <a:xfrm>
            <a:off x="3938100" y="2789351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1" name="Google Shape;2441;p22"/>
          <p:cNvSpPr txBox="1">
            <a:spLocks noGrp="1"/>
          </p:cNvSpPr>
          <p:nvPr>
            <p:ph type="title" idx="3"/>
          </p:nvPr>
        </p:nvSpPr>
        <p:spPr>
          <a:xfrm>
            <a:off x="3938100" y="3787233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2" name="Google Shape;2442;p22"/>
          <p:cNvSpPr txBox="1">
            <a:spLocks noGrp="1"/>
          </p:cNvSpPr>
          <p:nvPr>
            <p:ph type="subTitle" idx="4"/>
          </p:nvPr>
        </p:nvSpPr>
        <p:spPr>
          <a:xfrm>
            <a:off x="3938100" y="4214900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3" name="Google Shape;2443;p22"/>
          <p:cNvSpPr/>
          <p:nvPr/>
        </p:nvSpPr>
        <p:spPr>
          <a:xfrm flipH="1">
            <a:off x="-773051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4" name="Google Shape;2444;p22"/>
          <p:cNvSpPr/>
          <p:nvPr/>
        </p:nvSpPr>
        <p:spPr>
          <a:xfrm flipH="1">
            <a:off x="-372184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45" name="Google Shape;2445;p22"/>
          <p:cNvGrpSpPr/>
          <p:nvPr/>
        </p:nvGrpSpPr>
        <p:grpSpPr>
          <a:xfrm flipH="1">
            <a:off x="1588483" y="5177967"/>
            <a:ext cx="1809300" cy="1714200"/>
            <a:chOff x="3516400" y="3673775"/>
            <a:chExt cx="1356975" cy="1285650"/>
          </a:xfrm>
        </p:grpSpPr>
        <p:sp>
          <p:nvSpPr>
            <p:cNvPr id="2446" name="Google Shape;2446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52" name="Google Shape;2452;p22"/>
          <p:cNvGrpSpPr/>
          <p:nvPr/>
        </p:nvGrpSpPr>
        <p:grpSpPr>
          <a:xfrm flipH="1">
            <a:off x="10214450" y="3279767"/>
            <a:ext cx="3615733" cy="4102667"/>
            <a:chOff x="4675" y="5263075"/>
            <a:chExt cx="2711800" cy="3077000"/>
          </a:xfrm>
        </p:grpSpPr>
        <p:sp>
          <p:nvSpPr>
            <p:cNvPr id="2453" name="Google Shape;2453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56" name="Google Shape;2456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457" name="Google Shape;2457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8" name="Google Shape;2458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9" name="Google Shape;2459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0" name="Google Shape;2460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1" name="Google Shape;2461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2" name="Google Shape;2462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3" name="Google Shape;2463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4" name="Google Shape;2464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5" name="Google Shape;2465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6" name="Google Shape;2466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7" name="Google Shape;2467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8" name="Google Shape;2468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9" name="Google Shape;2469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" name="Google Shape;2470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1" name="Google Shape;2471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2" name="Google Shape;2472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3" name="Google Shape;2473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4" name="Google Shape;2474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5" name="Google Shape;2475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6" name="Google Shape;2476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7" name="Google Shape;2477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8" name="Google Shape;2478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9" name="Google Shape;2479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0" name="Google Shape;2480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1" name="Google Shape;2481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2" name="Google Shape;2482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3" name="Google Shape;2483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4" name="Google Shape;2484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5" name="Google Shape;2485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86" name="Google Shape;2486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7" name="Google Shape;2487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8" name="Google Shape;2488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9" name="Google Shape;2489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0" name="Google Shape;2490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1" name="Google Shape;2491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2" name="Google Shape;2492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3" name="Google Shape;2493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4" name="Google Shape;2494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5" name="Google Shape;2495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6" name="Google Shape;2496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7" name="Google Shape;2497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98" name="Google Shape;2498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499" name="Google Shape;2499;p22"/>
          <p:cNvSpPr/>
          <p:nvPr/>
        </p:nvSpPr>
        <p:spPr>
          <a:xfrm flipH="1">
            <a:off x="461139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0" name="Google Shape;2500;p22"/>
          <p:cNvSpPr/>
          <p:nvPr/>
        </p:nvSpPr>
        <p:spPr>
          <a:xfrm flipH="1">
            <a:off x="800391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01" name="Google Shape;2501;p22"/>
          <p:cNvGrpSpPr/>
          <p:nvPr/>
        </p:nvGrpSpPr>
        <p:grpSpPr>
          <a:xfrm flipH="1">
            <a:off x="9591917" y="4692367"/>
            <a:ext cx="3321100" cy="2685400"/>
            <a:chOff x="-807750" y="3519275"/>
            <a:chExt cx="2490825" cy="2014050"/>
          </a:xfrm>
        </p:grpSpPr>
        <p:sp>
          <p:nvSpPr>
            <p:cNvPr id="2502" name="Google Shape;2502;p22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22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04" name="Google Shape;2504;p22"/>
          <p:cNvSpPr/>
          <p:nvPr/>
        </p:nvSpPr>
        <p:spPr>
          <a:xfrm flipH="1">
            <a:off x="-1770860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5" name="Google Shape;2505;p22"/>
          <p:cNvSpPr/>
          <p:nvPr/>
        </p:nvSpPr>
        <p:spPr>
          <a:xfrm flipH="1">
            <a:off x="-715692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6" name="Google Shape;2506;p22"/>
          <p:cNvSpPr/>
          <p:nvPr/>
        </p:nvSpPr>
        <p:spPr>
          <a:xfrm flipH="1">
            <a:off x="-3351467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7" name="Google Shape;2507;p22"/>
          <p:cNvSpPr/>
          <p:nvPr/>
        </p:nvSpPr>
        <p:spPr>
          <a:xfrm flipH="1">
            <a:off x="-3708767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8" name="Google Shape;2508;p22"/>
          <p:cNvSpPr/>
          <p:nvPr/>
        </p:nvSpPr>
        <p:spPr>
          <a:xfrm flipH="1">
            <a:off x="1583033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9" name="Google Shape;2509;p22"/>
          <p:cNvSpPr/>
          <p:nvPr/>
        </p:nvSpPr>
        <p:spPr>
          <a:xfrm flipH="1">
            <a:off x="2131601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0" name="Google Shape;2510;p22"/>
          <p:cNvSpPr/>
          <p:nvPr/>
        </p:nvSpPr>
        <p:spPr>
          <a:xfrm flipH="1">
            <a:off x="1226167" y="5363817"/>
            <a:ext cx="604867" cy="506267"/>
          </a:xfrm>
          <a:custGeom>
            <a:avLst/>
            <a:gdLst/>
            <a:ahLst/>
            <a:cxnLst/>
            <a:rect l="l" t="t" r="r" b="b"/>
            <a:pathLst>
              <a:path w="18146" h="15188" extrusionOk="0">
                <a:moveTo>
                  <a:pt x="6036" y="1"/>
                </a:moveTo>
                <a:cubicBezTo>
                  <a:pt x="5318" y="1"/>
                  <a:pt x="4555" y="54"/>
                  <a:pt x="3744" y="166"/>
                </a:cubicBezTo>
                <a:cubicBezTo>
                  <a:pt x="10751" y="1376"/>
                  <a:pt x="15179" y="4846"/>
                  <a:pt x="14677" y="11328"/>
                </a:cubicBezTo>
                <a:cubicBezTo>
                  <a:pt x="13013" y="6292"/>
                  <a:pt x="9888" y="4068"/>
                  <a:pt x="8682" y="4068"/>
                </a:cubicBezTo>
                <a:cubicBezTo>
                  <a:pt x="8664" y="4068"/>
                  <a:pt x="8646" y="4069"/>
                  <a:pt x="8628" y="4070"/>
                </a:cubicBezTo>
                <a:cubicBezTo>
                  <a:pt x="12463" y="6968"/>
                  <a:pt x="13285" y="11465"/>
                  <a:pt x="13307" y="11830"/>
                </a:cubicBezTo>
                <a:cubicBezTo>
                  <a:pt x="8090" y="5319"/>
                  <a:pt x="2936" y="3146"/>
                  <a:pt x="312" y="3146"/>
                </a:cubicBezTo>
                <a:cubicBezTo>
                  <a:pt x="203" y="3146"/>
                  <a:pt x="100" y="3149"/>
                  <a:pt x="0" y="3157"/>
                </a:cubicBezTo>
                <a:cubicBezTo>
                  <a:pt x="4383" y="4595"/>
                  <a:pt x="10751" y="8749"/>
                  <a:pt x="11367" y="11830"/>
                </a:cubicBezTo>
                <a:cubicBezTo>
                  <a:pt x="9493" y="9786"/>
                  <a:pt x="7188" y="9003"/>
                  <a:pt x="5316" y="9003"/>
                </a:cubicBezTo>
                <a:cubicBezTo>
                  <a:pt x="4428" y="9003"/>
                  <a:pt x="3638" y="9178"/>
                  <a:pt x="3036" y="9479"/>
                </a:cubicBezTo>
                <a:cubicBezTo>
                  <a:pt x="5912" y="9479"/>
                  <a:pt x="8902" y="12469"/>
                  <a:pt x="8902" y="12469"/>
                </a:cubicBezTo>
                <a:cubicBezTo>
                  <a:pt x="7471" y="12117"/>
                  <a:pt x="6243" y="11982"/>
                  <a:pt x="5202" y="11982"/>
                </a:cubicBezTo>
                <a:cubicBezTo>
                  <a:pt x="1794" y="11982"/>
                  <a:pt x="388" y="13428"/>
                  <a:pt x="388" y="13428"/>
                </a:cubicBezTo>
                <a:cubicBezTo>
                  <a:pt x="388" y="13428"/>
                  <a:pt x="1802" y="12809"/>
                  <a:pt x="3926" y="12809"/>
                </a:cubicBezTo>
                <a:cubicBezTo>
                  <a:pt x="5216" y="12809"/>
                  <a:pt x="6767" y="13037"/>
                  <a:pt x="8423" y="13770"/>
                </a:cubicBezTo>
                <a:cubicBezTo>
                  <a:pt x="11103" y="14957"/>
                  <a:pt x="13860" y="15187"/>
                  <a:pt x="15597" y="15187"/>
                </a:cubicBezTo>
                <a:cubicBezTo>
                  <a:pt x="16701" y="15187"/>
                  <a:pt x="17393" y="15094"/>
                  <a:pt x="17393" y="15094"/>
                </a:cubicBezTo>
                <a:cubicBezTo>
                  <a:pt x="17393" y="15094"/>
                  <a:pt x="18146" y="1"/>
                  <a:pt x="603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1" name="Google Shape;2511;p22"/>
          <p:cNvSpPr/>
          <p:nvPr/>
        </p:nvSpPr>
        <p:spPr>
          <a:xfrm flipH="1">
            <a:off x="416166" y="5209351"/>
            <a:ext cx="855467" cy="716733"/>
          </a:xfrm>
          <a:custGeom>
            <a:avLst/>
            <a:gdLst/>
            <a:ahLst/>
            <a:cxnLst/>
            <a:rect l="l" t="t" r="r" b="b"/>
            <a:pathLst>
              <a:path w="25664" h="21502" extrusionOk="0">
                <a:moveTo>
                  <a:pt x="17118" y="1"/>
                </a:moveTo>
                <a:cubicBezTo>
                  <a:pt x="1" y="1"/>
                  <a:pt x="1058" y="21372"/>
                  <a:pt x="1058" y="21372"/>
                </a:cubicBezTo>
                <a:cubicBezTo>
                  <a:pt x="1058" y="21372"/>
                  <a:pt x="2023" y="21502"/>
                  <a:pt x="3565" y="21502"/>
                </a:cubicBezTo>
                <a:cubicBezTo>
                  <a:pt x="6019" y="21502"/>
                  <a:pt x="9936" y="21174"/>
                  <a:pt x="13749" y="19478"/>
                </a:cubicBezTo>
                <a:cubicBezTo>
                  <a:pt x="16077" y="18451"/>
                  <a:pt x="18261" y="18130"/>
                  <a:pt x="20081" y="18130"/>
                </a:cubicBezTo>
                <a:cubicBezTo>
                  <a:pt x="23115" y="18130"/>
                  <a:pt x="25139" y="19021"/>
                  <a:pt x="25139" y="19021"/>
                </a:cubicBezTo>
                <a:cubicBezTo>
                  <a:pt x="25139" y="19021"/>
                  <a:pt x="23139" y="16967"/>
                  <a:pt x="18294" y="16967"/>
                </a:cubicBezTo>
                <a:cubicBezTo>
                  <a:pt x="16821" y="16967"/>
                  <a:pt x="15086" y="17157"/>
                  <a:pt x="13064" y="17652"/>
                </a:cubicBezTo>
                <a:cubicBezTo>
                  <a:pt x="13064" y="17652"/>
                  <a:pt x="17310" y="13429"/>
                  <a:pt x="21373" y="13429"/>
                </a:cubicBezTo>
                <a:cubicBezTo>
                  <a:pt x="20516" y="13001"/>
                  <a:pt x="19391" y="12750"/>
                  <a:pt x="18126" y="12750"/>
                </a:cubicBezTo>
                <a:cubicBezTo>
                  <a:pt x="15481" y="12750"/>
                  <a:pt x="12228" y="13851"/>
                  <a:pt x="9572" y="16739"/>
                </a:cubicBezTo>
                <a:cubicBezTo>
                  <a:pt x="10462" y="12379"/>
                  <a:pt x="19455" y="6513"/>
                  <a:pt x="25664" y="4482"/>
                </a:cubicBezTo>
                <a:cubicBezTo>
                  <a:pt x="25527" y="4472"/>
                  <a:pt x="25384" y="4467"/>
                  <a:pt x="25234" y="4467"/>
                </a:cubicBezTo>
                <a:cubicBezTo>
                  <a:pt x="21535" y="4467"/>
                  <a:pt x="14204" y="7524"/>
                  <a:pt x="6810" y="16739"/>
                </a:cubicBezTo>
                <a:cubicBezTo>
                  <a:pt x="6856" y="16260"/>
                  <a:pt x="8043" y="9869"/>
                  <a:pt x="13475" y="5760"/>
                </a:cubicBezTo>
                <a:cubicBezTo>
                  <a:pt x="13452" y="5759"/>
                  <a:pt x="13427" y="5758"/>
                  <a:pt x="13403" y="5758"/>
                </a:cubicBezTo>
                <a:cubicBezTo>
                  <a:pt x="11681" y="5758"/>
                  <a:pt x="7256" y="8898"/>
                  <a:pt x="4916" y="16031"/>
                </a:cubicBezTo>
                <a:cubicBezTo>
                  <a:pt x="4185" y="6856"/>
                  <a:pt x="10439" y="1948"/>
                  <a:pt x="20368" y="236"/>
                </a:cubicBezTo>
                <a:cubicBezTo>
                  <a:pt x="19218" y="76"/>
                  <a:pt x="18136" y="1"/>
                  <a:pt x="171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2" name="Google Shape;2512;p22"/>
          <p:cNvSpPr/>
          <p:nvPr/>
        </p:nvSpPr>
        <p:spPr>
          <a:xfrm>
            <a:off x="-5159549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3" name="Google Shape;2513;p22"/>
          <p:cNvSpPr/>
          <p:nvPr/>
        </p:nvSpPr>
        <p:spPr>
          <a:xfrm>
            <a:off x="-2120967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14" name="Google Shape;2514;p22"/>
          <p:cNvGrpSpPr/>
          <p:nvPr/>
        </p:nvGrpSpPr>
        <p:grpSpPr>
          <a:xfrm flipH="1">
            <a:off x="2062683" y="5430800"/>
            <a:ext cx="1809300" cy="1714200"/>
            <a:chOff x="3516400" y="3673775"/>
            <a:chExt cx="1356975" cy="1285650"/>
          </a:xfrm>
        </p:grpSpPr>
        <p:sp>
          <p:nvSpPr>
            <p:cNvPr id="2515" name="Google Shape;2515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21" name="Google Shape;2521;p22"/>
          <p:cNvGrpSpPr/>
          <p:nvPr/>
        </p:nvGrpSpPr>
        <p:grpSpPr>
          <a:xfrm flipH="1">
            <a:off x="-1065384" y="5640333"/>
            <a:ext cx="4820733" cy="2034267"/>
            <a:chOff x="3713275" y="3903750"/>
            <a:chExt cx="3615550" cy="1525700"/>
          </a:xfrm>
        </p:grpSpPr>
        <p:sp>
          <p:nvSpPr>
            <p:cNvPr id="2522" name="Google Shape;2522;p22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22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22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22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22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22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22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22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22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22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22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22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22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22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22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22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22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22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22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22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22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22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22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22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22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22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22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22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22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22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22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22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22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22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22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22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22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22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22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22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22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22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22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22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22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22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22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22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22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22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22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22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22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22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22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22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22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22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22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22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22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22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22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22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22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22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22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22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22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22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22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22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22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22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22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22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22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22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22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22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22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22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22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22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22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22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22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22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22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22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22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22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22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22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22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22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22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22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22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22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22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2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2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2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2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2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2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2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2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2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2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2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22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22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2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2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2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2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2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2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2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2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2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2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2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2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2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2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2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2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2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22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22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2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2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2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2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2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2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22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22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22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22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22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22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22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22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22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22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22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22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22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22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22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22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22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22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22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22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22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22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22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22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22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22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22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22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22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22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22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22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22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22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22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22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22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22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22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22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22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22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22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22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22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22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22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22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22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22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22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22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22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22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22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22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22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22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22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22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22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22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22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22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22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22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22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22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22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22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22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22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22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22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22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22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22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22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22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22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22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22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22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22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22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22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22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22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22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22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22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22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22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22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22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22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22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22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22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22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22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22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22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22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22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22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22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22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22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22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22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22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22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22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22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22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22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22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22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22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22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22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22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22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22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22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22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22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22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22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22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22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22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22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22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22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22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22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22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22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22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22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22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22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22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22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22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22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22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22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22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22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22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22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22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22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22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22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22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22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22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22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22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22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22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22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22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22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22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22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22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22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22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22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22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22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22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22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22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22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22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22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22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22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22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22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22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22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22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22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22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22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22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22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22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22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22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22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22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22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22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22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22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22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22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22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22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22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22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22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22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22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22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22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22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22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22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22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22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22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22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22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22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22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22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22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22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22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22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22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22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21" name="Google Shape;2921;p22"/>
          <p:cNvGrpSpPr/>
          <p:nvPr/>
        </p:nvGrpSpPr>
        <p:grpSpPr>
          <a:xfrm flipH="1">
            <a:off x="10471249" y="2952851"/>
            <a:ext cx="3615733" cy="4102667"/>
            <a:chOff x="4675" y="5263075"/>
            <a:chExt cx="2711800" cy="3077000"/>
          </a:xfrm>
        </p:grpSpPr>
        <p:sp>
          <p:nvSpPr>
            <p:cNvPr id="2922" name="Google Shape;2922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25" name="Google Shape;2925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926" name="Google Shape;2926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7" name="Google Shape;2927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8" name="Google Shape;2928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9" name="Google Shape;2929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0" name="Google Shape;2930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1" name="Google Shape;2931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3" name="Google Shape;2933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4" name="Google Shape;2934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954" name="Google Shape;2954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955" name="Google Shape;2955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6" name="Google Shape;2956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7" name="Google Shape;2957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8" name="Google Shape;2958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9" name="Google Shape;2959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0" name="Google Shape;2960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1" name="Google Shape;2961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2" name="Google Shape;2962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3" name="Google Shape;2963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4" name="Google Shape;2964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5" name="Google Shape;2965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6" name="Google Shape;2966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967" name="Google Shape;2967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68" name="Google Shape;2968;p22"/>
          <p:cNvSpPr/>
          <p:nvPr/>
        </p:nvSpPr>
        <p:spPr>
          <a:xfrm>
            <a:off x="6647247" y="5510701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9" name="Google Shape;2969;p22"/>
          <p:cNvSpPr/>
          <p:nvPr/>
        </p:nvSpPr>
        <p:spPr>
          <a:xfrm flipH="1">
            <a:off x="8214050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0" name="Google Shape;2970;p22"/>
          <p:cNvSpPr/>
          <p:nvPr/>
        </p:nvSpPr>
        <p:spPr>
          <a:xfrm flipH="1">
            <a:off x="9979850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1" name="Google Shape;2971;p22"/>
          <p:cNvSpPr/>
          <p:nvPr/>
        </p:nvSpPr>
        <p:spPr>
          <a:xfrm flipH="1">
            <a:off x="10159317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2" name="Google Shape;2972;p22"/>
          <p:cNvSpPr/>
          <p:nvPr/>
        </p:nvSpPr>
        <p:spPr>
          <a:xfrm rot="-2896763" flipH="1">
            <a:off x="9159451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3" name="Google Shape;2973;p22"/>
          <p:cNvSpPr/>
          <p:nvPr/>
        </p:nvSpPr>
        <p:spPr>
          <a:xfrm flipH="1">
            <a:off x="8288716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4" name="Google Shape;2974;p22"/>
          <p:cNvSpPr/>
          <p:nvPr/>
        </p:nvSpPr>
        <p:spPr>
          <a:xfrm flipH="1">
            <a:off x="9276550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5" name="Google Shape;2975;p22"/>
          <p:cNvSpPr/>
          <p:nvPr/>
        </p:nvSpPr>
        <p:spPr>
          <a:xfrm rot="-2297280">
            <a:off x="-663009" y="48172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6" name="Google Shape;2976;p22"/>
          <p:cNvSpPr/>
          <p:nvPr/>
        </p:nvSpPr>
        <p:spPr>
          <a:xfrm rot="-591948">
            <a:off x="-662972" y="5528630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7" name="Google Shape;2977;p22"/>
          <p:cNvSpPr/>
          <p:nvPr/>
        </p:nvSpPr>
        <p:spPr>
          <a:xfrm rot="-5400000">
            <a:off x="270308" y="5630386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8" name="Google Shape;2978;p22"/>
          <p:cNvSpPr/>
          <p:nvPr/>
        </p:nvSpPr>
        <p:spPr>
          <a:xfrm flipH="1">
            <a:off x="10477064" y="-5698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9" name="Google Shape;2979;p22"/>
          <p:cNvSpPr/>
          <p:nvPr/>
        </p:nvSpPr>
        <p:spPr>
          <a:xfrm flipH="1">
            <a:off x="10948183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0" name="Google Shape;2980;p22"/>
          <p:cNvSpPr/>
          <p:nvPr/>
        </p:nvSpPr>
        <p:spPr>
          <a:xfrm flipH="1">
            <a:off x="10280950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1" name="Google Shape;2981;p22"/>
          <p:cNvSpPr/>
          <p:nvPr/>
        </p:nvSpPr>
        <p:spPr>
          <a:xfrm flipH="1">
            <a:off x="9864939" y="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982" name="Google Shape;2982;p22"/>
          <p:cNvGrpSpPr/>
          <p:nvPr/>
        </p:nvGrpSpPr>
        <p:grpSpPr>
          <a:xfrm rot="-935900">
            <a:off x="10140004" y="3559634"/>
            <a:ext cx="2415808" cy="1522113"/>
            <a:chOff x="1783375" y="3070625"/>
            <a:chExt cx="1811800" cy="1141550"/>
          </a:xfrm>
        </p:grpSpPr>
        <p:sp>
          <p:nvSpPr>
            <p:cNvPr id="2983" name="Google Shape;2983;p22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22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85" name="Google Shape;2985;p22"/>
          <p:cNvGrpSpPr/>
          <p:nvPr/>
        </p:nvGrpSpPr>
        <p:grpSpPr>
          <a:xfrm rot="5400000" flipH="1">
            <a:off x="10175836" y="-533981"/>
            <a:ext cx="2119203" cy="2944189"/>
            <a:chOff x="6690382" y="-4766279"/>
            <a:chExt cx="1589402" cy="2208142"/>
          </a:xfrm>
        </p:grpSpPr>
        <p:sp>
          <p:nvSpPr>
            <p:cNvPr id="2986" name="Google Shape;2986;p2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2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2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2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2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2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2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2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2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2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2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2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2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2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2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27042690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3"/>
          <p:cNvSpPr txBox="1">
            <a:spLocks noGrp="1"/>
          </p:cNvSpPr>
          <p:nvPr>
            <p:ph type="title" hasCustomPrompt="1"/>
          </p:nvPr>
        </p:nvSpPr>
        <p:spPr>
          <a:xfrm>
            <a:off x="950967" y="2579967"/>
            <a:ext cx="1628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91" name="Google Shape;91;p3"/>
          <p:cNvSpPr txBox="1">
            <a:spLocks noGrp="1"/>
          </p:cNvSpPr>
          <p:nvPr>
            <p:ph type="subTitle" idx="1"/>
          </p:nvPr>
        </p:nvSpPr>
        <p:spPr>
          <a:xfrm>
            <a:off x="2710833" y="3793633"/>
            <a:ext cx="53996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3"/>
          <p:cNvSpPr/>
          <p:nvPr/>
        </p:nvSpPr>
        <p:spPr>
          <a:xfrm>
            <a:off x="70789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3"/>
          <p:cNvSpPr/>
          <p:nvPr/>
        </p:nvSpPr>
        <p:spPr>
          <a:xfrm>
            <a:off x="99029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3"/>
          <p:cNvSpPr/>
          <p:nvPr/>
        </p:nvSpPr>
        <p:spPr>
          <a:xfrm>
            <a:off x="85901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3"/>
          <p:cNvSpPr/>
          <p:nvPr/>
        </p:nvSpPr>
        <p:spPr>
          <a:xfrm>
            <a:off x="85892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3"/>
          <p:cNvSpPr/>
          <p:nvPr/>
        </p:nvSpPr>
        <p:spPr>
          <a:xfrm>
            <a:off x="69407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3"/>
          <p:cNvSpPr/>
          <p:nvPr/>
        </p:nvSpPr>
        <p:spPr>
          <a:xfrm>
            <a:off x="71648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3"/>
          <p:cNvSpPr/>
          <p:nvPr/>
        </p:nvSpPr>
        <p:spPr>
          <a:xfrm>
            <a:off x="-521759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3"/>
          <p:cNvSpPr/>
          <p:nvPr/>
        </p:nvSpPr>
        <p:spPr>
          <a:xfrm rot="-5400000">
            <a:off x="-609601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3"/>
          <p:cNvSpPr/>
          <p:nvPr/>
        </p:nvSpPr>
        <p:spPr>
          <a:xfrm>
            <a:off x="60960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3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3"/>
          <p:cNvSpPr/>
          <p:nvPr/>
        </p:nvSpPr>
        <p:spPr>
          <a:xfrm>
            <a:off x="78549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3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-820246" y="39381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/>
          <p:nvPr/>
        </p:nvSpPr>
        <p:spPr>
          <a:xfrm>
            <a:off x="85059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3"/>
          <p:cNvSpPr/>
          <p:nvPr/>
        </p:nvSpPr>
        <p:spPr>
          <a:xfrm>
            <a:off x="80002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" name="Google Shape;108;p3"/>
          <p:cNvSpPr/>
          <p:nvPr/>
        </p:nvSpPr>
        <p:spPr>
          <a:xfrm>
            <a:off x="90923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" name="Google Shape;109;p3"/>
          <p:cNvSpPr/>
          <p:nvPr/>
        </p:nvSpPr>
        <p:spPr>
          <a:xfrm>
            <a:off x="90915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" name="Google Shape;110;p3"/>
          <p:cNvSpPr/>
          <p:nvPr/>
        </p:nvSpPr>
        <p:spPr>
          <a:xfrm>
            <a:off x="87497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" name="Google Shape;111;p3"/>
          <p:cNvSpPr/>
          <p:nvPr/>
        </p:nvSpPr>
        <p:spPr>
          <a:xfrm>
            <a:off x="95706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3"/>
          <p:cNvSpPr/>
          <p:nvPr/>
        </p:nvSpPr>
        <p:spPr>
          <a:xfrm>
            <a:off x="10955532" y="3290280"/>
            <a:ext cx="2215283" cy="1813800"/>
          </a:xfrm>
          <a:custGeom>
            <a:avLst/>
            <a:gdLst/>
            <a:ahLst/>
            <a:cxnLst/>
            <a:rect l="l" t="t" r="r" b="b"/>
            <a:pathLst>
              <a:path w="58891" h="48218" extrusionOk="0">
                <a:moveTo>
                  <a:pt x="51223" y="0"/>
                </a:moveTo>
                <a:cubicBezTo>
                  <a:pt x="49993" y="0"/>
                  <a:pt x="48731" y="851"/>
                  <a:pt x="48801" y="2073"/>
                </a:cubicBezTo>
                <a:cubicBezTo>
                  <a:pt x="48589" y="1295"/>
                  <a:pt x="47763" y="833"/>
                  <a:pt x="46965" y="833"/>
                </a:cubicBezTo>
                <a:cubicBezTo>
                  <a:pt x="46475" y="833"/>
                  <a:pt x="45995" y="1007"/>
                  <a:pt x="45674" y="1389"/>
                </a:cubicBezTo>
                <a:cubicBezTo>
                  <a:pt x="44807" y="2439"/>
                  <a:pt x="45355" y="4036"/>
                  <a:pt x="46040" y="5223"/>
                </a:cubicBezTo>
                <a:cubicBezTo>
                  <a:pt x="46724" y="6410"/>
                  <a:pt x="47523" y="7757"/>
                  <a:pt x="47067" y="9035"/>
                </a:cubicBezTo>
                <a:cubicBezTo>
                  <a:pt x="46890" y="8192"/>
                  <a:pt x="46074" y="7467"/>
                  <a:pt x="45225" y="7467"/>
                </a:cubicBezTo>
                <a:cubicBezTo>
                  <a:pt x="45086" y="7467"/>
                  <a:pt x="44946" y="7487"/>
                  <a:pt x="44807" y="7529"/>
                </a:cubicBezTo>
                <a:cubicBezTo>
                  <a:pt x="43827" y="7802"/>
                  <a:pt x="43439" y="9326"/>
                  <a:pt x="44254" y="9922"/>
                </a:cubicBezTo>
                <a:lnTo>
                  <a:pt x="44254" y="9922"/>
                </a:lnTo>
                <a:cubicBezTo>
                  <a:pt x="43728" y="9540"/>
                  <a:pt x="43048" y="9149"/>
                  <a:pt x="42438" y="9149"/>
                </a:cubicBezTo>
                <a:cubicBezTo>
                  <a:pt x="42174" y="9149"/>
                  <a:pt x="41923" y="9222"/>
                  <a:pt x="41703" y="9400"/>
                </a:cubicBezTo>
                <a:cubicBezTo>
                  <a:pt x="40904" y="10040"/>
                  <a:pt x="41360" y="11295"/>
                  <a:pt x="41657" y="12254"/>
                </a:cubicBezTo>
                <a:cubicBezTo>
                  <a:pt x="42456" y="14810"/>
                  <a:pt x="41657" y="17777"/>
                  <a:pt x="39671" y="19580"/>
                </a:cubicBezTo>
                <a:cubicBezTo>
                  <a:pt x="41520" y="16659"/>
                  <a:pt x="41817" y="12801"/>
                  <a:pt x="40402" y="9651"/>
                </a:cubicBezTo>
                <a:cubicBezTo>
                  <a:pt x="40288" y="9378"/>
                  <a:pt x="40128" y="9081"/>
                  <a:pt x="39831" y="8990"/>
                </a:cubicBezTo>
                <a:cubicBezTo>
                  <a:pt x="39784" y="8976"/>
                  <a:pt x="39736" y="8970"/>
                  <a:pt x="39689" y="8970"/>
                </a:cubicBezTo>
                <a:cubicBezTo>
                  <a:pt x="39330" y="8970"/>
                  <a:pt x="39004" y="9334"/>
                  <a:pt x="38964" y="9697"/>
                </a:cubicBezTo>
                <a:cubicBezTo>
                  <a:pt x="38957" y="9826"/>
                  <a:pt x="38972" y="9951"/>
                  <a:pt x="39004" y="10073"/>
                </a:cubicBezTo>
                <a:lnTo>
                  <a:pt x="39004" y="10073"/>
                </a:lnTo>
                <a:cubicBezTo>
                  <a:pt x="38751" y="9839"/>
                  <a:pt x="38412" y="9693"/>
                  <a:pt x="38069" y="9693"/>
                </a:cubicBezTo>
                <a:cubicBezTo>
                  <a:pt x="37956" y="9693"/>
                  <a:pt x="37842" y="9709"/>
                  <a:pt x="37731" y="9743"/>
                </a:cubicBezTo>
                <a:cubicBezTo>
                  <a:pt x="38051" y="12002"/>
                  <a:pt x="37800" y="14331"/>
                  <a:pt x="37001" y="16476"/>
                </a:cubicBezTo>
                <a:cubicBezTo>
                  <a:pt x="37777" y="13851"/>
                  <a:pt x="38439" y="10747"/>
                  <a:pt x="36727" y="8602"/>
                </a:cubicBezTo>
                <a:cubicBezTo>
                  <a:pt x="36538" y="8354"/>
                  <a:pt x="36162" y="8210"/>
                  <a:pt x="35860" y="8210"/>
                </a:cubicBezTo>
                <a:cubicBezTo>
                  <a:pt x="35654" y="8210"/>
                  <a:pt x="35483" y="8277"/>
                  <a:pt x="35431" y="8424"/>
                </a:cubicBezTo>
                <a:lnTo>
                  <a:pt x="35431" y="8424"/>
                </a:lnTo>
                <a:cubicBezTo>
                  <a:pt x="35396" y="6216"/>
                  <a:pt x="32517" y="3820"/>
                  <a:pt x="30208" y="3820"/>
                </a:cubicBezTo>
                <a:cubicBezTo>
                  <a:pt x="29970" y="3820"/>
                  <a:pt x="29737" y="3845"/>
                  <a:pt x="29514" y="3900"/>
                </a:cubicBezTo>
                <a:cubicBezTo>
                  <a:pt x="28144" y="4242"/>
                  <a:pt x="27483" y="6410"/>
                  <a:pt x="28692" y="7164"/>
                </a:cubicBezTo>
                <a:cubicBezTo>
                  <a:pt x="27962" y="8236"/>
                  <a:pt x="28373" y="9903"/>
                  <a:pt x="29514" y="10519"/>
                </a:cubicBezTo>
                <a:cubicBezTo>
                  <a:pt x="28304" y="10363"/>
                  <a:pt x="27277" y="8971"/>
                  <a:pt x="26220" y="8971"/>
                </a:cubicBezTo>
                <a:cubicBezTo>
                  <a:pt x="26041" y="8971"/>
                  <a:pt x="25861" y="9011"/>
                  <a:pt x="25679" y="9104"/>
                </a:cubicBezTo>
                <a:cubicBezTo>
                  <a:pt x="24926" y="9469"/>
                  <a:pt x="24812" y="10564"/>
                  <a:pt x="25200" y="11295"/>
                </a:cubicBezTo>
                <a:cubicBezTo>
                  <a:pt x="25679" y="12162"/>
                  <a:pt x="26661" y="12596"/>
                  <a:pt x="27300" y="13304"/>
                </a:cubicBezTo>
                <a:cubicBezTo>
                  <a:pt x="28030" y="14125"/>
                  <a:pt x="28624" y="15266"/>
                  <a:pt x="29217" y="16202"/>
                </a:cubicBezTo>
                <a:cubicBezTo>
                  <a:pt x="30610" y="18348"/>
                  <a:pt x="31774" y="20882"/>
                  <a:pt x="31272" y="23392"/>
                </a:cubicBezTo>
                <a:cubicBezTo>
                  <a:pt x="31160" y="23885"/>
                  <a:pt x="30894" y="24443"/>
                  <a:pt x="30389" y="24443"/>
                </a:cubicBezTo>
                <a:cubicBezTo>
                  <a:pt x="30379" y="24443"/>
                  <a:pt x="30369" y="24443"/>
                  <a:pt x="30359" y="24442"/>
                </a:cubicBezTo>
                <a:cubicBezTo>
                  <a:pt x="29948" y="24442"/>
                  <a:pt x="29674" y="24009"/>
                  <a:pt x="29491" y="23621"/>
                </a:cubicBezTo>
                <a:cubicBezTo>
                  <a:pt x="27730" y="19760"/>
                  <a:pt x="26416" y="12662"/>
                  <a:pt x="20888" y="12662"/>
                </a:cubicBezTo>
                <a:cubicBezTo>
                  <a:pt x="20827" y="12662"/>
                  <a:pt x="20765" y="12663"/>
                  <a:pt x="20703" y="12664"/>
                </a:cubicBezTo>
                <a:cubicBezTo>
                  <a:pt x="20521" y="13555"/>
                  <a:pt x="20840" y="14513"/>
                  <a:pt x="21525" y="15084"/>
                </a:cubicBezTo>
                <a:cubicBezTo>
                  <a:pt x="20393" y="14595"/>
                  <a:pt x="19167" y="14353"/>
                  <a:pt x="17941" y="14353"/>
                </a:cubicBezTo>
                <a:cubicBezTo>
                  <a:pt x="16991" y="14353"/>
                  <a:pt x="16041" y="14498"/>
                  <a:pt x="15134" y="14787"/>
                </a:cubicBezTo>
                <a:cubicBezTo>
                  <a:pt x="14609" y="14970"/>
                  <a:pt x="14084" y="15198"/>
                  <a:pt x="13765" y="15632"/>
                </a:cubicBezTo>
                <a:cubicBezTo>
                  <a:pt x="12715" y="16978"/>
                  <a:pt x="14244" y="18782"/>
                  <a:pt x="15705" y="19672"/>
                </a:cubicBezTo>
                <a:cubicBezTo>
                  <a:pt x="18421" y="21315"/>
                  <a:pt x="21479" y="22593"/>
                  <a:pt x="23557" y="24990"/>
                </a:cubicBezTo>
                <a:cubicBezTo>
                  <a:pt x="24196" y="25720"/>
                  <a:pt x="24743" y="26611"/>
                  <a:pt x="24789" y="27592"/>
                </a:cubicBezTo>
                <a:cubicBezTo>
                  <a:pt x="24935" y="30033"/>
                  <a:pt x="23406" y="30883"/>
                  <a:pt x="21450" y="30883"/>
                </a:cubicBezTo>
                <a:cubicBezTo>
                  <a:pt x="18816" y="30883"/>
                  <a:pt x="15406" y="29342"/>
                  <a:pt x="14267" y="28071"/>
                </a:cubicBezTo>
                <a:cubicBezTo>
                  <a:pt x="13582" y="27318"/>
                  <a:pt x="12920" y="26451"/>
                  <a:pt x="11938" y="26200"/>
                </a:cubicBezTo>
                <a:cubicBezTo>
                  <a:pt x="11813" y="26165"/>
                  <a:pt x="11683" y="26149"/>
                  <a:pt x="11553" y="26149"/>
                </a:cubicBezTo>
                <a:cubicBezTo>
                  <a:pt x="10784" y="26149"/>
                  <a:pt x="9985" y="26713"/>
                  <a:pt x="9950" y="27402"/>
                </a:cubicBezTo>
                <a:lnTo>
                  <a:pt x="9950" y="27402"/>
                </a:lnTo>
                <a:cubicBezTo>
                  <a:pt x="9722" y="26503"/>
                  <a:pt x="8751" y="25882"/>
                  <a:pt x="7824" y="25882"/>
                </a:cubicBezTo>
                <a:cubicBezTo>
                  <a:pt x="7395" y="25882"/>
                  <a:pt x="6975" y="26015"/>
                  <a:pt x="6643" y="26314"/>
                </a:cubicBezTo>
                <a:cubicBezTo>
                  <a:pt x="5502" y="27341"/>
                  <a:pt x="6209" y="29601"/>
                  <a:pt x="7716" y="29806"/>
                </a:cubicBezTo>
                <a:cubicBezTo>
                  <a:pt x="7529" y="29796"/>
                  <a:pt x="7336" y="29789"/>
                  <a:pt x="7143" y="29789"/>
                </a:cubicBezTo>
                <a:cubicBezTo>
                  <a:pt x="6082" y="29789"/>
                  <a:pt x="4980" y="29991"/>
                  <a:pt x="4497" y="30879"/>
                </a:cubicBezTo>
                <a:cubicBezTo>
                  <a:pt x="4064" y="31632"/>
                  <a:pt x="4360" y="32637"/>
                  <a:pt x="4954" y="33298"/>
                </a:cubicBezTo>
                <a:cubicBezTo>
                  <a:pt x="5525" y="33938"/>
                  <a:pt x="6346" y="34326"/>
                  <a:pt x="7145" y="34691"/>
                </a:cubicBezTo>
                <a:cubicBezTo>
                  <a:pt x="6890" y="35275"/>
                  <a:pt x="6210" y="35509"/>
                  <a:pt x="5551" y="35509"/>
                </a:cubicBezTo>
                <a:cubicBezTo>
                  <a:pt x="5387" y="35509"/>
                  <a:pt x="5223" y="35494"/>
                  <a:pt x="5068" y="35467"/>
                </a:cubicBezTo>
                <a:cubicBezTo>
                  <a:pt x="4337" y="35316"/>
                  <a:pt x="3626" y="34984"/>
                  <a:pt x="2879" y="34984"/>
                </a:cubicBezTo>
                <a:cubicBezTo>
                  <a:pt x="2833" y="34984"/>
                  <a:pt x="2786" y="34985"/>
                  <a:pt x="2740" y="34988"/>
                </a:cubicBezTo>
                <a:cubicBezTo>
                  <a:pt x="1188" y="35033"/>
                  <a:pt x="1" y="36677"/>
                  <a:pt x="161" y="38229"/>
                </a:cubicBezTo>
                <a:cubicBezTo>
                  <a:pt x="320" y="39758"/>
                  <a:pt x="1553" y="41059"/>
                  <a:pt x="2968" y="41630"/>
                </a:cubicBezTo>
                <a:cubicBezTo>
                  <a:pt x="3856" y="41996"/>
                  <a:pt x="4804" y="42136"/>
                  <a:pt x="5765" y="42136"/>
                </a:cubicBezTo>
                <a:cubicBezTo>
                  <a:pt x="6361" y="42136"/>
                  <a:pt x="6962" y="42082"/>
                  <a:pt x="7556" y="41995"/>
                </a:cubicBezTo>
                <a:cubicBezTo>
                  <a:pt x="10569" y="41607"/>
                  <a:pt x="13491" y="40443"/>
                  <a:pt x="15979" y="38662"/>
                </a:cubicBezTo>
                <a:lnTo>
                  <a:pt x="15979" y="38662"/>
                </a:lnTo>
                <a:cubicBezTo>
                  <a:pt x="14404" y="40785"/>
                  <a:pt x="10911" y="40991"/>
                  <a:pt x="9747" y="43364"/>
                </a:cubicBezTo>
                <a:cubicBezTo>
                  <a:pt x="9451" y="43981"/>
                  <a:pt x="9428" y="44848"/>
                  <a:pt x="9998" y="45190"/>
                </a:cubicBezTo>
                <a:cubicBezTo>
                  <a:pt x="10152" y="45276"/>
                  <a:pt x="10321" y="45310"/>
                  <a:pt x="10497" y="45310"/>
                </a:cubicBezTo>
                <a:cubicBezTo>
                  <a:pt x="10792" y="45310"/>
                  <a:pt x="11105" y="45214"/>
                  <a:pt x="11391" y="45099"/>
                </a:cubicBezTo>
                <a:cubicBezTo>
                  <a:pt x="12150" y="44799"/>
                  <a:pt x="12868" y="44403"/>
                  <a:pt x="13534" y="43933"/>
                </a:cubicBezTo>
                <a:lnTo>
                  <a:pt x="13534" y="43933"/>
                </a:lnTo>
                <a:cubicBezTo>
                  <a:pt x="13019" y="44337"/>
                  <a:pt x="12536" y="44783"/>
                  <a:pt x="12235" y="45350"/>
                </a:cubicBezTo>
                <a:cubicBezTo>
                  <a:pt x="11802" y="46149"/>
                  <a:pt x="11824" y="47245"/>
                  <a:pt x="12509" y="47815"/>
                </a:cubicBezTo>
                <a:cubicBezTo>
                  <a:pt x="12912" y="48127"/>
                  <a:pt x="13419" y="48218"/>
                  <a:pt x="13934" y="48218"/>
                </a:cubicBezTo>
                <a:cubicBezTo>
                  <a:pt x="14060" y="48218"/>
                  <a:pt x="14187" y="48212"/>
                  <a:pt x="14312" y="48203"/>
                </a:cubicBezTo>
                <a:cubicBezTo>
                  <a:pt x="20144" y="47758"/>
                  <a:pt x="23979" y="42212"/>
                  <a:pt x="30071" y="42212"/>
                </a:cubicBezTo>
                <a:cubicBezTo>
                  <a:pt x="30226" y="42212"/>
                  <a:pt x="30383" y="42216"/>
                  <a:pt x="30541" y="42223"/>
                </a:cubicBezTo>
                <a:cubicBezTo>
                  <a:pt x="34219" y="42401"/>
                  <a:pt x="38118" y="43975"/>
                  <a:pt x="41851" y="43975"/>
                </a:cubicBezTo>
                <a:cubicBezTo>
                  <a:pt x="42914" y="43975"/>
                  <a:pt x="43963" y="43848"/>
                  <a:pt x="44990" y="43524"/>
                </a:cubicBezTo>
                <a:cubicBezTo>
                  <a:pt x="50125" y="41949"/>
                  <a:pt x="55444" y="38206"/>
                  <a:pt x="57429" y="32979"/>
                </a:cubicBezTo>
                <a:cubicBezTo>
                  <a:pt x="57566" y="32614"/>
                  <a:pt x="57703" y="32203"/>
                  <a:pt x="57795" y="31815"/>
                </a:cubicBezTo>
                <a:cubicBezTo>
                  <a:pt x="58890" y="27729"/>
                  <a:pt x="58890" y="23461"/>
                  <a:pt x="58776" y="19284"/>
                </a:cubicBezTo>
                <a:cubicBezTo>
                  <a:pt x="58730" y="17207"/>
                  <a:pt x="58662" y="15107"/>
                  <a:pt x="58616" y="13030"/>
                </a:cubicBezTo>
                <a:cubicBezTo>
                  <a:pt x="58616" y="12208"/>
                  <a:pt x="58753" y="11204"/>
                  <a:pt x="58502" y="10405"/>
                </a:cubicBezTo>
                <a:cubicBezTo>
                  <a:pt x="58437" y="10208"/>
                  <a:pt x="57388" y="8569"/>
                  <a:pt x="57238" y="8569"/>
                </a:cubicBezTo>
                <a:cubicBezTo>
                  <a:pt x="57232" y="8569"/>
                  <a:pt x="57227" y="8572"/>
                  <a:pt x="57224" y="8579"/>
                </a:cubicBezTo>
                <a:cubicBezTo>
                  <a:pt x="56288" y="10701"/>
                  <a:pt x="55375" y="12847"/>
                  <a:pt x="54508" y="15015"/>
                </a:cubicBezTo>
                <a:cubicBezTo>
                  <a:pt x="54348" y="14399"/>
                  <a:pt x="54576" y="13760"/>
                  <a:pt x="54736" y="13121"/>
                </a:cubicBezTo>
                <a:cubicBezTo>
                  <a:pt x="54896" y="12505"/>
                  <a:pt x="54941" y="11774"/>
                  <a:pt x="54485" y="11318"/>
                </a:cubicBezTo>
                <a:cubicBezTo>
                  <a:pt x="54333" y="11158"/>
                  <a:pt x="54108" y="11085"/>
                  <a:pt x="53884" y="11085"/>
                </a:cubicBezTo>
                <a:cubicBezTo>
                  <a:pt x="53717" y="11085"/>
                  <a:pt x="53550" y="11125"/>
                  <a:pt x="53415" y="11201"/>
                </a:cubicBezTo>
                <a:lnTo>
                  <a:pt x="53415" y="11201"/>
                </a:lnTo>
                <a:cubicBezTo>
                  <a:pt x="54517" y="9036"/>
                  <a:pt x="54933" y="6524"/>
                  <a:pt x="54576" y="4128"/>
                </a:cubicBezTo>
                <a:cubicBezTo>
                  <a:pt x="54348" y="2576"/>
                  <a:pt x="53663" y="909"/>
                  <a:pt x="52248" y="225"/>
                </a:cubicBezTo>
                <a:cubicBezTo>
                  <a:pt x="51931" y="71"/>
                  <a:pt x="51578" y="0"/>
                  <a:pt x="5122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3"/>
          <p:cNvSpPr/>
          <p:nvPr/>
        </p:nvSpPr>
        <p:spPr>
          <a:xfrm>
            <a:off x="92108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3"/>
          <p:cNvSpPr/>
          <p:nvPr/>
        </p:nvSpPr>
        <p:spPr>
          <a:xfrm>
            <a:off x="98762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" name="Google Shape;115;p3"/>
          <p:cNvSpPr/>
          <p:nvPr/>
        </p:nvSpPr>
        <p:spPr>
          <a:xfrm>
            <a:off x="112397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" name="Google Shape;116;p3"/>
          <p:cNvSpPr/>
          <p:nvPr/>
        </p:nvSpPr>
        <p:spPr>
          <a:xfrm>
            <a:off x="10849945" y="3972523"/>
            <a:ext cx="2032353" cy="1023700"/>
          </a:xfrm>
          <a:custGeom>
            <a:avLst/>
            <a:gdLst/>
            <a:ahLst/>
            <a:cxnLst/>
            <a:rect l="l" t="t" r="r" b="b"/>
            <a:pathLst>
              <a:path w="54028" h="27214" extrusionOk="0">
                <a:moveTo>
                  <a:pt x="24213" y="1"/>
                </a:moveTo>
                <a:cubicBezTo>
                  <a:pt x="17339" y="1"/>
                  <a:pt x="10446" y="2169"/>
                  <a:pt x="4931" y="6305"/>
                </a:cubicBezTo>
                <a:cubicBezTo>
                  <a:pt x="9343" y="5100"/>
                  <a:pt x="13895" y="4488"/>
                  <a:pt x="18454" y="4488"/>
                </a:cubicBezTo>
                <a:cubicBezTo>
                  <a:pt x="20026" y="4488"/>
                  <a:pt x="21599" y="4561"/>
                  <a:pt x="23168" y="4707"/>
                </a:cubicBezTo>
                <a:cubicBezTo>
                  <a:pt x="22266" y="4633"/>
                  <a:pt x="21361" y="4596"/>
                  <a:pt x="20456" y="4596"/>
                </a:cubicBezTo>
                <a:cubicBezTo>
                  <a:pt x="14969" y="4596"/>
                  <a:pt x="9470" y="5949"/>
                  <a:pt x="4611" y="8496"/>
                </a:cubicBezTo>
                <a:cubicBezTo>
                  <a:pt x="10797" y="6716"/>
                  <a:pt x="17211" y="5689"/>
                  <a:pt x="23647" y="5438"/>
                </a:cubicBezTo>
                <a:lnTo>
                  <a:pt x="23647" y="5438"/>
                </a:lnTo>
                <a:cubicBezTo>
                  <a:pt x="14289" y="6990"/>
                  <a:pt x="5638" y="12285"/>
                  <a:pt x="0" y="19909"/>
                </a:cubicBezTo>
                <a:cubicBezTo>
                  <a:pt x="6323" y="13084"/>
                  <a:pt x="15385" y="8885"/>
                  <a:pt x="24697" y="8474"/>
                </a:cubicBezTo>
                <a:lnTo>
                  <a:pt x="24697" y="8474"/>
                </a:lnTo>
                <a:cubicBezTo>
                  <a:pt x="15727" y="11007"/>
                  <a:pt x="8195" y="18106"/>
                  <a:pt x="5113" y="26871"/>
                </a:cubicBezTo>
                <a:cubicBezTo>
                  <a:pt x="7670" y="22991"/>
                  <a:pt x="10683" y="19293"/>
                  <a:pt x="14494" y="16577"/>
                </a:cubicBezTo>
                <a:cubicBezTo>
                  <a:pt x="17960" y="14107"/>
                  <a:pt x="22123" y="12487"/>
                  <a:pt x="26349" y="12487"/>
                </a:cubicBezTo>
                <a:cubicBezTo>
                  <a:pt x="26772" y="12487"/>
                  <a:pt x="27195" y="12503"/>
                  <a:pt x="27619" y="12537"/>
                </a:cubicBezTo>
                <a:cubicBezTo>
                  <a:pt x="23305" y="13335"/>
                  <a:pt x="19288" y="15595"/>
                  <a:pt x="16343" y="18859"/>
                </a:cubicBezTo>
                <a:cubicBezTo>
                  <a:pt x="21281" y="14997"/>
                  <a:pt x="27538" y="12854"/>
                  <a:pt x="33797" y="12854"/>
                </a:cubicBezTo>
                <a:cubicBezTo>
                  <a:pt x="34714" y="12854"/>
                  <a:pt x="35631" y="12900"/>
                  <a:pt x="36544" y="12993"/>
                </a:cubicBezTo>
                <a:cubicBezTo>
                  <a:pt x="27642" y="14431"/>
                  <a:pt x="19448" y="19727"/>
                  <a:pt x="14449" y="27213"/>
                </a:cubicBezTo>
                <a:cubicBezTo>
                  <a:pt x="21000" y="19932"/>
                  <a:pt x="30404" y="15298"/>
                  <a:pt x="40173" y="14545"/>
                </a:cubicBezTo>
                <a:lnTo>
                  <a:pt x="40173" y="14545"/>
                </a:lnTo>
                <a:cubicBezTo>
                  <a:pt x="35380" y="16462"/>
                  <a:pt x="31134" y="19818"/>
                  <a:pt x="28144" y="24040"/>
                </a:cubicBezTo>
                <a:cubicBezTo>
                  <a:pt x="31864" y="20343"/>
                  <a:pt x="36475" y="17147"/>
                  <a:pt x="41725" y="16714"/>
                </a:cubicBezTo>
                <a:cubicBezTo>
                  <a:pt x="42082" y="16682"/>
                  <a:pt x="42442" y="16666"/>
                  <a:pt x="42804" y="16666"/>
                </a:cubicBezTo>
                <a:cubicBezTo>
                  <a:pt x="45031" y="16666"/>
                  <a:pt x="47307" y="17267"/>
                  <a:pt x="49212" y="18425"/>
                </a:cubicBezTo>
                <a:cubicBezTo>
                  <a:pt x="50947" y="19480"/>
                  <a:pt x="52027" y="21654"/>
                  <a:pt x="53814" y="21654"/>
                </a:cubicBezTo>
                <a:cubicBezTo>
                  <a:pt x="53884" y="21654"/>
                  <a:pt x="53955" y="21651"/>
                  <a:pt x="54028" y="21644"/>
                </a:cubicBezTo>
                <a:cubicBezTo>
                  <a:pt x="52133" y="12651"/>
                  <a:pt x="43095" y="4799"/>
                  <a:pt x="34786" y="1809"/>
                </a:cubicBezTo>
                <a:cubicBezTo>
                  <a:pt x="31400" y="594"/>
                  <a:pt x="27809" y="1"/>
                  <a:pt x="24213" y="1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" name="Google Shape;117;p3"/>
          <p:cNvSpPr/>
          <p:nvPr/>
        </p:nvSpPr>
        <p:spPr>
          <a:xfrm>
            <a:off x="10849080" y="40445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" name="Google Shape;118;p3"/>
          <p:cNvSpPr/>
          <p:nvPr/>
        </p:nvSpPr>
        <p:spPr>
          <a:xfrm>
            <a:off x="124160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3"/>
          <p:cNvSpPr/>
          <p:nvPr/>
        </p:nvSpPr>
        <p:spPr>
          <a:xfrm>
            <a:off x="124452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0" name="Google Shape;120;p3"/>
          <p:cNvGrpSpPr/>
          <p:nvPr/>
        </p:nvGrpSpPr>
        <p:grpSpPr>
          <a:xfrm>
            <a:off x="2836567" y="5737167"/>
            <a:ext cx="1037067" cy="670400"/>
            <a:chOff x="3170025" y="4615900"/>
            <a:chExt cx="777800" cy="502800"/>
          </a:xfrm>
        </p:grpSpPr>
        <p:sp>
          <p:nvSpPr>
            <p:cNvPr id="121" name="Google Shape;121;p3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9" name="Google Shape;129;p3"/>
          <p:cNvGrpSpPr/>
          <p:nvPr/>
        </p:nvGrpSpPr>
        <p:grpSpPr>
          <a:xfrm>
            <a:off x="8187417" y="5158200"/>
            <a:ext cx="5004867" cy="1740067"/>
            <a:chOff x="12456600" y="3922575"/>
            <a:chExt cx="3753650" cy="1305050"/>
          </a:xfrm>
        </p:grpSpPr>
        <p:sp>
          <p:nvSpPr>
            <p:cNvPr id="130" name="Google Shape;130;p3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4" name="Google Shape;134;p3"/>
          <p:cNvGrpSpPr/>
          <p:nvPr/>
        </p:nvGrpSpPr>
        <p:grpSpPr>
          <a:xfrm>
            <a:off x="-843366" y="4518567"/>
            <a:ext cx="2339633" cy="1780400"/>
            <a:chOff x="0" y="3611325"/>
            <a:chExt cx="1754725" cy="1335300"/>
          </a:xfrm>
        </p:grpSpPr>
        <p:sp>
          <p:nvSpPr>
            <p:cNvPr id="135" name="Google Shape;135;p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7" name="Google Shape;137;p3"/>
          <p:cNvSpPr/>
          <p:nvPr/>
        </p:nvSpPr>
        <p:spPr>
          <a:xfrm>
            <a:off x="-1870963" y="50147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" name="Google Shape;138;p3"/>
          <p:cNvSpPr txBox="1">
            <a:spLocks noGrp="1"/>
          </p:cNvSpPr>
          <p:nvPr>
            <p:ph type="title" idx="2"/>
          </p:nvPr>
        </p:nvSpPr>
        <p:spPr>
          <a:xfrm>
            <a:off x="2710833" y="2579967"/>
            <a:ext cx="518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4186061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3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2" name="Google Shape;3002;p23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03" name="Google Shape;3003;p23"/>
          <p:cNvSpPr txBox="1">
            <a:spLocks noGrp="1"/>
          </p:cNvSpPr>
          <p:nvPr>
            <p:ph type="title" idx="2"/>
          </p:nvPr>
        </p:nvSpPr>
        <p:spPr>
          <a:xfrm>
            <a:off x="2780017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4" name="Google Shape;3004;p23"/>
          <p:cNvSpPr txBox="1">
            <a:spLocks noGrp="1"/>
          </p:cNvSpPr>
          <p:nvPr>
            <p:ph type="subTitle" idx="1"/>
          </p:nvPr>
        </p:nvSpPr>
        <p:spPr>
          <a:xfrm>
            <a:off x="2780000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5" name="Google Shape;3005;p23"/>
          <p:cNvSpPr txBox="1">
            <a:spLocks noGrp="1"/>
          </p:cNvSpPr>
          <p:nvPr>
            <p:ph type="title" idx="3"/>
          </p:nvPr>
        </p:nvSpPr>
        <p:spPr>
          <a:xfrm>
            <a:off x="6622883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6" name="Google Shape;3006;p23"/>
          <p:cNvSpPr txBox="1">
            <a:spLocks noGrp="1"/>
          </p:cNvSpPr>
          <p:nvPr>
            <p:ph type="subTitle" idx="4"/>
          </p:nvPr>
        </p:nvSpPr>
        <p:spPr>
          <a:xfrm>
            <a:off x="6622883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7" name="Google Shape;3007;p23"/>
          <p:cNvSpPr txBox="1">
            <a:spLocks noGrp="1"/>
          </p:cNvSpPr>
          <p:nvPr>
            <p:ph type="title" idx="5"/>
          </p:nvPr>
        </p:nvSpPr>
        <p:spPr>
          <a:xfrm>
            <a:off x="2779917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8" name="Google Shape;3008;p23"/>
          <p:cNvSpPr txBox="1">
            <a:spLocks noGrp="1"/>
          </p:cNvSpPr>
          <p:nvPr>
            <p:ph type="subTitle" idx="6"/>
          </p:nvPr>
        </p:nvSpPr>
        <p:spPr>
          <a:xfrm>
            <a:off x="2779917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9" name="Google Shape;3009;p23"/>
          <p:cNvSpPr txBox="1">
            <a:spLocks noGrp="1"/>
          </p:cNvSpPr>
          <p:nvPr>
            <p:ph type="title" idx="7"/>
          </p:nvPr>
        </p:nvSpPr>
        <p:spPr>
          <a:xfrm>
            <a:off x="6622883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10" name="Google Shape;3010;p23"/>
          <p:cNvSpPr txBox="1">
            <a:spLocks noGrp="1"/>
          </p:cNvSpPr>
          <p:nvPr>
            <p:ph type="subTitle" idx="8"/>
          </p:nvPr>
        </p:nvSpPr>
        <p:spPr>
          <a:xfrm>
            <a:off x="6622883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11" name="Google Shape;3011;p23"/>
          <p:cNvGrpSpPr/>
          <p:nvPr/>
        </p:nvGrpSpPr>
        <p:grpSpPr>
          <a:xfrm>
            <a:off x="1924372" y="281020"/>
            <a:ext cx="1058253" cy="5931080"/>
            <a:chOff x="1715304" y="-626435"/>
            <a:chExt cx="793690" cy="4448310"/>
          </a:xfrm>
        </p:grpSpPr>
        <p:sp>
          <p:nvSpPr>
            <p:cNvPr id="3012" name="Google Shape;3012;p23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23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23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15" name="Google Shape;3015;p23"/>
          <p:cNvSpPr/>
          <p:nvPr/>
        </p:nvSpPr>
        <p:spPr>
          <a:xfrm>
            <a:off x="1345109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6" name="Google Shape;3016;p23"/>
          <p:cNvSpPr/>
          <p:nvPr/>
        </p:nvSpPr>
        <p:spPr>
          <a:xfrm>
            <a:off x="99891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7" name="Google Shape;3017;p23"/>
          <p:cNvSpPr/>
          <p:nvPr/>
        </p:nvSpPr>
        <p:spPr>
          <a:xfrm>
            <a:off x="10367889" y="-970685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8" name="Google Shape;3018;p23"/>
          <p:cNvSpPr/>
          <p:nvPr/>
        </p:nvSpPr>
        <p:spPr>
          <a:xfrm>
            <a:off x="107428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9" name="Google Shape;3019;p23"/>
          <p:cNvSpPr/>
          <p:nvPr/>
        </p:nvSpPr>
        <p:spPr>
          <a:xfrm>
            <a:off x="117458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0" name="Google Shape;3020;p23"/>
          <p:cNvSpPr/>
          <p:nvPr/>
        </p:nvSpPr>
        <p:spPr>
          <a:xfrm>
            <a:off x="89827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1" name="Google Shape;3021;p23"/>
          <p:cNvSpPr/>
          <p:nvPr/>
        </p:nvSpPr>
        <p:spPr>
          <a:xfrm>
            <a:off x="11701352" y="2114773"/>
            <a:ext cx="283725" cy="2011908"/>
          </a:xfrm>
          <a:custGeom>
            <a:avLst/>
            <a:gdLst/>
            <a:ahLst/>
            <a:cxnLst/>
            <a:rect l="l" t="t" r="r" b="b"/>
            <a:pathLst>
              <a:path w="6689" h="47432" extrusionOk="0">
                <a:moveTo>
                  <a:pt x="5228" y="29240"/>
                </a:moveTo>
                <a:lnTo>
                  <a:pt x="6689" y="47432"/>
                </a:lnTo>
                <a:cubicBezTo>
                  <a:pt x="6095" y="42433"/>
                  <a:pt x="4087" y="30290"/>
                  <a:pt x="3607" y="28601"/>
                </a:cubicBezTo>
                <a:cubicBezTo>
                  <a:pt x="3037" y="26638"/>
                  <a:pt x="3744" y="25177"/>
                  <a:pt x="2808" y="21799"/>
                </a:cubicBezTo>
                <a:cubicBezTo>
                  <a:pt x="1895" y="18421"/>
                  <a:pt x="1736" y="15476"/>
                  <a:pt x="845" y="12646"/>
                </a:cubicBezTo>
                <a:cubicBezTo>
                  <a:pt x="1" y="9952"/>
                  <a:pt x="914" y="2511"/>
                  <a:pt x="1028" y="1"/>
                </a:cubicBezTo>
                <a:cubicBezTo>
                  <a:pt x="982" y="3493"/>
                  <a:pt x="1074" y="6848"/>
                  <a:pt x="1530" y="9656"/>
                </a:cubicBezTo>
                <a:cubicBezTo>
                  <a:pt x="2397" y="13125"/>
                  <a:pt x="4018" y="21730"/>
                  <a:pt x="5228" y="2924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22" name="Google Shape;3022;p23"/>
          <p:cNvGrpSpPr/>
          <p:nvPr/>
        </p:nvGrpSpPr>
        <p:grpSpPr>
          <a:xfrm>
            <a:off x="7194" y="-1196281"/>
            <a:ext cx="3145663" cy="7140295"/>
            <a:chOff x="13093133" y="-435336"/>
            <a:chExt cx="2359247" cy="5355221"/>
          </a:xfrm>
        </p:grpSpPr>
        <p:sp>
          <p:nvSpPr>
            <p:cNvPr id="3023" name="Google Shape;3023;p23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23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23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26" name="Google Shape;3026;p23"/>
          <p:cNvSpPr/>
          <p:nvPr/>
        </p:nvSpPr>
        <p:spPr>
          <a:xfrm>
            <a:off x="2" y="5705508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7" name="Google Shape;3027;p23"/>
          <p:cNvSpPr/>
          <p:nvPr/>
        </p:nvSpPr>
        <p:spPr>
          <a:xfrm>
            <a:off x="1543500" y="58352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8" name="Google Shape;3028;p23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9" name="Google Shape;3029;p23"/>
          <p:cNvSpPr/>
          <p:nvPr/>
        </p:nvSpPr>
        <p:spPr>
          <a:xfrm>
            <a:off x="3744796" y="61075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0" name="Google Shape;3030;p23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1" name="Google Shape;3031;p23"/>
          <p:cNvSpPr/>
          <p:nvPr/>
        </p:nvSpPr>
        <p:spPr>
          <a:xfrm>
            <a:off x="91041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2" name="Google Shape;3032;p23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3" name="Google Shape;3033;p23"/>
          <p:cNvSpPr/>
          <p:nvPr/>
        </p:nvSpPr>
        <p:spPr>
          <a:xfrm>
            <a:off x="9269486" y="6562719"/>
            <a:ext cx="1411228" cy="533133"/>
          </a:xfrm>
          <a:custGeom>
            <a:avLst/>
            <a:gdLst/>
            <a:ahLst/>
            <a:cxnLst/>
            <a:rect l="l" t="t" r="r" b="b"/>
            <a:pathLst>
              <a:path w="31169" h="11775" extrusionOk="0">
                <a:moveTo>
                  <a:pt x="18648" y="0"/>
                </a:moveTo>
                <a:cubicBezTo>
                  <a:pt x="18181" y="0"/>
                  <a:pt x="17696" y="44"/>
                  <a:pt x="17188" y="150"/>
                </a:cubicBezTo>
                <a:lnTo>
                  <a:pt x="14746" y="1862"/>
                </a:lnTo>
                <a:lnTo>
                  <a:pt x="1964" y="5697"/>
                </a:lnTo>
                <a:cubicBezTo>
                  <a:pt x="1964" y="5697"/>
                  <a:pt x="709" y="6998"/>
                  <a:pt x="526" y="7431"/>
                </a:cubicBezTo>
                <a:cubicBezTo>
                  <a:pt x="366" y="7842"/>
                  <a:pt x="1" y="9486"/>
                  <a:pt x="960" y="9782"/>
                </a:cubicBezTo>
                <a:cubicBezTo>
                  <a:pt x="1895" y="10079"/>
                  <a:pt x="3676" y="11334"/>
                  <a:pt x="4520" y="11517"/>
                </a:cubicBezTo>
                <a:cubicBezTo>
                  <a:pt x="5056" y="11636"/>
                  <a:pt x="6656" y="11774"/>
                  <a:pt x="8016" y="11774"/>
                </a:cubicBezTo>
                <a:cubicBezTo>
                  <a:pt x="8744" y="11774"/>
                  <a:pt x="9403" y="11735"/>
                  <a:pt x="9793" y="11631"/>
                </a:cubicBezTo>
                <a:cubicBezTo>
                  <a:pt x="10829" y="11335"/>
                  <a:pt x="10710" y="10589"/>
                  <a:pt x="11484" y="10589"/>
                </a:cubicBezTo>
                <a:cubicBezTo>
                  <a:pt x="11546" y="10589"/>
                  <a:pt x="11613" y="10594"/>
                  <a:pt x="11687" y="10604"/>
                </a:cubicBezTo>
                <a:cubicBezTo>
                  <a:pt x="11743" y="10613"/>
                  <a:pt x="11815" y="10617"/>
                  <a:pt x="11902" y="10617"/>
                </a:cubicBezTo>
                <a:cubicBezTo>
                  <a:pt x="13357" y="10617"/>
                  <a:pt x="18995" y="9413"/>
                  <a:pt x="20589" y="8961"/>
                </a:cubicBezTo>
                <a:cubicBezTo>
                  <a:pt x="22278" y="8481"/>
                  <a:pt x="24310" y="7408"/>
                  <a:pt x="25451" y="6518"/>
                </a:cubicBezTo>
                <a:cubicBezTo>
                  <a:pt x="26570" y="5628"/>
                  <a:pt x="30381" y="2592"/>
                  <a:pt x="30929" y="1268"/>
                </a:cubicBezTo>
                <a:cubicBezTo>
                  <a:pt x="31168" y="676"/>
                  <a:pt x="30300" y="505"/>
                  <a:pt x="29070" y="505"/>
                </a:cubicBezTo>
                <a:cubicBezTo>
                  <a:pt x="27598" y="505"/>
                  <a:pt x="25609" y="750"/>
                  <a:pt x="24378" y="812"/>
                </a:cubicBezTo>
                <a:cubicBezTo>
                  <a:pt x="24288" y="817"/>
                  <a:pt x="24198" y="819"/>
                  <a:pt x="24108" y="819"/>
                </a:cubicBezTo>
                <a:cubicBezTo>
                  <a:pt x="22369" y="819"/>
                  <a:pt x="20679" y="0"/>
                  <a:pt x="1864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34" name="Google Shape;3034;p23"/>
          <p:cNvGrpSpPr/>
          <p:nvPr/>
        </p:nvGrpSpPr>
        <p:grpSpPr>
          <a:xfrm>
            <a:off x="9195099" y="5995961"/>
            <a:ext cx="1013880" cy="1056199"/>
            <a:chOff x="6896324" y="4496970"/>
            <a:chExt cx="760410" cy="792149"/>
          </a:xfrm>
        </p:grpSpPr>
        <p:sp>
          <p:nvSpPr>
            <p:cNvPr id="3035" name="Google Shape;3035;p23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23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23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38" name="Google Shape;3038;p23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9" name="Google Shape;3039;p23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0" name="Google Shape;3040;p23"/>
          <p:cNvSpPr/>
          <p:nvPr/>
        </p:nvSpPr>
        <p:spPr>
          <a:xfrm>
            <a:off x="102905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1" name="Google Shape;3041;p23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2" name="Google Shape;3042;p23"/>
          <p:cNvSpPr/>
          <p:nvPr/>
        </p:nvSpPr>
        <p:spPr>
          <a:xfrm>
            <a:off x="103267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3" name="Google Shape;3043;p23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4" name="Google Shape;3044;p23"/>
          <p:cNvSpPr/>
          <p:nvPr/>
        </p:nvSpPr>
        <p:spPr>
          <a:xfrm>
            <a:off x="104455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5" name="Google Shape;3045;p23"/>
          <p:cNvSpPr/>
          <p:nvPr/>
        </p:nvSpPr>
        <p:spPr>
          <a:xfrm>
            <a:off x="10207865" y="6611527"/>
            <a:ext cx="1816863" cy="483147"/>
          </a:xfrm>
          <a:custGeom>
            <a:avLst/>
            <a:gdLst/>
            <a:ahLst/>
            <a:cxnLst/>
            <a:rect l="l" t="t" r="r" b="b"/>
            <a:pathLst>
              <a:path w="40128" h="10671" extrusionOk="0">
                <a:moveTo>
                  <a:pt x="27946" y="0"/>
                </a:moveTo>
                <a:cubicBezTo>
                  <a:pt x="27217" y="0"/>
                  <a:pt x="26481" y="49"/>
                  <a:pt x="25724" y="190"/>
                </a:cubicBezTo>
                <a:cubicBezTo>
                  <a:pt x="22917" y="715"/>
                  <a:pt x="16480" y="2587"/>
                  <a:pt x="14038" y="3226"/>
                </a:cubicBezTo>
                <a:cubicBezTo>
                  <a:pt x="11573" y="3843"/>
                  <a:pt x="1644" y="5942"/>
                  <a:pt x="1644" y="5942"/>
                </a:cubicBezTo>
                <a:cubicBezTo>
                  <a:pt x="708" y="7426"/>
                  <a:pt x="0" y="7632"/>
                  <a:pt x="685" y="8590"/>
                </a:cubicBezTo>
                <a:cubicBezTo>
                  <a:pt x="1370" y="9549"/>
                  <a:pt x="2192" y="10188"/>
                  <a:pt x="4018" y="10530"/>
                </a:cubicBezTo>
                <a:cubicBezTo>
                  <a:pt x="4526" y="10620"/>
                  <a:pt x="5512" y="10671"/>
                  <a:pt x="6781" y="10671"/>
                </a:cubicBezTo>
                <a:cubicBezTo>
                  <a:pt x="10012" y="10671"/>
                  <a:pt x="15075" y="10345"/>
                  <a:pt x="18763" y="9526"/>
                </a:cubicBezTo>
                <a:cubicBezTo>
                  <a:pt x="23725" y="8423"/>
                  <a:pt x="22848" y="7491"/>
                  <a:pt x="26551" y="7491"/>
                </a:cubicBezTo>
                <a:cubicBezTo>
                  <a:pt x="26681" y="7491"/>
                  <a:pt x="26816" y="7492"/>
                  <a:pt x="26957" y="7495"/>
                </a:cubicBezTo>
                <a:cubicBezTo>
                  <a:pt x="29589" y="7552"/>
                  <a:pt x="30339" y="7788"/>
                  <a:pt x="31211" y="7788"/>
                </a:cubicBezTo>
                <a:cubicBezTo>
                  <a:pt x="31731" y="7788"/>
                  <a:pt x="32294" y="7704"/>
                  <a:pt x="33325" y="7449"/>
                </a:cubicBezTo>
                <a:cubicBezTo>
                  <a:pt x="36110" y="6741"/>
                  <a:pt x="37548" y="5897"/>
                  <a:pt x="37936" y="5098"/>
                </a:cubicBezTo>
                <a:cubicBezTo>
                  <a:pt x="38347" y="4299"/>
                  <a:pt x="40127" y="4413"/>
                  <a:pt x="38689" y="2473"/>
                </a:cubicBezTo>
                <a:cubicBezTo>
                  <a:pt x="37423" y="812"/>
                  <a:pt x="37152" y="144"/>
                  <a:pt x="35126" y="144"/>
                </a:cubicBezTo>
                <a:cubicBezTo>
                  <a:pt x="34814" y="144"/>
                  <a:pt x="34461" y="160"/>
                  <a:pt x="34056" y="190"/>
                </a:cubicBezTo>
                <a:cubicBezTo>
                  <a:pt x="33639" y="222"/>
                  <a:pt x="33232" y="235"/>
                  <a:pt x="32832" y="235"/>
                </a:cubicBezTo>
                <a:cubicBezTo>
                  <a:pt x="31122" y="235"/>
                  <a:pt x="29548" y="0"/>
                  <a:pt x="279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46" name="Google Shape;3046;p23"/>
          <p:cNvGrpSpPr/>
          <p:nvPr/>
        </p:nvGrpSpPr>
        <p:grpSpPr>
          <a:xfrm>
            <a:off x="10122069" y="6274949"/>
            <a:ext cx="1646351" cy="797857"/>
            <a:chOff x="7591551" y="4706211"/>
            <a:chExt cx="1234763" cy="598393"/>
          </a:xfrm>
        </p:grpSpPr>
        <p:sp>
          <p:nvSpPr>
            <p:cNvPr id="3047" name="Google Shape;3047;p23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23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23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0" name="Google Shape;3050;p23"/>
          <p:cNvSpPr/>
          <p:nvPr/>
        </p:nvSpPr>
        <p:spPr>
          <a:xfrm>
            <a:off x="10139635" y="6606681"/>
            <a:ext cx="1531619" cy="345235"/>
          </a:xfrm>
          <a:custGeom>
            <a:avLst/>
            <a:gdLst/>
            <a:ahLst/>
            <a:cxnLst/>
            <a:rect l="l" t="t" r="r" b="b"/>
            <a:pathLst>
              <a:path w="33828" h="7625" extrusionOk="0">
                <a:moveTo>
                  <a:pt x="69" y="6689"/>
                </a:moveTo>
                <a:cubicBezTo>
                  <a:pt x="412" y="6825"/>
                  <a:pt x="777" y="6848"/>
                  <a:pt x="1142" y="6871"/>
                </a:cubicBezTo>
                <a:cubicBezTo>
                  <a:pt x="1507" y="6894"/>
                  <a:pt x="1873" y="6940"/>
                  <a:pt x="2238" y="6985"/>
                </a:cubicBezTo>
                <a:lnTo>
                  <a:pt x="4452" y="7168"/>
                </a:lnTo>
                <a:cubicBezTo>
                  <a:pt x="4817" y="7191"/>
                  <a:pt x="5182" y="7168"/>
                  <a:pt x="5570" y="7145"/>
                </a:cubicBezTo>
                <a:cubicBezTo>
                  <a:pt x="5981" y="7168"/>
                  <a:pt x="6301" y="7350"/>
                  <a:pt x="6666" y="7373"/>
                </a:cubicBezTo>
                <a:cubicBezTo>
                  <a:pt x="7396" y="7465"/>
                  <a:pt x="8127" y="7350"/>
                  <a:pt x="8880" y="7350"/>
                </a:cubicBezTo>
                <a:cubicBezTo>
                  <a:pt x="9268" y="7350"/>
                  <a:pt x="9633" y="7373"/>
                  <a:pt x="9998" y="7350"/>
                </a:cubicBezTo>
                <a:cubicBezTo>
                  <a:pt x="10181" y="7328"/>
                  <a:pt x="10364" y="7305"/>
                  <a:pt x="10523" y="7282"/>
                </a:cubicBezTo>
                <a:cubicBezTo>
                  <a:pt x="10706" y="7259"/>
                  <a:pt x="10866" y="7236"/>
                  <a:pt x="11025" y="7168"/>
                </a:cubicBezTo>
                <a:cubicBezTo>
                  <a:pt x="11185" y="7099"/>
                  <a:pt x="11345" y="7008"/>
                  <a:pt x="11528" y="6940"/>
                </a:cubicBezTo>
                <a:cubicBezTo>
                  <a:pt x="11733" y="6871"/>
                  <a:pt x="11893" y="6825"/>
                  <a:pt x="12075" y="6780"/>
                </a:cubicBezTo>
                <a:cubicBezTo>
                  <a:pt x="12441" y="6689"/>
                  <a:pt x="12783" y="6574"/>
                  <a:pt x="13080" y="6346"/>
                </a:cubicBezTo>
                <a:cubicBezTo>
                  <a:pt x="13376" y="6141"/>
                  <a:pt x="13628" y="5867"/>
                  <a:pt x="13856" y="5570"/>
                </a:cubicBezTo>
                <a:cubicBezTo>
                  <a:pt x="13970" y="5433"/>
                  <a:pt x="14061" y="5273"/>
                  <a:pt x="14130" y="5114"/>
                </a:cubicBezTo>
                <a:cubicBezTo>
                  <a:pt x="14198" y="4954"/>
                  <a:pt x="14198" y="4726"/>
                  <a:pt x="14404" y="4611"/>
                </a:cubicBezTo>
                <a:cubicBezTo>
                  <a:pt x="14563" y="4520"/>
                  <a:pt x="14769" y="4497"/>
                  <a:pt x="14951" y="4497"/>
                </a:cubicBezTo>
                <a:cubicBezTo>
                  <a:pt x="15134" y="4474"/>
                  <a:pt x="15317" y="4452"/>
                  <a:pt x="15499" y="4406"/>
                </a:cubicBezTo>
                <a:cubicBezTo>
                  <a:pt x="15842" y="4292"/>
                  <a:pt x="16184" y="4155"/>
                  <a:pt x="16549" y="4064"/>
                </a:cubicBezTo>
                <a:cubicBezTo>
                  <a:pt x="17280" y="3904"/>
                  <a:pt x="18033" y="3835"/>
                  <a:pt x="18740" y="3698"/>
                </a:cubicBezTo>
                <a:cubicBezTo>
                  <a:pt x="19128" y="3630"/>
                  <a:pt x="19471" y="3516"/>
                  <a:pt x="19813" y="3425"/>
                </a:cubicBezTo>
                <a:cubicBezTo>
                  <a:pt x="20178" y="3333"/>
                  <a:pt x="20544" y="3242"/>
                  <a:pt x="20909" y="3173"/>
                </a:cubicBezTo>
                <a:cubicBezTo>
                  <a:pt x="21091" y="3128"/>
                  <a:pt x="21274" y="3082"/>
                  <a:pt x="21479" y="3082"/>
                </a:cubicBezTo>
                <a:cubicBezTo>
                  <a:pt x="21662" y="3059"/>
                  <a:pt x="21845" y="3082"/>
                  <a:pt x="22004" y="3037"/>
                </a:cubicBezTo>
                <a:cubicBezTo>
                  <a:pt x="22096" y="3037"/>
                  <a:pt x="22164" y="3014"/>
                  <a:pt x="22233" y="2968"/>
                </a:cubicBezTo>
                <a:cubicBezTo>
                  <a:pt x="22301" y="2922"/>
                  <a:pt x="22392" y="2854"/>
                  <a:pt x="22461" y="2831"/>
                </a:cubicBezTo>
                <a:cubicBezTo>
                  <a:pt x="22644" y="2717"/>
                  <a:pt x="22826" y="2648"/>
                  <a:pt x="23009" y="2603"/>
                </a:cubicBezTo>
                <a:cubicBezTo>
                  <a:pt x="23374" y="2466"/>
                  <a:pt x="23739" y="2420"/>
                  <a:pt x="24127" y="2375"/>
                </a:cubicBezTo>
                <a:cubicBezTo>
                  <a:pt x="24492" y="2329"/>
                  <a:pt x="24880" y="2352"/>
                  <a:pt x="25223" y="2260"/>
                </a:cubicBezTo>
                <a:cubicBezTo>
                  <a:pt x="26661" y="1941"/>
                  <a:pt x="28099" y="1621"/>
                  <a:pt x="29560" y="1302"/>
                </a:cubicBezTo>
                <a:cubicBezTo>
                  <a:pt x="30290" y="1165"/>
                  <a:pt x="31020" y="1028"/>
                  <a:pt x="31728" y="845"/>
                </a:cubicBezTo>
                <a:cubicBezTo>
                  <a:pt x="32436" y="640"/>
                  <a:pt x="33075" y="252"/>
                  <a:pt x="33782" y="1"/>
                </a:cubicBezTo>
                <a:lnTo>
                  <a:pt x="33828" y="92"/>
                </a:lnTo>
                <a:cubicBezTo>
                  <a:pt x="33120" y="343"/>
                  <a:pt x="32481" y="754"/>
                  <a:pt x="31751" y="937"/>
                </a:cubicBezTo>
                <a:cubicBezTo>
                  <a:pt x="31043" y="1119"/>
                  <a:pt x="30313" y="1256"/>
                  <a:pt x="29582" y="1416"/>
                </a:cubicBezTo>
                <a:cubicBezTo>
                  <a:pt x="28144" y="1781"/>
                  <a:pt x="26706" y="2146"/>
                  <a:pt x="25268" y="2512"/>
                </a:cubicBezTo>
                <a:cubicBezTo>
                  <a:pt x="24880" y="2603"/>
                  <a:pt x="24515" y="2603"/>
                  <a:pt x="24150" y="2648"/>
                </a:cubicBezTo>
                <a:cubicBezTo>
                  <a:pt x="23785" y="2694"/>
                  <a:pt x="23442" y="2763"/>
                  <a:pt x="23100" y="2877"/>
                </a:cubicBezTo>
                <a:cubicBezTo>
                  <a:pt x="22917" y="2922"/>
                  <a:pt x="22758" y="2991"/>
                  <a:pt x="22598" y="3082"/>
                </a:cubicBezTo>
                <a:cubicBezTo>
                  <a:pt x="22529" y="3128"/>
                  <a:pt x="22461" y="3173"/>
                  <a:pt x="22370" y="3219"/>
                </a:cubicBezTo>
                <a:cubicBezTo>
                  <a:pt x="22278" y="3288"/>
                  <a:pt x="22164" y="3310"/>
                  <a:pt x="22073" y="3333"/>
                </a:cubicBezTo>
                <a:cubicBezTo>
                  <a:pt x="21867" y="3356"/>
                  <a:pt x="21662" y="3356"/>
                  <a:pt x="21502" y="3356"/>
                </a:cubicBezTo>
                <a:cubicBezTo>
                  <a:pt x="21320" y="3356"/>
                  <a:pt x="21137" y="3402"/>
                  <a:pt x="20954" y="3447"/>
                </a:cubicBezTo>
                <a:cubicBezTo>
                  <a:pt x="20589" y="3516"/>
                  <a:pt x="20247" y="3584"/>
                  <a:pt x="19882" y="3653"/>
                </a:cubicBezTo>
                <a:cubicBezTo>
                  <a:pt x="19516" y="3698"/>
                  <a:pt x="19128" y="3790"/>
                  <a:pt x="18763" y="3813"/>
                </a:cubicBezTo>
                <a:cubicBezTo>
                  <a:pt x="18033" y="3904"/>
                  <a:pt x="17280" y="3950"/>
                  <a:pt x="16572" y="4132"/>
                </a:cubicBezTo>
                <a:cubicBezTo>
                  <a:pt x="16207" y="4201"/>
                  <a:pt x="15864" y="4360"/>
                  <a:pt x="15499" y="4452"/>
                </a:cubicBezTo>
                <a:cubicBezTo>
                  <a:pt x="15157" y="4589"/>
                  <a:pt x="14746" y="4497"/>
                  <a:pt x="14426" y="4657"/>
                </a:cubicBezTo>
                <a:cubicBezTo>
                  <a:pt x="14267" y="4748"/>
                  <a:pt x="14267" y="4954"/>
                  <a:pt x="14198" y="5136"/>
                </a:cubicBezTo>
                <a:cubicBezTo>
                  <a:pt x="14107" y="5296"/>
                  <a:pt x="14016" y="5456"/>
                  <a:pt x="13901" y="5616"/>
                </a:cubicBezTo>
                <a:cubicBezTo>
                  <a:pt x="13673" y="5912"/>
                  <a:pt x="13422" y="6164"/>
                  <a:pt x="13125" y="6415"/>
                </a:cubicBezTo>
                <a:cubicBezTo>
                  <a:pt x="12829" y="6643"/>
                  <a:pt x="12509" y="6848"/>
                  <a:pt x="12144" y="6985"/>
                </a:cubicBezTo>
                <a:lnTo>
                  <a:pt x="11619" y="7168"/>
                </a:lnTo>
                <a:cubicBezTo>
                  <a:pt x="11482" y="7236"/>
                  <a:pt x="11322" y="7328"/>
                  <a:pt x="11140" y="7419"/>
                </a:cubicBezTo>
                <a:cubicBezTo>
                  <a:pt x="10774" y="7602"/>
                  <a:pt x="10364" y="7624"/>
                  <a:pt x="9998" y="7602"/>
                </a:cubicBezTo>
                <a:cubicBezTo>
                  <a:pt x="9610" y="7602"/>
                  <a:pt x="9245" y="7579"/>
                  <a:pt x="8880" y="7556"/>
                </a:cubicBezTo>
                <a:cubicBezTo>
                  <a:pt x="8149" y="7510"/>
                  <a:pt x="7396" y="7602"/>
                  <a:pt x="6643" y="7510"/>
                </a:cubicBezTo>
                <a:cubicBezTo>
                  <a:pt x="6255" y="7487"/>
                  <a:pt x="5913" y="7328"/>
                  <a:pt x="5570" y="7305"/>
                </a:cubicBezTo>
                <a:cubicBezTo>
                  <a:pt x="5205" y="7328"/>
                  <a:pt x="4840" y="7350"/>
                  <a:pt x="4452" y="7328"/>
                </a:cubicBezTo>
                <a:lnTo>
                  <a:pt x="2238" y="7145"/>
                </a:lnTo>
                <a:cubicBezTo>
                  <a:pt x="1873" y="7099"/>
                  <a:pt x="1507" y="7054"/>
                  <a:pt x="1119" y="7054"/>
                </a:cubicBezTo>
                <a:cubicBezTo>
                  <a:pt x="754" y="7031"/>
                  <a:pt x="366" y="7008"/>
                  <a:pt x="1" y="6871"/>
                </a:cubicBezTo>
                <a:close/>
              </a:path>
            </a:pathLst>
          </a:custGeom>
          <a:solidFill>
            <a:srgbClr val="67747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1" name="Google Shape;3051;p23"/>
          <p:cNvSpPr/>
          <p:nvPr/>
        </p:nvSpPr>
        <p:spPr>
          <a:xfrm>
            <a:off x="10421792" y="6381391"/>
            <a:ext cx="1076905" cy="176760"/>
          </a:xfrm>
          <a:custGeom>
            <a:avLst/>
            <a:gdLst/>
            <a:ahLst/>
            <a:cxnLst/>
            <a:rect l="l" t="t" r="r" b="b"/>
            <a:pathLst>
              <a:path w="23785" h="3904" extrusionOk="0">
                <a:moveTo>
                  <a:pt x="0" y="2580"/>
                </a:moveTo>
                <a:cubicBezTo>
                  <a:pt x="251" y="2512"/>
                  <a:pt x="525" y="2512"/>
                  <a:pt x="799" y="2512"/>
                </a:cubicBezTo>
                <a:cubicBezTo>
                  <a:pt x="1050" y="2534"/>
                  <a:pt x="1324" y="2512"/>
                  <a:pt x="1575" y="2512"/>
                </a:cubicBezTo>
                <a:cubicBezTo>
                  <a:pt x="2100" y="2512"/>
                  <a:pt x="2625" y="2466"/>
                  <a:pt x="3150" y="2352"/>
                </a:cubicBezTo>
                <a:cubicBezTo>
                  <a:pt x="4200" y="2192"/>
                  <a:pt x="5227" y="2032"/>
                  <a:pt x="6300" y="1964"/>
                </a:cubicBezTo>
                <a:cubicBezTo>
                  <a:pt x="6574" y="1941"/>
                  <a:pt x="6825" y="1941"/>
                  <a:pt x="7076" y="1873"/>
                </a:cubicBezTo>
                <a:cubicBezTo>
                  <a:pt x="7327" y="1827"/>
                  <a:pt x="7578" y="1758"/>
                  <a:pt x="7852" y="1713"/>
                </a:cubicBezTo>
                <a:cubicBezTo>
                  <a:pt x="8400" y="1644"/>
                  <a:pt x="8948" y="1690"/>
                  <a:pt x="9450" y="1804"/>
                </a:cubicBezTo>
                <a:cubicBezTo>
                  <a:pt x="9975" y="1918"/>
                  <a:pt x="10500" y="2055"/>
                  <a:pt x="10979" y="2261"/>
                </a:cubicBezTo>
                <a:cubicBezTo>
                  <a:pt x="11481" y="2489"/>
                  <a:pt x="11961" y="2694"/>
                  <a:pt x="12440" y="2900"/>
                </a:cubicBezTo>
                <a:cubicBezTo>
                  <a:pt x="12691" y="2991"/>
                  <a:pt x="12942" y="3082"/>
                  <a:pt x="13170" y="3242"/>
                </a:cubicBezTo>
                <a:cubicBezTo>
                  <a:pt x="13399" y="3356"/>
                  <a:pt x="13604" y="3516"/>
                  <a:pt x="13855" y="3584"/>
                </a:cubicBezTo>
                <a:cubicBezTo>
                  <a:pt x="14106" y="3676"/>
                  <a:pt x="14357" y="3721"/>
                  <a:pt x="14608" y="3767"/>
                </a:cubicBezTo>
                <a:cubicBezTo>
                  <a:pt x="14882" y="3767"/>
                  <a:pt x="15156" y="3813"/>
                  <a:pt x="15362" y="3676"/>
                </a:cubicBezTo>
                <a:cubicBezTo>
                  <a:pt x="15795" y="3402"/>
                  <a:pt x="16206" y="3059"/>
                  <a:pt x="16571" y="2671"/>
                </a:cubicBezTo>
                <a:cubicBezTo>
                  <a:pt x="16937" y="2283"/>
                  <a:pt x="17302" y="1895"/>
                  <a:pt x="17713" y="1553"/>
                </a:cubicBezTo>
                <a:cubicBezTo>
                  <a:pt x="18146" y="1211"/>
                  <a:pt x="18603" y="960"/>
                  <a:pt x="19128" y="777"/>
                </a:cubicBezTo>
                <a:cubicBezTo>
                  <a:pt x="19630" y="571"/>
                  <a:pt x="20178" y="549"/>
                  <a:pt x="20703" y="503"/>
                </a:cubicBezTo>
                <a:cubicBezTo>
                  <a:pt x="20977" y="480"/>
                  <a:pt x="21228" y="457"/>
                  <a:pt x="21479" y="366"/>
                </a:cubicBezTo>
                <a:cubicBezTo>
                  <a:pt x="21707" y="275"/>
                  <a:pt x="21935" y="138"/>
                  <a:pt x="22209" y="69"/>
                </a:cubicBezTo>
                <a:cubicBezTo>
                  <a:pt x="22323" y="24"/>
                  <a:pt x="22460" y="1"/>
                  <a:pt x="22597" y="24"/>
                </a:cubicBezTo>
                <a:cubicBezTo>
                  <a:pt x="22734" y="46"/>
                  <a:pt x="22871" y="69"/>
                  <a:pt x="23008" y="92"/>
                </a:cubicBezTo>
                <a:cubicBezTo>
                  <a:pt x="23259" y="115"/>
                  <a:pt x="23510" y="92"/>
                  <a:pt x="23784" y="24"/>
                </a:cubicBezTo>
                <a:lnTo>
                  <a:pt x="23784" y="92"/>
                </a:lnTo>
                <a:cubicBezTo>
                  <a:pt x="23533" y="138"/>
                  <a:pt x="23259" y="161"/>
                  <a:pt x="22985" y="138"/>
                </a:cubicBezTo>
                <a:cubicBezTo>
                  <a:pt x="22871" y="138"/>
                  <a:pt x="22734" y="115"/>
                  <a:pt x="22597" y="92"/>
                </a:cubicBezTo>
                <a:cubicBezTo>
                  <a:pt x="22483" y="69"/>
                  <a:pt x="22346" y="92"/>
                  <a:pt x="22232" y="115"/>
                </a:cubicBezTo>
                <a:cubicBezTo>
                  <a:pt x="21981" y="206"/>
                  <a:pt x="21753" y="343"/>
                  <a:pt x="21502" y="435"/>
                </a:cubicBezTo>
                <a:cubicBezTo>
                  <a:pt x="21251" y="549"/>
                  <a:pt x="20977" y="571"/>
                  <a:pt x="20726" y="617"/>
                </a:cubicBezTo>
                <a:cubicBezTo>
                  <a:pt x="20201" y="708"/>
                  <a:pt x="19676" y="777"/>
                  <a:pt x="19219" y="1005"/>
                </a:cubicBezTo>
                <a:cubicBezTo>
                  <a:pt x="18763" y="1233"/>
                  <a:pt x="18306" y="1507"/>
                  <a:pt x="17872" y="1781"/>
                </a:cubicBezTo>
                <a:cubicBezTo>
                  <a:pt x="16982" y="2306"/>
                  <a:pt x="16320" y="3196"/>
                  <a:pt x="15407" y="3744"/>
                </a:cubicBezTo>
                <a:cubicBezTo>
                  <a:pt x="15156" y="3904"/>
                  <a:pt x="14859" y="3858"/>
                  <a:pt x="14608" y="3835"/>
                </a:cubicBezTo>
                <a:cubicBezTo>
                  <a:pt x="14334" y="3813"/>
                  <a:pt x="14083" y="3767"/>
                  <a:pt x="13832" y="3676"/>
                </a:cubicBezTo>
                <a:cubicBezTo>
                  <a:pt x="13558" y="3584"/>
                  <a:pt x="13353" y="3447"/>
                  <a:pt x="13125" y="3311"/>
                </a:cubicBezTo>
                <a:cubicBezTo>
                  <a:pt x="12896" y="3174"/>
                  <a:pt x="12645" y="3082"/>
                  <a:pt x="12417" y="2968"/>
                </a:cubicBezTo>
                <a:cubicBezTo>
                  <a:pt x="11915" y="2763"/>
                  <a:pt x="11436" y="2557"/>
                  <a:pt x="10956" y="2352"/>
                </a:cubicBezTo>
                <a:cubicBezTo>
                  <a:pt x="10477" y="2146"/>
                  <a:pt x="9952" y="2055"/>
                  <a:pt x="9427" y="2009"/>
                </a:cubicBezTo>
                <a:cubicBezTo>
                  <a:pt x="8902" y="1941"/>
                  <a:pt x="8400" y="1895"/>
                  <a:pt x="7875" y="1964"/>
                </a:cubicBezTo>
                <a:cubicBezTo>
                  <a:pt x="7624" y="1987"/>
                  <a:pt x="7373" y="2055"/>
                  <a:pt x="7122" y="2101"/>
                </a:cubicBezTo>
                <a:cubicBezTo>
                  <a:pt x="6848" y="2169"/>
                  <a:pt x="6574" y="2169"/>
                  <a:pt x="6300" y="2192"/>
                </a:cubicBezTo>
                <a:cubicBezTo>
                  <a:pt x="5798" y="2238"/>
                  <a:pt x="5273" y="2283"/>
                  <a:pt x="4748" y="2306"/>
                </a:cubicBezTo>
                <a:cubicBezTo>
                  <a:pt x="4200" y="2352"/>
                  <a:pt x="3675" y="2329"/>
                  <a:pt x="3173" y="2420"/>
                </a:cubicBezTo>
                <a:cubicBezTo>
                  <a:pt x="2648" y="2512"/>
                  <a:pt x="2123" y="2557"/>
                  <a:pt x="1575" y="2580"/>
                </a:cubicBezTo>
                <a:cubicBezTo>
                  <a:pt x="1050" y="2603"/>
                  <a:pt x="525" y="2512"/>
                  <a:pt x="23" y="2649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52" name="Google Shape;3052;p23"/>
          <p:cNvGrpSpPr/>
          <p:nvPr/>
        </p:nvGrpSpPr>
        <p:grpSpPr>
          <a:xfrm>
            <a:off x="11749720" y="5618725"/>
            <a:ext cx="1280507" cy="1661835"/>
            <a:chOff x="8812290" y="4214044"/>
            <a:chExt cx="960380" cy="1246376"/>
          </a:xfrm>
        </p:grpSpPr>
        <p:sp>
          <p:nvSpPr>
            <p:cNvPr id="3053" name="Google Shape;3053;p23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23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23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23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7" name="Google Shape;3057;p23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8" name="Google Shape;3058;p23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9" name="Google Shape;3059;p23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0" name="Google Shape;3060;p23"/>
          <p:cNvGrpSpPr/>
          <p:nvPr/>
        </p:nvGrpSpPr>
        <p:grpSpPr>
          <a:xfrm>
            <a:off x="-591792" y="4061216"/>
            <a:ext cx="1377736" cy="3797225"/>
            <a:chOff x="12111431" y="2541073"/>
            <a:chExt cx="1033302" cy="2847919"/>
          </a:xfrm>
        </p:grpSpPr>
        <p:sp>
          <p:nvSpPr>
            <p:cNvPr id="3061" name="Google Shape;3061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63" name="Google Shape;3063;p23"/>
          <p:cNvGrpSpPr/>
          <p:nvPr/>
        </p:nvGrpSpPr>
        <p:grpSpPr>
          <a:xfrm rot="-1103814">
            <a:off x="-452799" y="3134545"/>
            <a:ext cx="1377745" cy="3797252"/>
            <a:chOff x="12111431" y="2541073"/>
            <a:chExt cx="1033302" cy="2847919"/>
          </a:xfrm>
        </p:grpSpPr>
        <p:sp>
          <p:nvSpPr>
            <p:cNvPr id="3064" name="Google Shape;3064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66" name="Google Shape;3066;p23"/>
          <p:cNvSpPr/>
          <p:nvPr/>
        </p:nvSpPr>
        <p:spPr>
          <a:xfrm flipH="1">
            <a:off x="2582795" y="59620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7" name="Google Shape;3067;p23"/>
          <p:cNvGrpSpPr/>
          <p:nvPr/>
        </p:nvGrpSpPr>
        <p:grpSpPr>
          <a:xfrm>
            <a:off x="7895218" y="5374133"/>
            <a:ext cx="2339633" cy="1780400"/>
            <a:chOff x="0" y="3611325"/>
            <a:chExt cx="1754725" cy="1335300"/>
          </a:xfrm>
        </p:grpSpPr>
        <p:sp>
          <p:nvSpPr>
            <p:cNvPr id="3068" name="Google Shape;3068;p2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2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70" name="Google Shape;3070;p23"/>
          <p:cNvSpPr/>
          <p:nvPr/>
        </p:nvSpPr>
        <p:spPr>
          <a:xfrm>
            <a:off x="1991369" y="61106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71" name="Google Shape;3071;p23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72" name="Google Shape;3072;p23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073" name="Google Shape;3073;p23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23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23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76" name="Google Shape;3076;p23"/>
          <p:cNvGrpSpPr/>
          <p:nvPr/>
        </p:nvGrpSpPr>
        <p:grpSpPr>
          <a:xfrm flipH="1">
            <a:off x="-505116" y="3674833"/>
            <a:ext cx="3615733" cy="4102667"/>
            <a:chOff x="4675" y="5263075"/>
            <a:chExt cx="2711800" cy="3077000"/>
          </a:xfrm>
        </p:grpSpPr>
        <p:sp>
          <p:nvSpPr>
            <p:cNvPr id="3077" name="Google Shape;3077;p2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2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2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80" name="Google Shape;3080;p2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081" name="Google Shape;3081;p2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2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2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2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2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2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2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2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2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2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2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2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2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2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2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2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2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2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2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2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2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2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2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2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2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2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2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108" name="Google Shape;3108;p2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109" name="Google Shape;3109;p2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0" name="Google Shape;3110;p2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1" name="Google Shape;3111;p2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2" name="Google Shape;3112;p2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3" name="Google Shape;3113;p2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4" name="Google Shape;3114;p2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5" name="Google Shape;3115;p2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6" name="Google Shape;3116;p2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7" name="Google Shape;3117;p2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8" name="Google Shape;3118;p2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9" name="Google Shape;3119;p2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0" name="Google Shape;3120;p2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121" name="Google Shape;3121;p2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122" name="Google Shape;3122;p23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123" name="Google Shape;3123;p23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23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23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23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11056502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3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8" name="Google Shape;3128;p2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29" name="Google Shape;3129;p24"/>
          <p:cNvSpPr txBox="1">
            <a:spLocks noGrp="1"/>
          </p:cNvSpPr>
          <p:nvPr>
            <p:ph type="title" idx="2"/>
          </p:nvPr>
        </p:nvSpPr>
        <p:spPr>
          <a:xfrm>
            <a:off x="6800567" y="2438667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0" name="Google Shape;3130;p24"/>
          <p:cNvSpPr txBox="1">
            <a:spLocks noGrp="1"/>
          </p:cNvSpPr>
          <p:nvPr>
            <p:ph type="subTitle" idx="1"/>
          </p:nvPr>
        </p:nvSpPr>
        <p:spPr>
          <a:xfrm>
            <a:off x="6800567" y="2861697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1" name="Google Shape;3131;p24"/>
          <p:cNvSpPr txBox="1">
            <a:spLocks noGrp="1"/>
          </p:cNvSpPr>
          <p:nvPr>
            <p:ph type="title" idx="3"/>
          </p:nvPr>
        </p:nvSpPr>
        <p:spPr>
          <a:xfrm>
            <a:off x="6800567" y="3864208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2" name="Google Shape;3132;p24"/>
          <p:cNvSpPr txBox="1">
            <a:spLocks noGrp="1"/>
          </p:cNvSpPr>
          <p:nvPr>
            <p:ph type="subTitle" idx="4"/>
          </p:nvPr>
        </p:nvSpPr>
        <p:spPr>
          <a:xfrm>
            <a:off x="6800567" y="4287272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3" name="Google Shape;3133;p24"/>
          <p:cNvSpPr/>
          <p:nvPr/>
        </p:nvSpPr>
        <p:spPr>
          <a:xfrm rot="2035852">
            <a:off x="11133738" y="28687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4" name="Google Shape;3134;p24"/>
          <p:cNvSpPr/>
          <p:nvPr/>
        </p:nvSpPr>
        <p:spPr>
          <a:xfrm flipH="1">
            <a:off x="-1670080" y="19252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5" name="Google Shape;3135;p24"/>
          <p:cNvSpPr/>
          <p:nvPr/>
        </p:nvSpPr>
        <p:spPr>
          <a:xfrm>
            <a:off x="10360039" y="35197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6" name="Google Shape;3136;p24"/>
          <p:cNvSpPr/>
          <p:nvPr/>
        </p:nvSpPr>
        <p:spPr>
          <a:xfrm rot="-589025">
            <a:off x="10490179" y="50676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7" name="Google Shape;3137;p24"/>
          <p:cNvSpPr/>
          <p:nvPr/>
        </p:nvSpPr>
        <p:spPr>
          <a:xfrm rot="2035852">
            <a:off x="10680338" y="45083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8" name="Google Shape;3138;p24"/>
          <p:cNvSpPr/>
          <p:nvPr/>
        </p:nvSpPr>
        <p:spPr>
          <a:xfrm rot="1818434">
            <a:off x="10850366" y="33062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9" name="Google Shape;3139;p24"/>
          <p:cNvSpPr/>
          <p:nvPr/>
        </p:nvSpPr>
        <p:spPr>
          <a:xfrm flipH="1">
            <a:off x="-1572250" y="2512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0" name="Google Shape;3140;p24"/>
          <p:cNvSpPr/>
          <p:nvPr/>
        </p:nvSpPr>
        <p:spPr>
          <a:xfrm flipH="1">
            <a:off x="-2069084" y="60241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1" name="Google Shape;3141;p24"/>
          <p:cNvSpPr/>
          <p:nvPr/>
        </p:nvSpPr>
        <p:spPr>
          <a:xfrm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42" name="Google Shape;3142;p24"/>
          <p:cNvGrpSpPr/>
          <p:nvPr/>
        </p:nvGrpSpPr>
        <p:grpSpPr>
          <a:xfrm flipH="1">
            <a:off x="-2344603" y="4148496"/>
            <a:ext cx="6350136" cy="2589019"/>
            <a:chOff x="6443172" y="3669288"/>
            <a:chExt cx="3880553" cy="1582143"/>
          </a:xfrm>
        </p:grpSpPr>
        <p:sp>
          <p:nvSpPr>
            <p:cNvPr id="3143" name="Google Shape;3143;p24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24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24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24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24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0" name="Google Shape;3150;p24"/>
          <p:cNvGrpSpPr/>
          <p:nvPr/>
        </p:nvGrpSpPr>
        <p:grpSpPr>
          <a:xfrm flipH="1">
            <a:off x="1" y="5254567"/>
            <a:ext cx="2339633" cy="1780400"/>
            <a:chOff x="0" y="3611325"/>
            <a:chExt cx="1754725" cy="1335300"/>
          </a:xfrm>
        </p:grpSpPr>
        <p:sp>
          <p:nvSpPr>
            <p:cNvPr id="3151" name="Google Shape;3151;p24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24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3" name="Google Shape;3153;p24"/>
          <p:cNvGrpSpPr/>
          <p:nvPr/>
        </p:nvGrpSpPr>
        <p:grpSpPr>
          <a:xfrm>
            <a:off x="-1069007" y="6134254"/>
            <a:ext cx="3408641" cy="842244"/>
            <a:chOff x="6443172" y="4736737"/>
            <a:chExt cx="2083012" cy="514693"/>
          </a:xfrm>
        </p:grpSpPr>
        <p:sp>
          <p:nvSpPr>
            <p:cNvPr id="3154" name="Google Shape;3154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6" name="Google Shape;3156;p24"/>
          <p:cNvGrpSpPr/>
          <p:nvPr/>
        </p:nvGrpSpPr>
        <p:grpSpPr>
          <a:xfrm>
            <a:off x="9895751" y="5206084"/>
            <a:ext cx="5004867" cy="1740067"/>
            <a:chOff x="12456600" y="3922575"/>
            <a:chExt cx="3753650" cy="1305050"/>
          </a:xfrm>
        </p:grpSpPr>
        <p:sp>
          <p:nvSpPr>
            <p:cNvPr id="3157" name="Google Shape;3157;p24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24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24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24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61" name="Google Shape;3161;p24"/>
          <p:cNvSpPr/>
          <p:nvPr/>
        </p:nvSpPr>
        <p:spPr>
          <a:xfrm rot="-5400000">
            <a:off x="11176720" y="47090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2" name="Google Shape;3162;p24"/>
          <p:cNvSpPr/>
          <p:nvPr/>
        </p:nvSpPr>
        <p:spPr>
          <a:xfrm rot="-5400000">
            <a:off x="9941085" y="58402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3" name="Google Shape;3163;p24"/>
          <p:cNvSpPr/>
          <p:nvPr/>
        </p:nvSpPr>
        <p:spPr>
          <a:xfrm rot="-4087865">
            <a:off x="10538327" y="5760303"/>
            <a:ext cx="1718788" cy="1590151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4" name="Google Shape;3164;p24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5" name="Google Shape;3165;p24"/>
          <p:cNvSpPr/>
          <p:nvPr/>
        </p:nvSpPr>
        <p:spPr>
          <a:xfrm rot="1658019" flipH="1">
            <a:off x="7414930" y="-603279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6" name="Google Shape;3166;p24"/>
          <p:cNvSpPr/>
          <p:nvPr/>
        </p:nvSpPr>
        <p:spPr>
          <a:xfrm>
            <a:off x="-46736" y="-170838"/>
            <a:ext cx="2623211" cy="118097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7" name="Google Shape;3167;p24"/>
          <p:cNvSpPr/>
          <p:nvPr/>
        </p:nvSpPr>
        <p:spPr>
          <a:xfrm>
            <a:off x="-306965" y="-67738"/>
            <a:ext cx="3125821" cy="1407283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8" name="Google Shape;3168;p24"/>
          <p:cNvSpPr/>
          <p:nvPr/>
        </p:nvSpPr>
        <p:spPr>
          <a:xfrm>
            <a:off x="3415048" y="602415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9" name="Google Shape;3169;p24"/>
          <p:cNvSpPr/>
          <p:nvPr/>
        </p:nvSpPr>
        <p:spPr>
          <a:xfrm flipH="1">
            <a:off x="8827338" y="-362230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01058462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3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1" name="Google Shape;3171;p25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72" name="Google Shape;3172;p25"/>
          <p:cNvSpPr txBox="1">
            <a:spLocks noGrp="1"/>
          </p:cNvSpPr>
          <p:nvPr>
            <p:ph type="title" idx="2"/>
          </p:nvPr>
        </p:nvSpPr>
        <p:spPr>
          <a:xfrm>
            <a:off x="1250267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3" name="Google Shape;3173;p25"/>
          <p:cNvSpPr txBox="1">
            <a:spLocks noGrp="1"/>
          </p:cNvSpPr>
          <p:nvPr>
            <p:ph type="subTitle" idx="1"/>
          </p:nvPr>
        </p:nvSpPr>
        <p:spPr>
          <a:xfrm>
            <a:off x="1250100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4" name="Google Shape;3174;p25"/>
          <p:cNvSpPr txBox="1">
            <a:spLocks noGrp="1"/>
          </p:cNvSpPr>
          <p:nvPr>
            <p:ph type="title" idx="3"/>
          </p:nvPr>
        </p:nvSpPr>
        <p:spPr>
          <a:xfrm>
            <a:off x="4645896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5" name="Google Shape;3175;p25"/>
          <p:cNvSpPr txBox="1">
            <a:spLocks noGrp="1"/>
          </p:cNvSpPr>
          <p:nvPr>
            <p:ph type="subTitle" idx="4"/>
          </p:nvPr>
        </p:nvSpPr>
        <p:spPr>
          <a:xfrm>
            <a:off x="4645729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6" name="Google Shape;3176;p25"/>
          <p:cNvSpPr txBox="1">
            <a:spLocks noGrp="1"/>
          </p:cNvSpPr>
          <p:nvPr>
            <p:ph type="title" idx="5"/>
          </p:nvPr>
        </p:nvSpPr>
        <p:spPr>
          <a:xfrm>
            <a:off x="8041533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7" name="Google Shape;3177;p25"/>
          <p:cNvSpPr txBox="1">
            <a:spLocks noGrp="1"/>
          </p:cNvSpPr>
          <p:nvPr>
            <p:ph type="subTitle" idx="6"/>
          </p:nvPr>
        </p:nvSpPr>
        <p:spPr>
          <a:xfrm>
            <a:off x="8041367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8" name="Google Shape;3178;p25"/>
          <p:cNvSpPr txBox="1">
            <a:spLocks noGrp="1"/>
          </p:cNvSpPr>
          <p:nvPr>
            <p:ph type="title" idx="7"/>
          </p:nvPr>
        </p:nvSpPr>
        <p:spPr>
          <a:xfrm>
            <a:off x="1250267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9" name="Google Shape;3179;p25"/>
          <p:cNvSpPr txBox="1">
            <a:spLocks noGrp="1"/>
          </p:cNvSpPr>
          <p:nvPr>
            <p:ph type="subTitle" idx="8"/>
          </p:nvPr>
        </p:nvSpPr>
        <p:spPr>
          <a:xfrm>
            <a:off x="1250100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0" name="Google Shape;3180;p25"/>
          <p:cNvSpPr txBox="1">
            <a:spLocks noGrp="1"/>
          </p:cNvSpPr>
          <p:nvPr>
            <p:ph type="title" idx="9"/>
          </p:nvPr>
        </p:nvSpPr>
        <p:spPr>
          <a:xfrm>
            <a:off x="4645896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1" name="Google Shape;3181;p25"/>
          <p:cNvSpPr txBox="1">
            <a:spLocks noGrp="1"/>
          </p:cNvSpPr>
          <p:nvPr>
            <p:ph type="subTitle" idx="13"/>
          </p:nvPr>
        </p:nvSpPr>
        <p:spPr>
          <a:xfrm>
            <a:off x="4645729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2" name="Google Shape;3182;p25"/>
          <p:cNvSpPr txBox="1">
            <a:spLocks noGrp="1"/>
          </p:cNvSpPr>
          <p:nvPr>
            <p:ph type="title" idx="14"/>
          </p:nvPr>
        </p:nvSpPr>
        <p:spPr>
          <a:xfrm>
            <a:off x="8041533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3" name="Google Shape;3183;p25"/>
          <p:cNvSpPr txBox="1">
            <a:spLocks noGrp="1"/>
          </p:cNvSpPr>
          <p:nvPr>
            <p:ph type="subTitle" idx="15"/>
          </p:nvPr>
        </p:nvSpPr>
        <p:spPr>
          <a:xfrm>
            <a:off x="8041367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4" name="Google Shape;3184;p25"/>
          <p:cNvSpPr/>
          <p:nvPr/>
        </p:nvSpPr>
        <p:spPr>
          <a:xfrm>
            <a:off x="-257691" y="123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85" name="Google Shape;3185;p25"/>
          <p:cNvGrpSpPr/>
          <p:nvPr/>
        </p:nvGrpSpPr>
        <p:grpSpPr>
          <a:xfrm>
            <a:off x="10762394" y="-861648"/>
            <a:ext cx="3145663" cy="7140295"/>
            <a:chOff x="13093133" y="-435336"/>
            <a:chExt cx="2359247" cy="5355221"/>
          </a:xfrm>
        </p:grpSpPr>
        <p:sp>
          <p:nvSpPr>
            <p:cNvPr id="3186" name="Google Shape;3186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89" name="Google Shape;3189;p25"/>
          <p:cNvSpPr/>
          <p:nvPr/>
        </p:nvSpPr>
        <p:spPr>
          <a:xfrm flipH="1">
            <a:off x="1250283" y="61388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0" name="Google Shape;3190;p25"/>
          <p:cNvSpPr/>
          <p:nvPr/>
        </p:nvSpPr>
        <p:spPr>
          <a:xfrm>
            <a:off x="1" y="6039468"/>
            <a:ext cx="124186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1" name="Google Shape;3191;p25"/>
          <p:cNvSpPr/>
          <p:nvPr/>
        </p:nvSpPr>
        <p:spPr>
          <a:xfrm>
            <a:off x="-2656199" y="6194400"/>
            <a:ext cx="15307433" cy="1337600"/>
          </a:xfrm>
          <a:custGeom>
            <a:avLst/>
            <a:gdLst/>
            <a:ahLst/>
            <a:cxnLst/>
            <a:rect l="l" t="t" r="r" b="b"/>
            <a:pathLst>
              <a:path w="459223" h="40128" extrusionOk="0">
                <a:moveTo>
                  <a:pt x="233481" y="6255"/>
                </a:moveTo>
                <a:cubicBezTo>
                  <a:pt x="233663" y="6689"/>
                  <a:pt x="233891" y="7122"/>
                  <a:pt x="234165" y="7488"/>
                </a:cubicBezTo>
                <a:cubicBezTo>
                  <a:pt x="233914" y="7374"/>
                  <a:pt x="233663" y="7237"/>
                  <a:pt x="233435" y="7100"/>
                </a:cubicBezTo>
                <a:lnTo>
                  <a:pt x="233435" y="6301"/>
                </a:lnTo>
                <a:cubicBezTo>
                  <a:pt x="233458" y="6301"/>
                  <a:pt x="233458" y="6278"/>
                  <a:pt x="233481" y="6255"/>
                </a:cubicBezTo>
                <a:close/>
                <a:moveTo>
                  <a:pt x="61674" y="1"/>
                </a:moveTo>
                <a:lnTo>
                  <a:pt x="61674" y="1"/>
                </a:lnTo>
                <a:cubicBezTo>
                  <a:pt x="60944" y="2010"/>
                  <a:pt x="59620" y="4246"/>
                  <a:pt x="59209" y="6232"/>
                </a:cubicBezTo>
                <a:cubicBezTo>
                  <a:pt x="59323" y="5525"/>
                  <a:pt x="59369" y="4863"/>
                  <a:pt x="59460" y="4178"/>
                </a:cubicBezTo>
                <a:lnTo>
                  <a:pt x="59460" y="4178"/>
                </a:lnTo>
                <a:cubicBezTo>
                  <a:pt x="58616" y="5114"/>
                  <a:pt x="57634" y="6073"/>
                  <a:pt x="56539" y="6712"/>
                </a:cubicBezTo>
                <a:cubicBezTo>
                  <a:pt x="56995" y="6073"/>
                  <a:pt x="56995" y="5479"/>
                  <a:pt x="57201" y="4863"/>
                </a:cubicBezTo>
                <a:lnTo>
                  <a:pt x="57201" y="4863"/>
                </a:lnTo>
                <a:cubicBezTo>
                  <a:pt x="56311" y="5388"/>
                  <a:pt x="55443" y="6095"/>
                  <a:pt x="54576" y="6712"/>
                </a:cubicBezTo>
                <a:cubicBezTo>
                  <a:pt x="54873" y="6255"/>
                  <a:pt x="55009" y="5570"/>
                  <a:pt x="55261" y="5091"/>
                </a:cubicBezTo>
                <a:lnTo>
                  <a:pt x="55261" y="5091"/>
                </a:lnTo>
                <a:cubicBezTo>
                  <a:pt x="54279" y="5456"/>
                  <a:pt x="53503" y="6164"/>
                  <a:pt x="52613" y="6689"/>
                </a:cubicBezTo>
                <a:cubicBezTo>
                  <a:pt x="53115" y="6073"/>
                  <a:pt x="53663" y="5296"/>
                  <a:pt x="54028" y="4612"/>
                </a:cubicBezTo>
                <a:lnTo>
                  <a:pt x="54028" y="4612"/>
                </a:lnTo>
                <a:cubicBezTo>
                  <a:pt x="52932" y="5251"/>
                  <a:pt x="51814" y="5890"/>
                  <a:pt x="50901" y="6712"/>
                </a:cubicBezTo>
                <a:cubicBezTo>
                  <a:pt x="51243" y="4840"/>
                  <a:pt x="53412" y="3082"/>
                  <a:pt x="54279" y="1234"/>
                </a:cubicBezTo>
                <a:lnTo>
                  <a:pt x="54279" y="1234"/>
                </a:lnTo>
                <a:cubicBezTo>
                  <a:pt x="51814" y="2603"/>
                  <a:pt x="49760" y="4886"/>
                  <a:pt x="47523" y="6575"/>
                </a:cubicBezTo>
                <a:cubicBezTo>
                  <a:pt x="48208" y="5799"/>
                  <a:pt x="48915" y="5091"/>
                  <a:pt x="49121" y="4110"/>
                </a:cubicBezTo>
                <a:lnTo>
                  <a:pt x="49121" y="4110"/>
                </a:lnTo>
                <a:cubicBezTo>
                  <a:pt x="47089" y="4612"/>
                  <a:pt x="45605" y="6438"/>
                  <a:pt x="43825" y="7008"/>
                </a:cubicBezTo>
                <a:cubicBezTo>
                  <a:pt x="44373" y="6415"/>
                  <a:pt x="44419" y="5707"/>
                  <a:pt x="44692" y="5114"/>
                </a:cubicBezTo>
                <a:lnTo>
                  <a:pt x="44692" y="5114"/>
                </a:lnTo>
                <a:cubicBezTo>
                  <a:pt x="43574" y="5570"/>
                  <a:pt x="42296" y="6506"/>
                  <a:pt x="41132" y="7054"/>
                </a:cubicBezTo>
                <a:cubicBezTo>
                  <a:pt x="41634" y="6438"/>
                  <a:pt x="42113" y="5753"/>
                  <a:pt x="42478" y="5091"/>
                </a:cubicBezTo>
                <a:lnTo>
                  <a:pt x="42478" y="5091"/>
                </a:lnTo>
                <a:cubicBezTo>
                  <a:pt x="41246" y="5662"/>
                  <a:pt x="40082" y="6643"/>
                  <a:pt x="38849" y="7259"/>
                </a:cubicBezTo>
                <a:cubicBezTo>
                  <a:pt x="39557" y="6118"/>
                  <a:pt x="40835" y="5137"/>
                  <a:pt x="41931" y="4315"/>
                </a:cubicBezTo>
                <a:lnTo>
                  <a:pt x="41931" y="4315"/>
                </a:lnTo>
                <a:cubicBezTo>
                  <a:pt x="40013" y="4817"/>
                  <a:pt x="37639" y="5205"/>
                  <a:pt x="35882" y="6050"/>
                </a:cubicBezTo>
                <a:cubicBezTo>
                  <a:pt x="35676" y="6164"/>
                  <a:pt x="35494" y="6301"/>
                  <a:pt x="35334" y="6461"/>
                </a:cubicBezTo>
                <a:cubicBezTo>
                  <a:pt x="36977" y="4475"/>
                  <a:pt x="38484" y="2306"/>
                  <a:pt x="40242" y="366"/>
                </a:cubicBezTo>
                <a:lnTo>
                  <a:pt x="40242" y="366"/>
                </a:lnTo>
                <a:cubicBezTo>
                  <a:pt x="36316" y="914"/>
                  <a:pt x="35288" y="4520"/>
                  <a:pt x="32275" y="6050"/>
                </a:cubicBezTo>
                <a:cubicBezTo>
                  <a:pt x="33074" y="5068"/>
                  <a:pt x="33919" y="4064"/>
                  <a:pt x="34398" y="2900"/>
                </a:cubicBezTo>
                <a:cubicBezTo>
                  <a:pt x="34386" y="2900"/>
                  <a:pt x="34373" y="2900"/>
                  <a:pt x="34361" y="2900"/>
                </a:cubicBezTo>
                <a:cubicBezTo>
                  <a:pt x="31933" y="2900"/>
                  <a:pt x="29664" y="5098"/>
                  <a:pt x="27870" y="6506"/>
                </a:cubicBezTo>
                <a:cubicBezTo>
                  <a:pt x="28418" y="6027"/>
                  <a:pt x="28943" y="5274"/>
                  <a:pt x="29171" y="4612"/>
                </a:cubicBezTo>
                <a:lnTo>
                  <a:pt x="29171" y="4612"/>
                </a:lnTo>
                <a:cubicBezTo>
                  <a:pt x="27847" y="4635"/>
                  <a:pt x="26775" y="5479"/>
                  <a:pt x="25839" y="6278"/>
                </a:cubicBezTo>
                <a:cubicBezTo>
                  <a:pt x="26501" y="5342"/>
                  <a:pt x="27459" y="4429"/>
                  <a:pt x="27505" y="3174"/>
                </a:cubicBezTo>
                <a:lnTo>
                  <a:pt x="27505" y="3174"/>
                </a:lnTo>
                <a:cubicBezTo>
                  <a:pt x="26250" y="4041"/>
                  <a:pt x="25108" y="5114"/>
                  <a:pt x="23944" y="6050"/>
                </a:cubicBezTo>
                <a:cubicBezTo>
                  <a:pt x="24971" y="4246"/>
                  <a:pt x="26569" y="2626"/>
                  <a:pt x="27277" y="686"/>
                </a:cubicBezTo>
                <a:lnTo>
                  <a:pt x="27277" y="686"/>
                </a:lnTo>
                <a:cubicBezTo>
                  <a:pt x="25033" y="819"/>
                  <a:pt x="21751" y="3914"/>
                  <a:pt x="21009" y="6100"/>
                </a:cubicBezTo>
                <a:lnTo>
                  <a:pt x="21009" y="6100"/>
                </a:lnTo>
                <a:cubicBezTo>
                  <a:pt x="21283" y="5109"/>
                  <a:pt x="21178" y="3605"/>
                  <a:pt x="21114" y="2466"/>
                </a:cubicBezTo>
                <a:lnTo>
                  <a:pt x="21114" y="2466"/>
                </a:lnTo>
                <a:cubicBezTo>
                  <a:pt x="19950" y="3311"/>
                  <a:pt x="19311" y="4635"/>
                  <a:pt x="18740" y="5821"/>
                </a:cubicBezTo>
                <a:cubicBezTo>
                  <a:pt x="18649" y="4452"/>
                  <a:pt x="18877" y="3014"/>
                  <a:pt x="18443" y="1690"/>
                </a:cubicBezTo>
                <a:cubicBezTo>
                  <a:pt x="18032" y="2763"/>
                  <a:pt x="18421" y="3973"/>
                  <a:pt x="17759" y="4817"/>
                </a:cubicBezTo>
                <a:cubicBezTo>
                  <a:pt x="17690" y="3425"/>
                  <a:pt x="17644" y="2032"/>
                  <a:pt x="17416" y="686"/>
                </a:cubicBezTo>
                <a:cubicBezTo>
                  <a:pt x="16526" y="1644"/>
                  <a:pt x="16823" y="3242"/>
                  <a:pt x="16549" y="4315"/>
                </a:cubicBezTo>
                <a:cubicBezTo>
                  <a:pt x="16321" y="3197"/>
                  <a:pt x="16161" y="1964"/>
                  <a:pt x="15727" y="982"/>
                </a:cubicBezTo>
                <a:cubicBezTo>
                  <a:pt x="15476" y="2466"/>
                  <a:pt x="14677" y="3767"/>
                  <a:pt x="14700" y="5296"/>
                </a:cubicBezTo>
                <a:cubicBezTo>
                  <a:pt x="13970" y="4315"/>
                  <a:pt x="13467" y="2854"/>
                  <a:pt x="12783" y="1736"/>
                </a:cubicBezTo>
                <a:lnTo>
                  <a:pt x="12783" y="1736"/>
                </a:lnTo>
                <a:cubicBezTo>
                  <a:pt x="12714" y="3311"/>
                  <a:pt x="13262" y="4498"/>
                  <a:pt x="13559" y="5981"/>
                </a:cubicBezTo>
                <a:cubicBezTo>
                  <a:pt x="12349" y="5182"/>
                  <a:pt x="11482" y="4087"/>
                  <a:pt x="10363" y="3197"/>
                </a:cubicBezTo>
                <a:lnTo>
                  <a:pt x="10363" y="3197"/>
                </a:lnTo>
                <a:cubicBezTo>
                  <a:pt x="10865" y="4087"/>
                  <a:pt x="11368" y="4977"/>
                  <a:pt x="11276" y="6027"/>
                </a:cubicBezTo>
                <a:cubicBezTo>
                  <a:pt x="10295" y="5342"/>
                  <a:pt x="9382" y="4406"/>
                  <a:pt x="8423" y="3699"/>
                </a:cubicBezTo>
                <a:lnTo>
                  <a:pt x="8423" y="3699"/>
                </a:lnTo>
                <a:cubicBezTo>
                  <a:pt x="8628" y="4908"/>
                  <a:pt x="9039" y="6392"/>
                  <a:pt x="9815" y="7488"/>
                </a:cubicBezTo>
                <a:cubicBezTo>
                  <a:pt x="8492" y="6826"/>
                  <a:pt x="7076" y="5753"/>
                  <a:pt x="5684" y="5319"/>
                </a:cubicBezTo>
                <a:cubicBezTo>
                  <a:pt x="2466" y="8195"/>
                  <a:pt x="1963" y="14906"/>
                  <a:pt x="1758" y="18946"/>
                </a:cubicBezTo>
                <a:cubicBezTo>
                  <a:pt x="1553" y="23055"/>
                  <a:pt x="1" y="30884"/>
                  <a:pt x="3926" y="33919"/>
                </a:cubicBezTo>
                <a:cubicBezTo>
                  <a:pt x="5057" y="34792"/>
                  <a:pt x="6711" y="35120"/>
                  <a:pt x="8613" y="35120"/>
                </a:cubicBezTo>
                <a:cubicBezTo>
                  <a:pt x="13777" y="35120"/>
                  <a:pt x="20774" y="32702"/>
                  <a:pt x="24127" y="32185"/>
                </a:cubicBezTo>
                <a:cubicBezTo>
                  <a:pt x="24676" y="32101"/>
                  <a:pt x="25231" y="32063"/>
                  <a:pt x="25789" y="32063"/>
                </a:cubicBezTo>
                <a:cubicBezTo>
                  <a:pt x="31543" y="32063"/>
                  <a:pt x="37713" y="36113"/>
                  <a:pt x="43453" y="36113"/>
                </a:cubicBezTo>
                <a:cubicBezTo>
                  <a:pt x="43539" y="36113"/>
                  <a:pt x="43625" y="36112"/>
                  <a:pt x="43711" y="36111"/>
                </a:cubicBezTo>
                <a:cubicBezTo>
                  <a:pt x="43988" y="36106"/>
                  <a:pt x="44264" y="36103"/>
                  <a:pt x="44539" y="36103"/>
                </a:cubicBezTo>
                <a:cubicBezTo>
                  <a:pt x="55860" y="36103"/>
                  <a:pt x="65856" y="40128"/>
                  <a:pt x="77287" y="40128"/>
                </a:cubicBezTo>
                <a:cubicBezTo>
                  <a:pt x="77310" y="40128"/>
                  <a:pt x="77334" y="40128"/>
                  <a:pt x="77357" y="40128"/>
                </a:cubicBezTo>
                <a:cubicBezTo>
                  <a:pt x="86759" y="40128"/>
                  <a:pt x="96671" y="36167"/>
                  <a:pt x="106147" y="36167"/>
                </a:cubicBezTo>
                <a:cubicBezTo>
                  <a:pt x="107601" y="36167"/>
                  <a:pt x="109045" y="36261"/>
                  <a:pt x="110475" y="36476"/>
                </a:cubicBezTo>
                <a:cubicBezTo>
                  <a:pt x="110608" y="36496"/>
                  <a:pt x="110743" y="36506"/>
                  <a:pt x="110879" y="36506"/>
                </a:cubicBezTo>
                <a:cubicBezTo>
                  <a:pt x="112731" y="36506"/>
                  <a:pt x="114871" y="34714"/>
                  <a:pt x="116912" y="33417"/>
                </a:cubicBezTo>
                <a:cubicBezTo>
                  <a:pt x="117094" y="33600"/>
                  <a:pt x="117277" y="33760"/>
                  <a:pt x="117482" y="33919"/>
                </a:cubicBezTo>
                <a:cubicBezTo>
                  <a:pt x="118613" y="34792"/>
                  <a:pt x="120267" y="35120"/>
                  <a:pt x="122169" y="35120"/>
                </a:cubicBezTo>
                <a:cubicBezTo>
                  <a:pt x="127333" y="35120"/>
                  <a:pt x="134330" y="32702"/>
                  <a:pt x="137683" y="32185"/>
                </a:cubicBezTo>
                <a:cubicBezTo>
                  <a:pt x="138232" y="32101"/>
                  <a:pt x="138787" y="32063"/>
                  <a:pt x="139345" y="32063"/>
                </a:cubicBezTo>
                <a:cubicBezTo>
                  <a:pt x="145099" y="32063"/>
                  <a:pt x="151269" y="36113"/>
                  <a:pt x="157009" y="36113"/>
                </a:cubicBezTo>
                <a:cubicBezTo>
                  <a:pt x="157095" y="36113"/>
                  <a:pt x="157181" y="36112"/>
                  <a:pt x="157267" y="36111"/>
                </a:cubicBezTo>
                <a:cubicBezTo>
                  <a:pt x="157544" y="36106"/>
                  <a:pt x="157820" y="36103"/>
                  <a:pt x="158095" y="36103"/>
                </a:cubicBezTo>
                <a:cubicBezTo>
                  <a:pt x="169416" y="36103"/>
                  <a:pt x="179412" y="40128"/>
                  <a:pt x="190843" y="40128"/>
                </a:cubicBezTo>
                <a:cubicBezTo>
                  <a:pt x="190866" y="40128"/>
                  <a:pt x="190890" y="40128"/>
                  <a:pt x="190913" y="40128"/>
                </a:cubicBezTo>
                <a:cubicBezTo>
                  <a:pt x="200315" y="40128"/>
                  <a:pt x="210227" y="36167"/>
                  <a:pt x="219703" y="36167"/>
                </a:cubicBezTo>
                <a:cubicBezTo>
                  <a:pt x="221157" y="36167"/>
                  <a:pt x="222601" y="36261"/>
                  <a:pt x="224031" y="36476"/>
                </a:cubicBezTo>
                <a:cubicBezTo>
                  <a:pt x="224164" y="36496"/>
                  <a:pt x="224299" y="36505"/>
                  <a:pt x="224435" y="36505"/>
                </a:cubicBezTo>
                <a:cubicBezTo>
                  <a:pt x="225862" y="36505"/>
                  <a:pt x="227446" y="35459"/>
                  <a:pt x="229030" y="34376"/>
                </a:cubicBezTo>
                <a:cubicBezTo>
                  <a:pt x="230096" y="34914"/>
                  <a:pt x="231466" y="35127"/>
                  <a:pt x="232996" y="35127"/>
                </a:cubicBezTo>
                <a:cubicBezTo>
                  <a:pt x="238152" y="35127"/>
                  <a:pt x="245133" y="32713"/>
                  <a:pt x="248477" y="32185"/>
                </a:cubicBezTo>
                <a:cubicBezTo>
                  <a:pt x="249026" y="32101"/>
                  <a:pt x="249581" y="32063"/>
                  <a:pt x="250139" y="32063"/>
                </a:cubicBezTo>
                <a:cubicBezTo>
                  <a:pt x="255893" y="32063"/>
                  <a:pt x="262063" y="36113"/>
                  <a:pt x="267803" y="36113"/>
                </a:cubicBezTo>
                <a:cubicBezTo>
                  <a:pt x="267889" y="36113"/>
                  <a:pt x="267975" y="36112"/>
                  <a:pt x="268061" y="36111"/>
                </a:cubicBezTo>
                <a:cubicBezTo>
                  <a:pt x="268338" y="36106"/>
                  <a:pt x="268614" y="36103"/>
                  <a:pt x="268889" y="36103"/>
                </a:cubicBezTo>
                <a:cubicBezTo>
                  <a:pt x="280210" y="36103"/>
                  <a:pt x="290206" y="40128"/>
                  <a:pt x="301637" y="40128"/>
                </a:cubicBezTo>
                <a:cubicBezTo>
                  <a:pt x="301660" y="40128"/>
                  <a:pt x="301684" y="40128"/>
                  <a:pt x="301707" y="40128"/>
                </a:cubicBezTo>
                <a:cubicBezTo>
                  <a:pt x="311109" y="40128"/>
                  <a:pt x="321021" y="36167"/>
                  <a:pt x="330497" y="36167"/>
                </a:cubicBezTo>
                <a:cubicBezTo>
                  <a:pt x="331951" y="36167"/>
                  <a:pt x="333395" y="36261"/>
                  <a:pt x="334825" y="36476"/>
                </a:cubicBezTo>
                <a:cubicBezTo>
                  <a:pt x="334958" y="36496"/>
                  <a:pt x="335093" y="36506"/>
                  <a:pt x="335229" y="36506"/>
                </a:cubicBezTo>
                <a:cubicBezTo>
                  <a:pt x="337081" y="36506"/>
                  <a:pt x="339221" y="34714"/>
                  <a:pt x="341262" y="33417"/>
                </a:cubicBezTo>
                <a:cubicBezTo>
                  <a:pt x="341444" y="33600"/>
                  <a:pt x="341627" y="33760"/>
                  <a:pt x="341832" y="33919"/>
                </a:cubicBezTo>
                <a:cubicBezTo>
                  <a:pt x="342957" y="34792"/>
                  <a:pt x="344608" y="35120"/>
                  <a:pt x="346509" y="35120"/>
                </a:cubicBezTo>
                <a:cubicBezTo>
                  <a:pt x="351671" y="35120"/>
                  <a:pt x="358680" y="32702"/>
                  <a:pt x="362033" y="32185"/>
                </a:cubicBezTo>
                <a:cubicBezTo>
                  <a:pt x="362582" y="32101"/>
                  <a:pt x="363137" y="32063"/>
                  <a:pt x="363695" y="32063"/>
                </a:cubicBezTo>
                <a:cubicBezTo>
                  <a:pt x="369449" y="32063"/>
                  <a:pt x="375619" y="36113"/>
                  <a:pt x="381359" y="36113"/>
                </a:cubicBezTo>
                <a:cubicBezTo>
                  <a:pt x="381445" y="36113"/>
                  <a:pt x="381531" y="36112"/>
                  <a:pt x="381617" y="36111"/>
                </a:cubicBezTo>
                <a:cubicBezTo>
                  <a:pt x="381894" y="36106"/>
                  <a:pt x="382170" y="36103"/>
                  <a:pt x="382445" y="36103"/>
                </a:cubicBezTo>
                <a:cubicBezTo>
                  <a:pt x="393766" y="36103"/>
                  <a:pt x="403762" y="40128"/>
                  <a:pt x="415193" y="40128"/>
                </a:cubicBezTo>
                <a:cubicBezTo>
                  <a:pt x="415216" y="40128"/>
                  <a:pt x="415240" y="40128"/>
                  <a:pt x="415263" y="40128"/>
                </a:cubicBezTo>
                <a:cubicBezTo>
                  <a:pt x="424665" y="40128"/>
                  <a:pt x="434577" y="36167"/>
                  <a:pt x="444053" y="36167"/>
                </a:cubicBezTo>
                <a:cubicBezTo>
                  <a:pt x="445507" y="36167"/>
                  <a:pt x="446951" y="36261"/>
                  <a:pt x="448381" y="36476"/>
                </a:cubicBezTo>
                <a:cubicBezTo>
                  <a:pt x="448514" y="36496"/>
                  <a:pt x="448648" y="36506"/>
                  <a:pt x="448785" y="36506"/>
                </a:cubicBezTo>
                <a:cubicBezTo>
                  <a:pt x="451571" y="36506"/>
                  <a:pt x="454999" y="32464"/>
                  <a:pt x="457785" y="32116"/>
                </a:cubicBezTo>
                <a:lnTo>
                  <a:pt x="457785" y="6301"/>
                </a:lnTo>
                <a:cubicBezTo>
                  <a:pt x="458355" y="5890"/>
                  <a:pt x="458880" y="5205"/>
                  <a:pt x="459223" y="4635"/>
                </a:cubicBezTo>
                <a:lnTo>
                  <a:pt x="459223" y="4635"/>
                </a:lnTo>
                <a:cubicBezTo>
                  <a:pt x="458013" y="4817"/>
                  <a:pt x="456781" y="5844"/>
                  <a:pt x="455685" y="6278"/>
                </a:cubicBezTo>
                <a:cubicBezTo>
                  <a:pt x="456278" y="5821"/>
                  <a:pt x="456598" y="5342"/>
                  <a:pt x="457032" y="4863"/>
                </a:cubicBezTo>
                <a:lnTo>
                  <a:pt x="457032" y="4863"/>
                </a:lnTo>
                <a:cubicBezTo>
                  <a:pt x="456438" y="5182"/>
                  <a:pt x="455708" y="5411"/>
                  <a:pt x="455160" y="5799"/>
                </a:cubicBezTo>
                <a:cubicBezTo>
                  <a:pt x="455685" y="5296"/>
                  <a:pt x="456096" y="4657"/>
                  <a:pt x="456507" y="4132"/>
                </a:cubicBezTo>
                <a:lnTo>
                  <a:pt x="456507" y="4132"/>
                </a:lnTo>
                <a:cubicBezTo>
                  <a:pt x="455594" y="4657"/>
                  <a:pt x="454498" y="5228"/>
                  <a:pt x="453631" y="5776"/>
                </a:cubicBezTo>
                <a:cubicBezTo>
                  <a:pt x="454863" y="4338"/>
                  <a:pt x="456781" y="3242"/>
                  <a:pt x="457945" y="1667"/>
                </a:cubicBezTo>
                <a:lnTo>
                  <a:pt x="457945" y="1667"/>
                </a:lnTo>
                <a:cubicBezTo>
                  <a:pt x="454726" y="2649"/>
                  <a:pt x="452581" y="4383"/>
                  <a:pt x="449887" y="6209"/>
                </a:cubicBezTo>
                <a:cubicBezTo>
                  <a:pt x="449979" y="5913"/>
                  <a:pt x="450070" y="5639"/>
                  <a:pt x="450138" y="5365"/>
                </a:cubicBezTo>
                <a:lnTo>
                  <a:pt x="450138" y="5365"/>
                </a:lnTo>
                <a:cubicBezTo>
                  <a:pt x="449545" y="5616"/>
                  <a:pt x="448541" y="5913"/>
                  <a:pt x="448038" y="6278"/>
                </a:cubicBezTo>
                <a:cubicBezTo>
                  <a:pt x="448290" y="5799"/>
                  <a:pt x="448267" y="5319"/>
                  <a:pt x="448404" y="4908"/>
                </a:cubicBezTo>
                <a:lnTo>
                  <a:pt x="448404" y="4908"/>
                </a:lnTo>
                <a:cubicBezTo>
                  <a:pt x="447742" y="5365"/>
                  <a:pt x="446943" y="5776"/>
                  <a:pt x="446304" y="6027"/>
                </a:cubicBezTo>
                <a:cubicBezTo>
                  <a:pt x="446897" y="5456"/>
                  <a:pt x="447422" y="4817"/>
                  <a:pt x="447856" y="4132"/>
                </a:cubicBezTo>
                <a:lnTo>
                  <a:pt x="447856" y="4132"/>
                </a:lnTo>
                <a:cubicBezTo>
                  <a:pt x="446509" y="4201"/>
                  <a:pt x="445208" y="5319"/>
                  <a:pt x="444067" y="6027"/>
                </a:cubicBezTo>
                <a:cubicBezTo>
                  <a:pt x="444660" y="5433"/>
                  <a:pt x="445391" y="4726"/>
                  <a:pt x="445710" y="3881"/>
                </a:cubicBezTo>
                <a:cubicBezTo>
                  <a:pt x="445696" y="3881"/>
                  <a:pt x="445681" y="3881"/>
                  <a:pt x="445667" y="3881"/>
                </a:cubicBezTo>
                <a:cubicBezTo>
                  <a:pt x="444066" y="3881"/>
                  <a:pt x="442776" y="5120"/>
                  <a:pt x="441419" y="5844"/>
                </a:cubicBezTo>
                <a:cubicBezTo>
                  <a:pt x="441944" y="5274"/>
                  <a:pt x="442355" y="4498"/>
                  <a:pt x="442766" y="3881"/>
                </a:cubicBezTo>
                <a:lnTo>
                  <a:pt x="442766" y="3881"/>
                </a:lnTo>
                <a:cubicBezTo>
                  <a:pt x="441305" y="3973"/>
                  <a:pt x="440141" y="5159"/>
                  <a:pt x="438703" y="5593"/>
                </a:cubicBezTo>
                <a:cubicBezTo>
                  <a:pt x="439456" y="4908"/>
                  <a:pt x="440209" y="4132"/>
                  <a:pt x="440803" y="3402"/>
                </a:cubicBezTo>
                <a:lnTo>
                  <a:pt x="440803" y="3402"/>
                </a:lnTo>
                <a:cubicBezTo>
                  <a:pt x="439000" y="3744"/>
                  <a:pt x="437128" y="5159"/>
                  <a:pt x="435462" y="5776"/>
                </a:cubicBezTo>
                <a:cubicBezTo>
                  <a:pt x="435850" y="4315"/>
                  <a:pt x="437972" y="3105"/>
                  <a:pt x="439274" y="2169"/>
                </a:cubicBezTo>
                <a:lnTo>
                  <a:pt x="439274" y="2169"/>
                </a:lnTo>
                <a:cubicBezTo>
                  <a:pt x="436740" y="2740"/>
                  <a:pt x="434001" y="5525"/>
                  <a:pt x="431490" y="6050"/>
                </a:cubicBezTo>
                <a:cubicBezTo>
                  <a:pt x="432793" y="5087"/>
                  <a:pt x="432506" y="4784"/>
                  <a:pt x="431663" y="4784"/>
                </a:cubicBezTo>
                <a:cubicBezTo>
                  <a:pt x="430466" y="4784"/>
                  <a:pt x="428151" y="5392"/>
                  <a:pt x="427655" y="5593"/>
                </a:cubicBezTo>
                <a:cubicBezTo>
                  <a:pt x="428409" y="5159"/>
                  <a:pt x="428705" y="4475"/>
                  <a:pt x="429025" y="3881"/>
                </a:cubicBezTo>
                <a:lnTo>
                  <a:pt x="429025" y="3881"/>
                </a:lnTo>
                <a:cubicBezTo>
                  <a:pt x="427792" y="4064"/>
                  <a:pt x="426628" y="4863"/>
                  <a:pt x="425419" y="5045"/>
                </a:cubicBezTo>
                <a:cubicBezTo>
                  <a:pt x="426058" y="4406"/>
                  <a:pt x="426765" y="3653"/>
                  <a:pt x="427039" y="2945"/>
                </a:cubicBezTo>
                <a:lnTo>
                  <a:pt x="427039" y="2945"/>
                </a:lnTo>
                <a:cubicBezTo>
                  <a:pt x="426195" y="3379"/>
                  <a:pt x="425396" y="3927"/>
                  <a:pt x="424643" y="4520"/>
                </a:cubicBezTo>
                <a:cubicBezTo>
                  <a:pt x="425373" y="3630"/>
                  <a:pt x="426560" y="3060"/>
                  <a:pt x="427062" y="1918"/>
                </a:cubicBezTo>
                <a:lnTo>
                  <a:pt x="427062" y="1918"/>
                </a:lnTo>
                <a:cubicBezTo>
                  <a:pt x="424871" y="2352"/>
                  <a:pt x="422406" y="4155"/>
                  <a:pt x="420465" y="5411"/>
                </a:cubicBezTo>
                <a:cubicBezTo>
                  <a:pt x="420808" y="5159"/>
                  <a:pt x="421310" y="4383"/>
                  <a:pt x="421652" y="3881"/>
                </a:cubicBezTo>
                <a:lnTo>
                  <a:pt x="421652" y="3881"/>
                </a:lnTo>
                <a:cubicBezTo>
                  <a:pt x="420762" y="4201"/>
                  <a:pt x="419963" y="4771"/>
                  <a:pt x="419050" y="5091"/>
                </a:cubicBezTo>
                <a:cubicBezTo>
                  <a:pt x="419689" y="4543"/>
                  <a:pt x="420237" y="3904"/>
                  <a:pt x="420671" y="3197"/>
                </a:cubicBezTo>
                <a:lnTo>
                  <a:pt x="420671" y="3197"/>
                </a:lnTo>
                <a:cubicBezTo>
                  <a:pt x="419210" y="3607"/>
                  <a:pt x="418092" y="4680"/>
                  <a:pt x="416791" y="5296"/>
                </a:cubicBezTo>
                <a:cubicBezTo>
                  <a:pt x="417453" y="4429"/>
                  <a:pt x="418685" y="3790"/>
                  <a:pt x="419233" y="2717"/>
                </a:cubicBezTo>
                <a:lnTo>
                  <a:pt x="419233" y="2717"/>
                </a:lnTo>
                <a:cubicBezTo>
                  <a:pt x="418046" y="3311"/>
                  <a:pt x="416676" y="3767"/>
                  <a:pt x="415604" y="4566"/>
                </a:cubicBezTo>
                <a:cubicBezTo>
                  <a:pt x="416699" y="3539"/>
                  <a:pt x="418251" y="2649"/>
                  <a:pt x="418959" y="1416"/>
                </a:cubicBezTo>
                <a:lnTo>
                  <a:pt x="418959" y="1416"/>
                </a:lnTo>
                <a:cubicBezTo>
                  <a:pt x="416585" y="2032"/>
                  <a:pt x="414257" y="3060"/>
                  <a:pt x="412385" y="4657"/>
                </a:cubicBezTo>
                <a:cubicBezTo>
                  <a:pt x="412887" y="4110"/>
                  <a:pt x="414074" y="2900"/>
                  <a:pt x="414280" y="1918"/>
                </a:cubicBezTo>
                <a:lnTo>
                  <a:pt x="414280" y="1918"/>
                </a:lnTo>
                <a:cubicBezTo>
                  <a:pt x="412522" y="2329"/>
                  <a:pt x="410833" y="3790"/>
                  <a:pt x="409486" y="5045"/>
                </a:cubicBezTo>
                <a:cubicBezTo>
                  <a:pt x="409920" y="4246"/>
                  <a:pt x="410377" y="3493"/>
                  <a:pt x="410788" y="2649"/>
                </a:cubicBezTo>
                <a:lnTo>
                  <a:pt x="410788" y="2649"/>
                </a:lnTo>
                <a:cubicBezTo>
                  <a:pt x="409555" y="3037"/>
                  <a:pt x="408322" y="4178"/>
                  <a:pt x="407295" y="5045"/>
                </a:cubicBezTo>
                <a:cubicBezTo>
                  <a:pt x="407775" y="4406"/>
                  <a:pt x="408094" y="3676"/>
                  <a:pt x="408391" y="2945"/>
                </a:cubicBezTo>
                <a:lnTo>
                  <a:pt x="408391" y="2945"/>
                </a:lnTo>
                <a:cubicBezTo>
                  <a:pt x="407501" y="3516"/>
                  <a:pt x="406588" y="4246"/>
                  <a:pt x="405766" y="4794"/>
                </a:cubicBezTo>
                <a:cubicBezTo>
                  <a:pt x="406040" y="4224"/>
                  <a:pt x="406314" y="3288"/>
                  <a:pt x="406656" y="2649"/>
                </a:cubicBezTo>
                <a:lnTo>
                  <a:pt x="406656" y="2649"/>
                </a:lnTo>
                <a:cubicBezTo>
                  <a:pt x="405789" y="3516"/>
                  <a:pt x="403940" y="4589"/>
                  <a:pt x="403506" y="5821"/>
                </a:cubicBezTo>
                <a:cubicBezTo>
                  <a:pt x="403415" y="5000"/>
                  <a:pt x="403210" y="4178"/>
                  <a:pt x="402958" y="3448"/>
                </a:cubicBezTo>
                <a:cubicBezTo>
                  <a:pt x="402639" y="4087"/>
                  <a:pt x="402068" y="4566"/>
                  <a:pt x="401840" y="5251"/>
                </a:cubicBezTo>
                <a:cubicBezTo>
                  <a:pt x="401680" y="4520"/>
                  <a:pt x="401429" y="4041"/>
                  <a:pt x="401543" y="3197"/>
                </a:cubicBezTo>
                <a:lnTo>
                  <a:pt x="401543" y="3197"/>
                </a:lnTo>
                <a:cubicBezTo>
                  <a:pt x="401110" y="3904"/>
                  <a:pt x="400699" y="4908"/>
                  <a:pt x="400379" y="5548"/>
                </a:cubicBezTo>
                <a:cubicBezTo>
                  <a:pt x="399854" y="4383"/>
                  <a:pt x="400060" y="2991"/>
                  <a:pt x="400060" y="1713"/>
                </a:cubicBezTo>
                <a:lnTo>
                  <a:pt x="400060" y="1713"/>
                </a:lnTo>
                <a:cubicBezTo>
                  <a:pt x="400014" y="2923"/>
                  <a:pt x="399809" y="4406"/>
                  <a:pt x="399147" y="5296"/>
                </a:cubicBezTo>
                <a:cubicBezTo>
                  <a:pt x="398964" y="3470"/>
                  <a:pt x="399466" y="1804"/>
                  <a:pt x="399580" y="1"/>
                </a:cubicBezTo>
                <a:lnTo>
                  <a:pt x="399580" y="1"/>
                </a:lnTo>
                <a:cubicBezTo>
                  <a:pt x="398850" y="2010"/>
                  <a:pt x="397503" y="4246"/>
                  <a:pt x="397115" y="6232"/>
                </a:cubicBezTo>
                <a:cubicBezTo>
                  <a:pt x="397229" y="5525"/>
                  <a:pt x="397275" y="4863"/>
                  <a:pt x="397366" y="4178"/>
                </a:cubicBezTo>
                <a:lnTo>
                  <a:pt x="397366" y="4178"/>
                </a:lnTo>
                <a:cubicBezTo>
                  <a:pt x="396522" y="5114"/>
                  <a:pt x="395517" y="6073"/>
                  <a:pt x="394445" y="6712"/>
                </a:cubicBezTo>
                <a:cubicBezTo>
                  <a:pt x="394901" y="6073"/>
                  <a:pt x="394878" y="5479"/>
                  <a:pt x="395107" y="4863"/>
                </a:cubicBezTo>
                <a:lnTo>
                  <a:pt x="395107" y="4863"/>
                </a:lnTo>
                <a:cubicBezTo>
                  <a:pt x="394216" y="5388"/>
                  <a:pt x="393349" y="6095"/>
                  <a:pt x="392459" y="6712"/>
                </a:cubicBezTo>
                <a:cubicBezTo>
                  <a:pt x="392756" y="6255"/>
                  <a:pt x="392893" y="5570"/>
                  <a:pt x="393166" y="5091"/>
                </a:cubicBezTo>
                <a:lnTo>
                  <a:pt x="393166" y="5091"/>
                </a:lnTo>
                <a:cubicBezTo>
                  <a:pt x="392185" y="5456"/>
                  <a:pt x="391409" y="6164"/>
                  <a:pt x="390519" y="6689"/>
                </a:cubicBezTo>
                <a:cubicBezTo>
                  <a:pt x="391021" y="6073"/>
                  <a:pt x="391569" y="5296"/>
                  <a:pt x="391934" y="4612"/>
                </a:cubicBezTo>
                <a:lnTo>
                  <a:pt x="391934" y="4612"/>
                </a:lnTo>
                <a:cubicBezTo>
                  <a:pt x="390838" y="5251"/>
                  <a:pt x="389720" y="5890"/>
                  <a:pt x="388807" y="6712"/>
                </a:cubicBezTo>
                <a:cubicBezTo>
                  <a:pt x="389149" y="4840"/>
                  <a:pt x="391318" y="3082"/>
                  <a:pt x="392185" y="1234"/>
                </a:cubicBezTo>
                <a:lnTo>
                  <a:pt x="392185" y="1234"/>
                </a:lnTo>
                <a:cubicBezTo>
                  <a:pt x="389720" y="2603"/>
                  <a:pt x="387666" y="4886"/>
                  <a:pt x="385406" y="6575"/>
                </a:cubicBezTo>
                <a:cubicBezTo>
                  <a:pt x="386113" y="5799"/>
                  <a:pt x="386821" y="5091"/>
                  <a:pt x="387026" y="4110"/>
                </a:cubicBezTo>
                <a:lnTo>
                  <a:pt x="387026" y="4110"/>
                </a:lnTo>
                <a:cubicBezTo>
                  <a:pt x="384995" y="4612"/>
                  <a:pt x="383511" y="6438"/>
                  <a:pt x="381731" y="7008"/>
                </a:cubicBezTo>
                <a:cubicBezTo>
                  <a:pt x="382279" y="6415"/>
                  <a:pt x="382324" y="5707"/>
                  <a:pt x="382598" y="5114"/>
                </a:cubicBezTo>
                <a:lnTo>
                  <a:pt x="382598" y="5114"/>
                </a:lnTo>
                <a:cubicBezTo>
                  <a:pt x="381480" y="5570"/>
                  <a:pt x="380179" y="6506"/>
                  <a:pt x="379038" y="7054"/>
                </a:cubicBezTo>
                <a:cubicBezTo>
                  <a:pt x="379540" y="6438"/>
                  <a:pt x="380019" y="5753"/>
                  <a:pt x="380384" y="5091"/>
                </a:cubicBezTo>
                <a:lnTo>
                  <a:pt x="380384" y="5091"/>
                </a:lnTo>
                <a:cubicBezTo>
                  <a:pt x="379152" y="5662"/>
                  <a:pt x="377988" y="6643"/>
                  <a:pt x="376755" y="7259"/>
                </a:cubicBezTo>
                <a:cubicBezTo>
                  <a:pt x="377463" y="6118"/>
                  <a:pt x="378741" y="5137"/>
                  <a:pt x="379836" y="4315"/>
                </a:cubicBezTo>
                <a:lnTo>
                  <a:pt x="379836" y="4315"/>
                </a:lnTo>
                <a:cubicBezTo>
                  <a:pt x="377919" y="4817"/>
                  <a:pt x="375545" y="5205"/>
                  <a:pt x="373788" y="6050"/>
                </a:cubicBezTo>
                <a:cubicBezTo>
                  <a:pt x="373582" y="6164"/>
                  <a:pt x="373400" y="6301"/>
                  <a:pt x="373240" y="6461"/>
                </a:cubicBezTo>
                <a:cubicBezTo>
                  <a:pt x="374883" y="4475"/>
                  <a:pt x="376390" y="2306"/>
                  <a:pt x="378125" y="366"/>
                </a:cubicBezTo>
                <a:lnTo>
                  <a:pt x="378125" y="366"/>
                </a:lnTo>
                <a:cubicBezTo>
                  <a:pt x="374221" y="914"/>
                  <a:pt x="373194" y="4520"/>
                  <a:pt x="370181" y="6050"/>
                </a:cubicBezTo>
                <a:cubicBezTo>
                  <a:pt x="370957" y="5068"/>
                  <a:pt x="371825" y="4064"/>
                  <a:pt x="372304" y="2900"/>
                </a:cubicBezTo>
                <a:cubicBezTo>
                  <a:pt x="372292" y="2900"/>
                  <a:pt x="372279" y="2900"/>
                  <a:pt x="372267" y="2900"/>
                </a:cubicBezTo>
                <a:cubicBezTo>
                  <a:pt x="369838" y="2900"/>
                  <a:pt x="367570" y="5098"/>
                  <a:pt x="365776" y="6506"/>
                </a:cubicBezTo>
                <a:cubicBezTo>
                  <a:pt x="366324" y="6027"/>
                  <a:pt x="366849" y="5274"/>
                  <a:pt x="367077" y="4612"/>
                </a:cubicBezTo>
                <a:lnTo>
                  <a:pt x="367077" y="4612"/>
                </a:lnTo>
                <a:cubicBezTo>
                  <a:pt x="365753" y="4635"/>
                  <a:pt x="364680" y="5479"/>
                  <a:pt x="363745" y="6278"/>
                </a:cubicBezTo>
                <a:cubicBezTo>
                  <a:pt x="364407" y="5342"/>
                  <a:pt x="365365" y="4429"/>
                  <a:pt x="365411" y="3174"/>
                </a:cubicBezTo>
                <a:lnTo>
                  <a:pt x="365411" y="3174"/>
                </a:lnTo>
                <a:cubicBezTo>
                  <a:pt x="364133" y="4041"/>
                  <a:pt x="363014" y="5114"/>
                  <a:pt x="361827" y="6050"/>
                </a:cubicBezTo>
                <a:cubicBezTo>
                  <a:pt x="362877" y="4246"/>
                  <a:pt x="364475" y="2626"/>
                  <a:pt x="365183" y="686"/>
                </a:cubicBezTo>
                <a:lnTo>
                  <a:pt x="365183" y="686"/>
                </a:lnTo>
                <a:cubicBezTo>
                  <a:pt x="362929" y="820"/>
                  <a:pt x="359629" y="3941"/>
                  <a:pt x="358885" y="6128"/>
                </a:cubicBezTo>
                <a:lnTo>
                  <a:pt x="358885" y="6128"/>
                </a:lnTo>
                <a:cubicBezTo>
                  <a:pt x="359168" y="5137"/>
                  <a:pt x="359063" y="3616"/>
                  <a:pt x="359020" y="2466"/>
                </a:cubicBezTo>
                <a:lnTo>
                  <a:pt x="359020" y="2466"/>
                </a:lnTo>
                <a:cubicBezTo>
                  <a:pt x="357833" y="3311"/>
                  <a:pt x="357217" y="4635"/>
                  <a:pt x="356646" y="5821"/>
                </a:cubicBezTo>
                <a:cubicBezTo>
                  <a:pt x="356555" y="4452"/>
                  <a:pt x="356783" y="3014"/>
                  <a:pt x="356349" y="1690"/>
                </a:cubicBezTo>
                <a:cubicBezTo>
                  <a:pt x="355938" y="2763"/>
                  <a:pt x="356326" y="3973"/>
                  <a:pt x="355664" y="4817"/>
                </a:cubicBezTo>
                <a:cubicBezTo>
                  <a:pt x="355596" y="3425"/>
                  <a:pt x="355550" y="2032"/>
                  <a:pt x="355322" y="686"/>
                </a:cubicBezTo>
                <a:cubicBezTo>
                  <a:pt x="354432" y="1644"/>
                  <a:pt x="354729" y="3242"/>
                  <a:pt x="354455" y="4315"/>
                </a:cubicBezTo>
                <a:cubicBezTo>
                  <a:pt x="354226" y="3197"/>
                  <a:pt x="354067" y="1964"/>
                  <a:pt x="353633" y="982"/>
                </a:cubicBezTo>
                <a:cubicBezTo>
                  <a:pt x="353359" y="2466"/>
                  <a:pt x="352583" y="3767"/>
                  <a:pt x="352606" y="5296"/>
                </a:cubicBezTo>
                <a:cubicBezTo>
                  <a:pt x="351875" y="4315"/>
                  <a:pt x="351373" y="2854"/>
                  <a:pt x="350689" y="1736"/>
                </a:cubicBezTo>
                <a:lnTo>
                  <a:pt x="350689" y="1736"/>
                </a:lnTo>
                <a:cubicBezTo>
                  <a:pt x="350620" y="3311"/>
                  <a:pt x="351168" y="4498"/>
                  <a:pt x="351465" y="5981"/>
                </a:cubicBezTo>
                <a:cubicBezTo>
                  <a:pt x="350255" y="5182"/>
                  <a:pt x="349387" y="4087"/>
                  <a:pt x="348269" y="3197"/>
                </a:cubicBezTo>
                <a:lnTo>
                  <a:pt x="348269" y="3197"/>
                </a:lnTo>
                <a:cubicBezTo>
                  <a:pt x="348771" y="4087"/>
                  <a:pt x="349273" y="4977"/>
                  <a:pt x="349182" y="6027"/>
                </a:cubicBezTo>
                <a:cubicBezTo>
                  <a:pt x="348201" y="5342"/>
                  <a:pt x="347288" y="4406"/>
                  <a:pt x="346306" y="3699"/>
                </a:cubicBezTo>
                <a:lnTo>
                  <a:pt x="346306" y="3699"/>
                </a:lnTo>
                <a:cubicBezTo>
                  <a:pt x="346534" y="4908"/>
                  <a:pt x="346945" y="6392"/>
                  <a:pt x="347721" y="7488"/>
                </a:cubicBezTo>
                <a:cubicBezTo>
                  <a:pt x="346763" y="7008"/>
                  <a:pt x="345781" y="6324"/>
                  <a:pt x="344777" y="5821"/>
                </a:cubicBezTo>
                <a:cubicBezTo>
                  <a:pt x="345119" y="5456"/>
                  <a:pt x="345439" y="5000"/>
                  <a:pt x="345667" y="4635"/>
                </a:cubicBezTo>
                <a:lnTo>
                  <a:pt x="345667" y="4635"/>
                </a:lnTo>
                <a:cubicBezTo>
                  <a:pt x="345028" y="4726"/>
                  <a:pt x="344412" y="5045"/>
                  <a:pt x="343795" y="5411"/>
                </a:cubicBezTo>
                <a:cubicBezTo>
                  <a:pt x="343727" y="5365"/>
                  <a:pt x="343658" y="5342"/>
                  <a:pt x="343567" y="5319"/>
                </a:cubicBezTo>
                <a:cubicBezTo>
                  <a:pt x="343407" y="5456"/>
                  <a:pt x="343270" y="5616"/>
                  <a:pt x="343111" y="5799"/>
                </a:cubicBezTo>
                <a:cubicBezTo>
                  <a:pt x="342768" y="5981"/>
                  <a:pt x="342449" y="6141"/>
                  <a:pt x="342129" y="6278"/>
                </a:cubicBezTo>
                <a:cubicBezTo>
                  <a:pt x="342722" y="5821"/>
                  <a:pt x="343042" y="5342"/>
                  <a:pt x="343476" y="4863"/>
                </a:cubicBezTo>
                <a:lnTo>
                  <a:pt x="343476" y="4863"/>
                </a:lnTo>
                <a:cubicBezTo>
                  <a:pt x="342882" y="5182"/>
                  <a:pt x="342152" y="5411"/>
                  <a:pt x="341604" y="5799"/>
                </a:cubicBezTo>
                <a:cubicBezTo>
                  <a:pt x="342129" y="5296"/>
                  <a:pt x="342540" y="4657"/>
                  <a:pt x="342951" y="4132"/>
                </a:cubicBezTo>
                <a:lnTo>
                  <a:pt x="342951" y="4132"/>
                </a:lnTo>
                <a:cubicBezTo>
                  <a:pt x="342038" y="4657"/>
                  <a:pt x="340942" y="5228"/>
                  <a:pt x="340075" y="5776"/>
                </a:cubicBezTo>
                <a:cubicBezTo>
                  <a:pt x="341307" y="4338"/>
                  <a:pt x="343225" y="3242"/>
                  <a:pt x="344389" y="1667"/>
                </a:cubicBezTo>
                <a:lnTo>
                  <a:pt x="344389" y="1667"/>
                </a:lnTo>
                <a:cubicBezTo>
                  <a:pt x="341170" y="2649"/>
                  <a:pt x="339025" y="4383"/>
                  <a:pt x="336331" y="6209"/>
                </a:cubicBezTo>
                <a:cubicBezTo>
                  <a:pt x="336423" y="5913"/>
                  <a:pt x="336514" y="5639"/>
                  <a:pt x="336582" y="5365"/>
                </a:cubicBezTo>
                <a:lnTo>
                  <a:pt x="336582" y="5365"/>
                </a:lnTo>
                <a:cubicBezTo>
                  <a:pt x="335989" y="5616"/>
                  <a:pt x="334985" y="5913"/>
                  <a:pt x="334483" y="6278"/>
                </a:cubicBezTo>
                <a:cubicBezTo>
                  <a:pt x="334734" y="5799"/>
                  <a:pt x="334711" y="5319"/>
                  <a:pt x="334848" y="4908"/>
                </a:cubicBezTo>
                <a:lnTo>
                  <a:pt x="334848" y="4908"/>
                </a:lnTo>
                <a:cubicBezTo>
                  <a:pt x="334186" y="5365"/>
                  <a:pt x="333387" y="5776"/>
                  <a:pt x="332748" y="6027"/>
                </a:cubicBezTo>
                <a:cubicBezTo>
                  <a:pt x="333341" y="5456"/>
                  <a:pt x="333866" y="4817"/>
                  <a:pt x="334300" y="4132"/>
                </a:cubicBezTo>
                <a:lnTo>
                  <a:pt x="334300" y="4132"/>
                </a:lnTo>
                <a:cubicBezTo>
                  <a:pt x="332953" y="4201"/>
                  <a:pt x="331652" y="5319"/>
                  <a:pt x="330511" y="6027"/>
                </a:cubicBezTo>
                <a:cubicBezTo>
                  <a:pt x="331127" y="5433"/>
                  <a:pt x="331835" y="4726"/>
                  <a:pt x="332154" y="3881"/>
                </a:cubicBezTo>
                <a:cubicBezTo>
                  <a:pt x="332140" y="3881"/>
                  <a:pt x="332125" y="3881"/>
                  <a:pt x="332111" y="3881"/>
                </a:cubicBezTo>
                <a:cubicBezTo>
                  <a:pt x="330510" y="3881"/>
                  <a:pt x="329220" y="5120"/>
                  <a:pt x="327863" y="5844"/>
                </a:cubicBezTo>
                <a:cubicBezTo>
                  <a:pt x="328388" y="5274"/>
                  <a:pt x="328799" y="4498"/>
                  <a:pt x="329233" y="3881"/>
                </a:cubicBezTo>
                <a:lnTo>
                  <a:pt x="329233" y="3881"/>
                </a:lnTo>
                <a:cubicBezTo>
                  <a:pt x="327749" y="3973"/>
                  <a:pt x="326585" y="5159"/>
                  <a:pt x="325147" y="5593"/>
                </a:cubicBezTo>
                <a:cubicBezTo>
                  <a:pt x="325900" y="4908"/>
                  <a:pt x="326653" y="4132"/>
                  <a:pt x="327247" y="3402"/>
                </a:cubicBezTo>
                <a:lnTo>
                  <a:pt x="327247" y="3402"/>
                </a:lnTo>
                <a:cubicBezTo>
                  <a:pt x="325444" y="3744"/>
                  <a:pt x="323572" y="5159"/>
                  <a:pt x="321906" y="5776"/>
                </a:cubicBezTo>
                <a:cubicBezTo>
                  <a:pt x="322294" y="4315"/>
                  <a:pt x="324417" y="3105"/>
                  <a:pt x="325718" y="2169"/>
                </a:cubicBezTo>
                <a:lnTo>
                  <a:pt x="325718" y="2169"/>
                </a:lnTo>
                <a:cubicBezTo>
                  <a:pt x="323184" y="2740"/>
                  <a:pt x="320445" y="5525"/>
                  <a:pt x="317934" y="6050"/>
                </a:cubicBezTo>
                <a:cubicBezTo>
                  <a:pt x="319237" y="5087"/>
                  <a:pt x="318954" y="4784"/>
                  <a:pt x="318114" y="4784"/>
                </a:cubicBezTo>
                <a:cubicBezTo>
                  <a:pt x="316922" y="4784"/>
                  <a:pt x="314608" y="5392"/>
                  <a:pt x="314100" y="5593"/>
                </a:cubicBezTo>
                <a:cubicBezTo>
                  <a:pt x="314853" y="5159"/>
                  <a:pt x="315150" y="4475"/>
                  <a:pt x="315469" y="3881"/>
                </a:cubicBezTo>
                <a:lnTo>
                  <a:pt x="315469" y="3881"/>
                </a:lnTo>
                <a:cubicBezTo>
                  <a:pt x="314237" y="4064"/>
                  <a:pt x="313072" y="4863"/>
                  <a:pt x="311863" y="5045"/>
                </a:cubicBezTo>
                <a:cubicBezTo>
                  <a:pt x="312502" y="4406"/>
                  <a:pt x="313209" y="3653"/>
                  <a:pt x="313506" y="2945"/>
                </a:cubicBezTo>
                <a:lnTo>
                  <a:pt x="313506" y="2945"/>
                </a:lnTo>
                <a:cubicBezTo>
                  <a:pt x="312639" y="3379"/>
                  <a:pt x="311840" y="3927"/>
                  <a:pt x="311087" y="4520"/>
                </a:cubicBezTo>
                <a:cubicBezTo>
                  <a:pt x="311817" y="3630"/>
                  <a:pt x="313004" y="3060"/>
                  <a:pt x="313506" y="1918"/>
                </a:cubicBezTo>
                <a:lnTo>
                  <a:pt x="313506" y="1918"/>
                </a:lnTo>
                <a:cubicBezTo>
                  <a:pt x="311315" y="2352"/>
                  <a:pt x="308850" y="4155"/>
                  <a:pt x="306910" y="5411"/>
                </a:cubicBezTo>
                <a:cubicBezTo>
                  <a:pt x="307252" y="5159"/>
                  <a:pt x="307754" y="4383"/>
                  <a:pt x="308096" y="3881"/>
                </a:cubicBezTo>
                <a:lnTo>
                  <a:pt x="308096" y="3881"/>
                </a:lnTo>
                <a:cubicBezTo>
                  <a:pt x="307206" y="4201"/>
                  <a:pt x="306407" y="4771"/>
                  <a:pt x="305494" y="5091"/>
                </a:cubicBezTo>
                <a:cubicBezTo>
                  <a:pt x="306134" y="4543"/>
                  <a:pt x="306681" y="3904"/>
                  <a:pt x="307115" y="3197"/>
                </a:cubicBezTo>
                <a:lnTo>
                  <a:pt x="307115" y="3197"/>
                </a:lnTo>
                <a:cubicBezTo>
                  <a:pt x="305654" y="3607"/>
                  <a:pt x="304536" y="4680"/>
                  <a:pt x="303235" y="5296"/>
                </a:cubicBezTo>
                <a:cubicBezTo>
                  <a:pt x="303897" y="4429"/>
                  <a:pt x="305129" y="3790"/>
                  <a:pt x="305677" y="2717"/>
                </a:cubicBezTo>
                <a:lnTo>
                  <a:pt x="305677" y="2717"/>
                </a:lnTo>
                <a:cubicBezTo>
                  <a:pt x="304490" y="3311"/>
                  <a:pt x="303121" y="3767"/>
                  <a:pt x="302048" y="4566"/>
                </a:cubicBezTo>
                <a:cubicBezTo>
                  <a:pt x="303143" y="3539"/>
                  <a:pt x="304696" y="2649"/>
                  <a:pt x="305403" y="1416"/>
                </a:cubicBezTo>
                <a:lnTo>
                  <a:pt x="305403" y="1416"/>
                </a:lnTo>
                <a:cubicBezTo>
                  <a:pt x="303052" y="2032"/>
                  <a:pt x="300701" y="3060"/>
                  <a:pt x="298829" y="4657"/>
                </a:cubicBezTo>
                <a:cubicBezTo>
                  <a:pt x="299332" y="4110"/>
                  <a:pt x="300518" y="2900"/>
                  <a:pt x="300724" y="1918"/>
                </a:cubicBezTo>
                <a:lnTo>
                  <a:pt x="300724" y="1918"/>
                </a:lnTo>
                <a:cubicBezTo>
                  <a:pt x="298966" y="2329"/>
                  <a:pt x="297277" y="3790"/>
                  <a:pt x="295931" y="5045"/>
                </a:cubicBezTo>
                <a:cubicBezTo>
                  <a:pt x="296364" y="4246"/>
                  <a:pt x="296821" y="3493"/>
                  <a:pt x="297232" y="2649"/>
                </a:cubicBezTo>
                <a:lnTo>
                  <a:pt x="297232" y="2649"/>
                </a:lnTo>
                <a:cubicBezTo>
                  <a:pt x="295999" y="3037"/>
                  <a:pt x="294767" y="4178"/>
                  <a:pt x="293739" y="5045"/>
                </a:cubicBezTo>
                <a:cubicBezTo>
                  <a:pt x="294219" y="4406"/>
                  <a:pt x="294538" y="3676"/>
                  <a:pt x="294835" y="2945"/>
                </a:cubicBezTo>
                <a:lnTo>
                  <a:pt x="294835" y="2945"/>
                </a:lnTo>
                <a:cubicBezTo>
                  <a:pt x="293945" y="3516"/>
                  <a:pt x="293032" y="4246"/>
                  <a:pt x="292210" y="4794"/>
                </a:cubicBezTo>
                <a:cubicBezTo>
                  <a:pt x="292484" y="4224"/>
                  <a:pt x="292758" y="3288"/>
                  <a:pt x="293100" y="2649"/>
                </a:cubicBezTo>
                <a:lnTo>
                  <a:pt x="293100" y="2649"/>
                </a:lnTo>
                <a:cubicBezTo>
                  <a:pt x="292233" y="3516"/>
                  <a:pt x="290384" y="4589"/>
                  <a:pt x="289950" y="5821"/>
                </a:cubicBezTo>
                <a:cubicBezTo>
                  <a:pt x="289859" y="5000"/>
                  <a:pt x="289654" y="4178"/>
                  <a:pt x="289403" y="3448"/>
                </a:cubicBezTo>
                <a:cubicBezTo>
                  <a:pt x="289083" y="4087"/>
                  <a:pt x="288512" y="4566"/>
                  <a:pt x="288307" y="5251"/>
                </a:cubicBezTo>
                <a:cubicBezTo>
                  <a:pt x="288124" y="4520"/>
                  <a:pt x="287873" y="4041"/>
                  <a:pt x="287987" y="3197"/>
                </a:cubicBezTo>
                <a:lnTo>
                  <a:pt x="287987" y="3197"/>
                </a:lnTo>
                <a:cubicBezTo>
                  <a:pt x="287554" y="3904"/>
                  <a:pt x="287143" y="4908"/>
                  <a:pt x="286823" y="5548"/>
                </a:cubicBezTo>
                <a:cubicBezTo>
                  <a:pt x="286298" y="4383"/>
                  <a:pt x="286504" y="2991"/>
                  <a:pt x="286504" y="1713"/>
                </a:cubicBezTo>
                <a:lnTo>
                  <a:pt x="286504" y="1713"/>
                </a:lnTo>
                <a:cubicBezTo>
                  <a:pt x="286458" y="2923"/>
                  <a:pt x="286253" y="4406"/>
                  <a:pt x="285591" y="5296"/>
                </a:cubicBezTo>
                <a:cubicBezTo>
                  <a:pt x="285408" y="3470"/>
                  <a:pt x="285910" y="1804"/>
                  <a:pt x="286024" y="1"/>
                </a:cubicBezTo>
                <a:lnTo>
                  <a:pt x="286024" y="1"/>
                </a:lnTo>
                <a:cubicBezTo>
                  <a:pt x="285294" y="2010"/>
                  <a:pt x="283947" y="4246"/>
                  <a:pt x="283559" y="6232"/>
                </a:cubicBezTo>
                <a:cubicBezTo>
                  <a:pt x="283673" y="5525"/>
                  <a:pt x="283719" y="4863"/>
                  <a:pt x="283810" y="4178"/>
                </a:cubicBezTo>
                <a:lnTo>
                  <a:pt x="283810" y="4178"/>
                </a:lnTo>
                <a:cubicBezTo>
                  <a:pt x="282966" y="5114"/>
                  <a:pt x="281962" y="6073"/>
                  <a:pt x="280889" y="6712"/>
                </a:cubicBezTo>
                <a:cubicBezTo>
                  <a:pt x="281345" y="6073"/>
                  <a:pt x="281345" y="5479"/>
                  <a:pt x="281551" y="4863"/>
                </a:cubicBezTo>
                <a:lnTo>
                  <a:pt x="281551" y="4863"/>
                </a:lnTo>
                <a:cubicBezTo>
                  <a:pt x="280660" y="5388"/>
                  <a:pt x="279793" y="6095"/>
                  <a:pt x="278926" y="6712"/>
                </a:cubicBezTo>
                <a:cubicBezTo>
                  <a:pt x="279200" y="6255"/>
                  <a:pt x="279337" y="5570"/>
                  <a:pt x="279611" y="5091"/>
                </a:cubicBezTo>
                <a:lnTo>
                  <a:pt x="279611" y="5091"/>
                </a:lnTo>
                <a:cubicBezTo>
                  <a:pt x="278629" y="5456"/>
                  <a:pt x="277853" y="6164"/>
                  <a:pt x="276963" y="6689"/>
                </a:cubicBezTo>
                <a:cubicBezTo>
                  <a:pt x="277465" y="6073"/>
                  <a:pt x="278013" y="5296"/>
                  <a:pt x="278378" y="4612"/>
                </a:cubicBezTo>
                <a:lnTo>
                  <a:pt x="278378" y="4612"/>
                </a:lnTo>
                <a:cubicBezTo>
                  <a:pt x="277282" y="5251"/>
                  <a:pt x="276164" y="5890"/>
                  <a:pt x="275251" y="6712"/>
                </a:cubicBezTo>
                <a:cubicBezTo>
                  <a:pt x="275593" y="4840"/>
                  <a:pt x="277762" y="3082"/>
                  <a:pt x="278629" y="1234"/>
                </a:cubicBezTo>
                <a:lnTo>
                  <a:pt x="278629" y="1234"/>
                </a:lnTo>
                <a:cubicBezTo>
                  <a:pt x="276164" y="2603"/>
                  <a:pt x="274110" y="4886"/>
                  <a:pt x="271850" y="6575"/>
                </a:cubicBezTo>
                <a:cubicBezTo>
                  <a:pt x="272557" y="5799"/>
                  <a:pt x="273265" y="5091"/>
                  <a:pt x="273471" y="4110"/>
                </a:cubicBezTo>
                <a:lnTo>
                  <a:pt x="273471" y="4110"/>
                </a:lnTo>
                <a:cubicBezTo>
                  <a:pt x="271439" y="4612"/>
                  <a:pt x="269955" y="6438"/>
                  <a:pt x="268175" y="7008"/>
                </a:cubicBezTo>
                <a:cubicBezTo>
                  <a:pt x="268723" y="6415"/>
                  <a:pt x="268768" y="5707"/>
                  <a:pt x="269042" y="5114"/>
                </a:cubicBezTo>
                <a:lnTo>
                  <a:pt x="269042" y="5114"/>
                </a:lnTo>
                <a:cubicBezTo>
                  <a:pt x="267924" y="5570"/>
                  <a:pt x="266623" y="6506"/>
                  <a:pt x="265482" y="7054"/>
                </a:cubicBezTo>
                <a:cubicBezTo>
                  <a:pt x="265984" y="6438"/>
                  <a:pt x="266463" y="5753"/>
                  <a:pt x="266828" y="5091"/>
                </a:cubicBezTo>
                <a:lnTo>
                  <a:pt x="266828" y="5091"/>
                </a:lnTo>
                <a:cubicBezTo>
                  <a:pt x="265596" y="5662"/>
                  <a:pt x="264432" y="6643"/>
                  <a:pt x="263199" y="7259"/>
                </a:cubicBezTo>
                <a:cubicBezTo>
                  <a:pt x="263907" y="6118"/>
                  <a:pt x="265185" y="5137"/>
                  <a:pt x="266281" y="4315"/>
                </a:cubicBezTo>
                <a:lnTo>
                  <a:pt x="266281" y="4315"/>
                </a:lnTo>
                <a:cubicBezTo>
                  <a:pt x="264363" y="4817"/>
                  <a:pt x="261989" y="5205"/>
                  <a:pt x="260232" y="6050"/>
                </a:cubicBezTo>
                <a:cubicBezTo>
                  <a:pt x="260026" y="6164"/>
                  <a:pt x="259844" y="6301"/>
                  <a:pt x="259684" y="6461"/>
                </a:cubicBezTo>
                <a:cubicBezTo>
                  <a:pt x="261327" y="4475"/>
                  <a:pt x="262834" y="2306"/>
                  <a:pt x="264591" y="366"/>
                </a:cubicBezTo>
                <a:lnTo>
                  <a:pt x="264591" y="366"/>
                </a:lnTo>
                <a:cubicBezTo>
                  <a:pt x="260665" y="914"/>
                  <a:pt x="259638" y="4520"/>
                  <a:pt x="256625" y="6050"/>
                </a:cubicBezTo>
                <a:cubicBezTo>
                  <a:pt x="257424" y="5068"/>
                  <a:pt x="258269" y="4064"/>
                  <a:pt x="258748" y="2900"/>
                </a:cubicBezTo>
                <a:cubicBezTo>
                  <a:pt x="258736" y="2900"/>
                  <a:pt x="258723" y="2900"/>
                  <a:pt x="258711" y="2900"/>
                </a:cubicBezTo>
                <a:cubicBezTo>
                  <a:pt x="256283" y="2900"/>
                  <a:pt x="254014" y="5098"/>
                  <a:pt x="252220" y="6506"/>
                </a:cubicBezTo>
                <a:cubicBezTo>
                  <a:pt x="252768" y="6027"/>
                  <a:pt x="253293" y="5274"/>
                  <a:pt x="253521" y="4612"/>
                </a:cubicBezTo>
                <a:lnTo>
                  <a:pt x="253521" y="4612"/>
                </a:lnTo>
                <a:cubicBezTo>
                  <a:pt x="252197" y="4635"/>
                  <a:pt x="251125" y="5479"/>
                  <a:pt x="250189" y="6278"/>
                </a:cubicBezTo>
                <a:cubicBezTo>
                  <a:pt x="250851" y="5342"/>
                  <a:pt x="251809" y="4429"/>
                  <a:pt x="251855" y="3174"/>
                </a:cubicBezTo>
                <a:lnTo>
                  <a:pt x="251855" y="3174"/>
                </a:lnTo>
                <a:cubicBezTo>
                  <a:pt x="250577" y="4041"/>
                  <a:pt x="249458" y="5114"/>
                  <a:pt x="248294" y="6050"/>
                </a:cubicBezTo>
                <a:cubicBezTo>
                  <a:pt x="249321" y="4246"/>
                  <a:pt x="250919" y="2626"/>
                  <a:pt x="251627" y="686"/>
                </a:cubicBezTo>
                <a:lnTo>
                  <a:pt x="251627" y="686"/>
                </a:lnTo>
                <a:cubicBezTo>
                  <a:pt x="249383" y="819"/>
                  <a:pt x="246101" y="3914"/>
                  <a:pt x="245359" y="6100"/>
                </a:cubicBezTo>
                <a:lnTo>
                  <a:pt x="245359" y="6100"/>
                </a:lnTo>
                <a:cubicBezTo>
                  <a:pt x="245633" y="5109"/>
                  <a:pt x="245528" y="3605"/>
                  <a:pt x="245464" y="2466"/>
                </a:cubicBezTo>
                <a:lnTo>
                  <a:pt x="245464" y="2466"/>
                </a:lnTo>
                <a:cubicBezTo>
                  <a:pt x="244300" y="3311"/>
                  <a:pt x="243661" y="4635"/>
                  <a:pt x="243090" y="5821"/>
                </a:cubicBezTo>
                <a:cubicBezTo>
                  <a:pt x="242999" y="4452"/>
                  <a:pt x="243227" y="3014"/>
                  <a:pt x="242793" y="1690"/>
                </a:cubicBezTo>
                <a:cubicBezTo>
                  <a:pt x="242382" y="2763"/>
                  <a:pt x="242770" y="3973"/>
                  <a:pt x="242109" y="4817"/>
                </a:cubicBezTo>
                <a:cubicBezTo>
                  <a:pt x="242040" y="3425"/>
                  <a:pt x="241994" y="2032"/>
                  <a:pt x="241766" y="686"/>
                </a:cubicBezTo>
                <a:cubicBezTo>
                  <a:pt x="240876" y="1644"/>
                  <a:pt x="241173" y="3242"/>
                  <a:pt x="240899" y="4315"/>
                </a:cubicBezTo>
                <a:cubicBezTo>
                  <a:pt x="240671" y="3197"/>
                  <a:pt x="240511" y="1964"/>
                  <a:pt x="240077" y="982"/>
                </a:cubicBezTo>
                <a:cubicBezTo>
                  <a:pt x="239803" y="2466"/>
                  <a:pt x="239027" y="3767"/>
                  <a:pt x="239050" y="5296"/>
                </a:cubicBezTo>
                <a:cubicBezTo>
                  <a:pt x="238320" y="4315"/>
                  <a:pt x="237817" y="2854"/>
                  <a:pt x="237133" y="1736"/>
                </a:cubicBezTo>
                <a:lnTo>
                  <a:pt x="237133" y="1736"/>
                </a:lnTo>
                <a:cubicBezTo>
                  <a:pt x="237064" y="3311"/>
                  <a:pt x="237612" y="4498"/>
                  <a:pt x="237909" y="5981"/>
                </a:cubicBezTo>
                <a:cubicBezTo>
                  <a:pt x="236699" y="5182"/>
                  <a:pt x="235832" y="4087"/>
                  <a:pt x="234713" y="3197"/>
                </a:cubicBezTo>
                <a:lnTo>
                  <a:pt x="234713" y="3197"/>
                </a:lnTo>
                <a:cubicBezTo>
                  <a:pt x="235215" y="4087"/>
                  <a:pt x="235717" y="4977"/>
                  <a:pt x="235626" y="6027"/>
                </a:cubicBezTo>
                <a:cubicBezTo>
                  <a:pt x="235261" y="5776"/>
                  <a:pt x="234896" y="5456"/>
                  <a:pt x="234531" y="5159"/>
                </a:cubicBezTo>
                <a:cubicBezTo>
                  <a:pt x="234645" y="4977"/>
                  <a:pt x="234782" y="4794"/>
                  <a:pt x="234873" y="4635"/>
                </a:cubicBezTo>
                <a:lnTo>
                  <a:pt x="234873" y="4635"/>
                </a:lnTo>
                <a:cubicBezTo>
                  <a:pt x="234622" y="4657"/>
                  <a:pt x="234394" y="4749"/>
                  <a:pt x="234142" y="4840"/>
                </a:cubicBezTo>
                <a:cubicBezTo>
                  <a:pt x="233686" y="4429"/>
                  <a:pt x="233229" y="4041"/>
                  <a:pt x="232773" y="3699"/>
                </a:cubicBezTo>
                <a:lnTo>
                  <a:pt x="232773" y="3699"/>
                </a:lnTo>
                <a:cubicBezTo>
                  <a:pt x="232841" y="4201"/>
                  <a:pt x="232978" y="4771"/>
                  <a:pt x="233138" y="5319"/>
                </a:cubicBezTo>
                <a:cubicBezTo>
                  <a:pt x="232659" y="5593"/>
                  <a:pt x="232202" y="5867"/>
                  <a:pt x="231746" y="6095"/>
                </a:cubicBezTo>
                <a:cubicBezTo>
                  <a:pt x="231700" y="6073"/>
                  <a:pt x="231655" y="6050"/>
                  <a:pt x="231632" y="6027"/>
                </a:cubicBezTo>
                <a:cubicBezTo>
                  <a:pt x="232043" y="5662"/>
                  <a:pt x="232316" y="5274"/>
                  <a:pt x="232682" y="4863"/>
                </a:cubicBezTo>
                <a:lnTo>
                  <a:pt x="232682" y="4863"/>
                </a:lnTo>
                <a:cubicBezTo>
                  <a:pt x="232157" y="5159"/>
                  <a:pt x="231495" y="5365"/>
                  <a:pt x="230970" y="5707"/>
                </a:cubicBezTo>
                <a:cubicBezTo>
                  <a:pt x="230947" y="5684"/>
                  <a:pt x="230924" y="5684"/>
                  <a:pt x="230924" y="5684"/>
                </a:cubicBezTo>
                <a:cubicBezTo>
                  <a:pt x="231381" y="5205"/>
                  <a:pt x="231791" y="4612"/>
                  <a:pt x="232157" y="4132"/>
                </a:cubicBezTo>
                <a:lnTo>
                  <a:pt x="232157" y="4132"/>
                </a:lnTo>
                <a:cubicBezTo>
                  <a:pt x="231495" y="4498"/>
                  <a:pt x="230742" y="4908"/>
                  <a:pt x="230034" y="5319"/>
                </a:cubicBezTo>
                <a:cubicBezTo>
                  <a:pt x="230011" y="5319"/>
                  <a:pt x="230011" y="5342"/>
                  <a:pt x="229988" y="5342"/>
                </a:cubicBezTo>
                <a:cubicBezTo>
                  <a:pt x="229737" y="5502"/>
                  <a:pt x="229509" y="5639"/>
                  <a:pt x="229281" y="5776"/>
                </a:cubicBezTo>
                <a:cubicBezTo>
                  <a:pt x="230513" y="4338"/>
                  <a:pt x="232453" y="3242"/>
                  <a:pt x="233595" y="1667"/>
                </a:cubicBezTo>
                <a:lnTo>
                  <a:pt x="233595" y="1667"/>
                </a:lnTo>
                <a:cubicBezTo>
                  <a:pt x="230376" y="2649"/>
                  <a:pt x="228231" y="4383"/>
                  <a:pt x="225537" y="6209"/>
                </a:cubicBezTo>
                <a:cubicBezTo>
                  <a:pt x="225629" y="5913"/>
                  <a:pt x="225720" y="5639"/>
                  <a:pt x="225788" y="5365"/>
                </a:cubicBezTo>
                <a:lnTo>
                  <a:pt x="225788" y="5365"/>
                </a:lnTo>
                <a:cubicBezTo>
                  <a:pt x="225195" y="5616"/>
                  <a:pt x="224191" y="5913"/>
                  <a:pt x="223689" y="6278"/>
                </a:cubicBezTo>
                <a:cubicBezTo>
                  <a:pt x="223940" y="5799"/>
                  <a:pt x="223917" y="5319"/>
                  <a:pt x="224054" y="4908"/>
                </a:cubicBezTo>
                <a:lnTo>
                  <a:pt x="224054" y="4908"/>
                </a:lnTo>
                <a:cubicBezTo>
                  <a:pt x="223392" y="5365"/>
                  <a:pt x="222593" y="5776"/>
                  <a:pt x="221954" y="6027"/>
                </a:cubicBezTo>
                <a:cubicBezTo>
                  <a:pt x="222547" y="5456"/>
                  <a:pt x="223072" y="4817"/>
                  <a:pt x="223529" y="4132"/>
                </a:cubicBezTo>
                <a:lnTo>
                  <a:pt x="223529" y="4132"/>
                </a:lnTo>
                <a:cubicBezTo>
                  <a:pt x="222159" y="4201"/>
                  <a:pt x="220858" y="5319"/>
                  <a:pt x="219717" y="6027"/>
                </a:cubicBezTo>
                <a:cubicBezTo>
                  <a:pt x="220333" y="5433"/>
                  <a:pt x="221041" y="4726"/>
                  <a:pt x="221360" y="3881"/>
                </a:cubicBezTo>
                <a:cubicBezTo>
                  <a:pt x="221346" y="3881"/>
                  <a:pt x="221331" y="3881"/>
                  <a:pt x="221317" y="3881"/>
                </a:cubicBezTo>
                <a:cubicBezTo>
                  <a:pt x="219716" y="3881"/>
                  <a:pt x="218426" y="5120"/>
                  <a:pt x="217069" y="5844"/>
                </a:cubicBezTo>
                <a:cubicBezTo>
                  <a:pt x="217594" y="5274"/>
                  <a:pt x="218005" y="4498"/>
                  <a:pt x="218439" y="3881"/>
                </a:cubicBezTo>
                <a:lnTo>
                  <a:pt x="218439" y="3881"/>
                </a:lnTo>
                <a:cubicBezTo>
                  <a:pt x="216955" y="3973"/>
                  <a:pt x="215791" y="5159"/>
                  <a:pt x="214353" y="5593"/>
                </a:cubicBezTo>
                <a:cubicBezTo>
                  <a:pt x="215106" y="4908"/>
                  <a:pt x="215859" y="4132"/>
                  <a:pt x="216453" y="3402"/>
                </a:cubicBezTo>
                <a:lnTo>
                  <a:pt x="216453" y="3402"/>
                </a:lnTo>
                <a:cubicBezTo>
                  <a:pt x="214650" y="3744"/>
                  <a:pt x="212778" y="5159"/>
                  <a:pt x="211112" y="5776"/>
                </a:cubicBezTo>
                <a:cubicBezTo>
                  <a:pt x="211500" y="4315"/>
                  <a:pt x="213623" y="3105"/>
                  <a:pt x="214924" y="2169"/>
                </a:cubicBezTo>
                <a:lnTo>
                  <a:pt x="214924" y="2169"/>
                </a:lnTo>
                <a:cubicBezTo>
                  <a:pt x="212390" y="2740"/>
                  <a:pt x="209651" y="5525"/>
                  <a:pt x="207140" y="6050"/>
                </a:cubicBezTo>
                <a:cubicBezTo>
                  <a:pt x="208443" y="5087"/>
                  <a:pt x="208160" y="4784"/>
                  <a:pt x="207320" y="4784"/>
                </a:cubicBezTo>
                <a:cubicBezTo>
                  <a:pt x="206128" y="4784"/>
                  <a:pt x="203814" y="5392"/>
                  <a:pt x="203306" y="5593"/>
                </a:cubicBezTo>
                <a:cubicBezTo>
                  <a:pt x="204082" y="5159"/>
                  <a:pt x="204355" y="4475"/>
                  <a:pt x="204675" y="3881"/>
                </a:cubicBezTo>
                <a:lnTo>
                  <a:pt x="204675" y="3881"/>
                </a:lnTo>
                <a:cubicBezTo>
                  <a:pt x="203442" y="4064"/>
                  <a:pt x="202278" y="4863"/>
                  <a:pt x="201091" y="5045"/>
                </a:cubicBezTo>
                <a:cubicBezTo>
                  <a:pt x="201708" y="4406"/>
                  <a:pt x="202415" y="3653"/>
                  <a:pt x="202712" y="2945"/>
                </a:cubicBezTo>
                <a:lnTo>
                  <a:pt x="202712" y="2945"/>
                </a:lnTo>
                <a:cubicBezTo>
                  <a:pt x="201845" y="3379"/>
                  <a:pt x="201046" y="3927"/>
                  <a:pt x="200293" y="4520"/>
                </a:cubicBezTo>
                <a:cubicBezTo>
                  <a:pt x="201023" y="3630"/>
                  <a:pt x="202210" y="3060"/>
                  <a:pt x="202712" y="1918"/>
                </a:cubicBezTo>
                <a:lnTo>
                  <a:pt x="202712" y="1918"/>
                </a:lnTo>
                <a:cubicBezTo>
                  <a:pt x="200521" y="2352"/>
                  <a:pt x="198056" y="4155"/>
                  <a:pt x="196116" y="5411"/>
                </a:cubicBezTo>
                <a:cubicBezTo>
                  <a:pt x="196458" y="5159"/>
                  <a:pt x="196960" y="4383"/>
                  <a:pt x="197302" y="3881"/>
                </a:cubicBezTo>
                <a:lnTo>
                  <a:pt x="197302" y="3881"/>
                </a:lnTo>
                <a:cubicBezTo>
                  <a:pt x="196412" y="4201"/>
                  <a:pt x="195613" y="4771"/>
                  <a:pt x="194723" y="5091"/>
                </a:cubicBezTo>
                <a:cubicBezTo>
                  <a:pt x="195339" y="4543"/>
                  <a:pt x="195887" y="3904"/>
                  <a:pt x="196321" y="3197"/>
                </a:cubicBezTo>
                <a:lnTo>
                  <a:pt x="196321" y="3197"/>
                </a:lnTo>
                <a:cubicBezTo>
                  <a:pt x="194883" y="3607"/>
                  <a:pt x="193742" y="4680"/>
                  <a:pt x="192441" y="5296"/>
                </a:cubicBezTo>
                <a:cubicBezTo>
                  <a:pt x="193103" y="4429"/>
                  <a:pt x="194335" y="3790"/>
                  <a:pt x="194883" y="2717"/>
                </a:cubicBezTo>
                <a:lnTo>
                  <a:pt x="194883" y="2717"/>
                </a:lnTo>
                <a:cubicBezTo>
                  <a:pt x="193696" y="3311"/>
                  <a:pt x="192327" y="3767"/>
                  <a:pt x="191254" y="4566"/>
                </a:cubicBezTo>
                <a:cubicBezTo>
                  <a:pt x="192349" y="3539"/>
                  <a:pt x="193901" y="2649"/>
                  <a:pt x="194609" y="1416"/>
                </a:cubicBezTo>
                <a:lnTo>
                  <a:pt x="194609" y="1416"/>
                </a:lnTo>
                <a:cubicBezTo>
                  <a:pt x="192258" y="2032"/>
                  <a:pt x="189907" y="3060"/>
                  <a:pt x="188035" y="4657"/>
                </a:cubicBezTo>
                <a:cubicBezTo>
                  <a:pt x="188538" y="4110"/>
                  <a:pt x="189724" y="2900"/>
                  <a:pt x="189930" y="1918"/>
                </a:cubicBezTo>
                <a:lnTo>
                  <a:pt x="189930" y="1918"/>
                </a:lnTo>
                <a:cubicBezTo>
                  <a:pt x="188172" y="2329"/>
                  <a:pt x="186483" y="3790"/>
                  <a:pt x="185137" y="5045"/>
                </a:cubicBezTo>
                <a:cubicBezTo>
                  <a:pt x="185570" y="4246"/>
                  <a:pt x="186050" y="3493"/>
                  <a:pt x="186438" y="2649"/>
                </a:cubicBezTo>
                <a:lnTo>
                  <a:pt x="186438" y="2649"/>
                </a:lnTo>
                <a:cubicBezTo>
                  <a:pt x="185205" y="3037"/>
                  <a:pt x="183972" y="4178"/>
                  <a:pt x="182945" y="5045"/>
                </a:cubicBezTo>
                <a:cubicBezTo>
                  <a:pt x="183425" y="4406"/>
                  <a:pt x="183744" y="3676"/>
                  <a:pt x="184041" y="2945"/>
                </a:cubicBezTo>
                <a:lnTo>
                  <a:pt x="184041" y="2945"/>
                </a:lnTo>
                <a:cubicBezTo>
                  <a:pt x="183151" y="3516"/>
                  <a:pt x="182238" y="4246"/>
                  <a:pt x="181416" y="4794"/>
                </a:cubicBezTo>
                <a:cubicBezTo>
                  <a:pt x="181690" y="4224"/>
                  <a:pt x="181987" y="3288"/>
                  <a:pt x="182306" y="2649"/>
                </a:cubicBezTo>
                <a:lnTo>
                  <a:pt x="182306" y="2649"/>
                </a:lnTo>
                <a:cubicBezTo>
                  <a:pt x="181439" y="3516"/>
                  <a:pt x="179590" y="4589"/>
                  <a:pt x="179156" y="5821"/>
                </a:cubicBezTo>
                <a:cubicBezTo>
                  <a:pt x="179065" y="5000"/>
                  <a:pt x="178860" y="4178"/>
                  <a:pt x="178609" y="3448"/>
                </a:cubicBezTo>
                <a:cubicBezTo>
                  <a:pt x="178289" y="4087"/>
                  <a:pt x="177718" y="4566"/>
                  <a:pt x="177513" y="5251"/>
                </a:cubicBezTo>
                <a:cubicBezTo>
                  <a:pt x="177330" y="4520"/>
                  <a:pt x="177079" y="4041"/>
                  <a:pt x="177193" y="3197"/>
                </a:cubicBezTo>
                <a:lnTo>
                  <a:pt x="177193" y="3197"/>
                </a:lnTo>
                <a:cubicBezTo>
                  <a:pt x="176760" y="3904"/>
                  <a:pt x="176349" y="4908"/>
                  <a:pt x="176029" y="5548"/>
                </a:cubicBezTo>
                <a:cubicBezTo>
                  <a:pt x="175504" y="4383"/>
                  <a:pt x="175710" y="2991"/>
                  <a:pt x="175710" y="1713"/>
                </a:cubicBezTo>
                <a:lnTo>
                  <a:pt x="175710" y="1713"/>
                </a:lnTo>
                <a:cubicBezTo>
                  <a:pt x="175664" y="2923"/>
                  <a:pt x="175459" y="4406"/>
                  <a:pt x="174797" y="5296"/>
                </a:cubicBezTo>
                <a:cubicBezTo>
                  <a:pt x="174614" y="3470"/>
                  <a:pt x="175116" y="1804"/>
                  <a:pt x="175230" y="1"/>
                </a:cubicBezTo>
                <a:lnTo>
                  <a:pt x="175230" y="1"/>
                </a:lnTo>
                <a:cubicBezTo>
                  <a:pt x="174500" y="2010"/>
                  <a:pt x="173153" y="4246"/>
                  <a:pt x="172765" y="6232"/>
                </a:cubicBezTo>
                <a:cubicBezTo>
                  <a:pt x="172879" y="5525"/>
                  <a:pt x="172925" y="4863"/>
                  <a:pt x="173016" y="4178"/>
                </a:cubicBezTo>
                <a:lnTo>
                  <a:pt x="173016" y="4178"/>
                </a:lnTo>
                <a:cubicBezTo>
                  <a:pt x="172172" y="5114"/>
                  <a:pt x="171190" y="6073"/>
                  <a:pt x="170095" y="6712"/>
                </a:cubicBezTo>
                <a:cubicBezTo>
                  <a:pt x="170551" y="6073"/>
                  <a:pt x="170551" y="5479"/>
                  <a:pt x="170757" y="4863"/>
                </a:cubicBezTo>
                <a:lnTo>
                  <a:pt x="170757" y="4863"/>
                </a:lnTo>
                <a:cubicBezTo>
                  <a:pt x="169866" y="5388"/>
                  <a:pt x="168999" y="6095"/>
                  <a:pt x="168132" y="6712"/>
                </a:cubicBezTo>
                <a:cubicBezTo>
                  <a:pt x="168406" y="6255"/>
                  <a:pt x="168565" y="5570"/>
                  <a:pt x="168816" y="5091"/>
                </a:cubicBezTo>
                <a:lnTo>
                  <a:pt x="168816" y="5091"/>
                </a:lnTo>
                <a:cubicBezTo>
                  <a:pt x="167835" y="5456"/>
                  <a:pt x="167059" y="6164"/>
                  <a:pt x="166169" y="6689"/>
                </a:cubicBezTo>
                <a:cubicBezTo>
                  <a:pt x="166671" y="6073"/>
                  <a:pt x="167219" y="5296"/>
                  <a:pt x="167584" y="4612"/>
                </a:cubicBezTo>
                <a:lnTo>
                  <a:pt x="167584" y="4612"/>
                </a:lnTo>
                <a:cubicBezTo>
                  <a:pt x="166488" y="5251"/>
                  <a:pt x="165370" y="5890"/>
                  <a:pt x="164457" y="6712"/>
                </a:cubicBezTo>
                <a:cubicBezTo>
                  <a:pt x="164799" y="4840"/>
                  <a:pt x="166968" y="3082"/>
                  <a:pt x="167835" y="1234"/>
                </a:cubicBezTo>
                <a:lnTo>
                  <a:pt x="167835" y="1234"/>
                </a:lnTo>
                <a:cubicBezTo>
                  <a:pt x="165370" y="2603"/>
                  <a:pt x="163316" y="4886"/>
                  <a:pt x="161079" y="6575"/>
                </a:cubicBezTo>
                <a:cubicBezTo>
                  <a:pt x="161763" y="5799"/>
                  <a:pt x="162471" y="5091"/>
                  <a:pt x="162676" y="4110"/>
                </a:cubicBezTo>
                <a:lnTo>
                  <a:pt x="162676" y="4110"/>
                </a:lnTo>
                <a:cubicBezTo>
                  <a:pt x="160645" y="4612"/>
                  <a:pt x="159161" y="6438"/>
                  <a:pt x="157381" y="7008"/>
                </a:cubicBezTo>
                <a:cubicBezTo>
                  <a:pt x="157929" y="6415"/>
                  <a:pt x="157974" y="5707"/>
                  <a:pt x="158248" y="5114"/>
                </a:cubicBezTo>
                <a:lnTo>
                  <a:pt x="158248" y="5114"/>
                </a:lnTo>
                <a:cubicBezTo>
                  <a:pt x="157130" y="5570"/>
                  <a:pt x="155852" y="6506"/>
                  <a:pt x="154688" y="7054"/>
                </a:cubicBezTo>
                <a:cubicBezTo>
                  <a:pt x="155190" y="6438"/>
                  <a:pt x="155669" y="5753"/>
                  <a:pt x="156034" y="5091"/>
                </a:cubicBezTo>
                <a:lnTo>
                  <a:pt x="156034" y="5091"/>
                </a:lnTo>
                <a:cubicBezTo>
                  <a:pt x="154802" y="5662"/>
                  <a:pt x="153638" y="6643"/>
                  <a:pt x="152405" y="7259"/>
                </a:cubicBezTo>
                <a:cubicBezTo>
                  <a:pt x="153113" y="6118"/>
                  <a:pt x="154391" y="5137"/>
                  <a:pt x="155486" y="4315"/>
                </a:cubicBezTo>
                <a:lnTo>
                  <a:pt x="155486" y="4315"/>
                </a:lnTo>
                <a:cubicBezTo>
                  <a:pt x="153569" y="4817"/>
                  <a:pt x="151195" y="5205"/>
                  <a:pt x="149438" y="6050"/>
                </a:cubicBezTo>
                <a:cubicBezTo>
                  <a:pt x="149232" y="6164"/>
                  <a:pt x="149050" y="6301"/>
                  <a:pt x="148890" y="6461"/>
                </a:cubicBezTo>
                <a:cubicBezTo>
                  <a:pt x="150533" y="4475"/>
                  <a:pt x="152040" y="2306"/>
                  <a:pt x="153797" y="366"/>
                </a:cubicBezTo>
                <a:lnTo>
                  <a:pt x="153797" y="366"/>
                </a:lnTo>
                <a:cubicBezTo>
                  <a:pt x="149871" y="914"/>
                  <a:pt x="148844" y="4520"/>
                  <a:pt x="145831" y="6050"/>
                </a:cubicBezTo>
                <a:cubicBezTo>
                  <a:pt x="146630" y="5068"/>
                  <a:pt x="147475" y="4064"/>
                  <a:pt x="147954" y="2900"/>
                </a:cubicBezTo>
                <a:cubicBezTo>
                  <a:pt x="147942" y="2900"/>
                  <a:pt x="147929" y="2900"/>
                  <a:pt x="147917" y="2900"/>
                </a:cubicBezTo>
                <a:cubicBezTo>
                  <a:pt x="145488" y="2900"/>
                  <a:pt x="143220" y="5098"/>
                  <a:pt x="141426" y="6506"/>
                </a:cubicBezTo>
                <a:cubicBezTo>
                  <a:pt x="141974" y="6027"/>
                  <a:pt x="142499" y="5274"/>
                  <a:pt x="142727" y="4612"/>
                </a:cubicBezTo>
                <a:lnTo>
                  <a:pt x="142727" y="4612"/>
                </a:lnTo>
                <a:cubicBezTo>
                  <a:pt x="141403" y="4635"/>
                  <a:pt x="140330" y="5479"/>
                  <a:pt x="139395" y="6278"/>
                </a:cubicBezTo>
                <a:cubicBezTo>
                  <a:pt x="140057" y="5342"/>
                  <a:pt x="141015" y="4429"/>
                  <a:pt x="141061" y="3174"/>
                </a:cubicBezTo>
                <a:lnTo>
                  <a:pt x="141061" y="3174"/>
                </a:lnTo>
                <a:cubicBezTo>
                  <a:pt x="139806" y="4041"/>
                  <a:pt x="138664" y="5114"/>
                  <a:pt x="137500" y="6050"/>
                </a:cubicBezTo>
                <a:cubicBezTo>
                  <a:pt x="138527" y="4246"/>
                  <a:pt x="140125" y="2626"/>
                  <a:pt x="140833" y="686"/>
                </a:cubicBezTo>
                <a:lnTo>
                  <a:pt x="140833" y="686"/>
                </a:lnTo>
                <a:cubicBezTo>
                  <a:pt x="138589" y="819"/>
                  <a:pt x="135307" y="3914"/>
                  <a:pt x="134565" y="6100"/>
                </a:cubicBezTo>
                <a:lnTo>
                  <a:pt x="134565" y="6100"/>
                </a:lnTo>
                <a:cubicBezTo>
                  <a:pt x="134839" y="5109"/>
                  <a:pt x="134734" y="3605"/>
                  <a:pt x="134670" y="2466"/>
                </a:cubicBezTo>
                <a:lnTo>
                  <a:pt x="134670" y="2466"/>
                </a:lnTo>
                <a:cubicBezTo>
                  <a:pt x="133506" y="3311"/>
                  <a:pt x="132867" y="4635"/>
                  <a:pt x="132296" y="5821"/>
                </a:cubicBezTo>
                <a:cubicBezTo>
                  <a:pt x="132205" y="4452"/>
                  <a:pt x="132433" y="3014"/>
                  <a:pt x="131999" y="1690"/>
                </a:cubicBezTo>
                <a:cubicBezTo>
                  <a:pt x="131588" y="2763"/>
                  <a:pt x="131976" y="3973"/>
                  <a:pt x="131314" y="4817"/>
                </a:cubicBezTo>
                <a:cubicBezTo>
                  <a:pt x="131246" y="3425"/>
                  <a:pt x="131200" y="2032"/>
                  <a:pt x="130972" y="686"/>
                </a:cubicBezTo>
                <a:cubicBezTo>
                  <a:pt x="130082" y="1644"/>
                  <a:pt x="130379" y="3242"/>
                  <a:pt x="130105" y="4315"/>
                </a:cubicBezTo>
                <a:cubicBezTo>
                  <a:pt x="129876" y="3197"/>
                  <a:pt x="129717" y="1964"/>
                  <a:pt x="129283" y="982"/>
                </a:cubicBezTo>
                <a:cubicBezTo>
                  <a:pt x="129032" y="2466"/>
                  <a:pt x="128233" y="3767"/>
                  <a:pt x="128256" y="5296"/>
                </a:cubicBezTo>
                <a:cubicBezTo>
                  <a:pt x="127525" y="4315"/>
                  <a:pt x="127023" y="2854"/>
                  <a:pt x="126339" y="1736"/>
                </a:cubicBezTo>
                <a:lnTo>
                  <a:pt x="126339" y="1736"/>
                </a:lnTo>
                <a:cubicBezTo>
                  <a:pt x="126270" y="3311"/>
                  <a:pt x="126818" y="4498"/>
                  <a:pt x="127115" y="5981"/>
                </a:cubicBezTo>
                <a:cubicBezTo>
                  <a:pt x="125905" y="5182"/>
                  <a:pt x="125038" y="4087"/>
                  <a:pt x="123919" y="3197"/>
                </a:cubicBezTo>
                <a:lnTo>
                  <a:pt x="123919" y="3197"/>
                </a:lnTo>
                <a:cubicBezTo>
                  <a:pt x="124421" y="4087"/>
                  <a:pt x="124923" y="4977"/>
                  <a:pt x="124832" y="6027"/>
                </a:cubicBezTo>
                <a:cubicBezTo>
                  <a:pt x="123851" y="5342"/>
                  <a:pt x="122938" y="4406"/>
                  <a:pt x="121979" y="3699"/>
                </a:cubicBezTo>
                <a:lnTo>
                  <a:pt x="121979" y="3699"/>
                </a:lnTo>
                <a:cubicBezTo>
                  <a:pt x="122184" y="4908"/>
                  <a:pt x="122595" y="6392"/>
                  <a:pt x="123371" y="7488"/>
                </a:cubicBezTo>
                <a:cubicBezTo>
                  <a:pt x="122413" y="7008"/>
                  <a:pt x="121431" y="6324"/>
                  <a:pt x="120427" y="5821"/>
                </a:cubicBezTo>
                <a:cubicBezTo>
                  <a:pt x="120769" y="5456"/>
                  <a:pt x="121089" y="5000"/>
                  <a:pt x="121317" y="4635"/>
                </a:cubicBezTo>
                <a:lnTo>
                  <a:pt x="121317" y="4635"/>
                </a:lnTo>
                <a:cubicBezTo>
                  <a:pt x="120701" y="4726"/>
                  <a:pt x="120062" y="5045"/>
                  <a:pt x="119445" y="5411"/>
                </a:cubicBezTo>
                <a:cubicBezTo>
                  <a:pt x="119377" y="5365"/>
                  <a:pt x="119308" y="5342"/>
                  <a:pt x="119240" y="5319"/>
                </a:cubicBezTo>
                <a:cubicBezTo>
                  <a:pt x="119057" y="5456"/>
                  <a:pt x="118920" y="5616"/>
                  <a:pt x="118761" y="5799"/>
                </a:cubicBezTo>
                <a:cubicBezTo>
                  <a:pt x="118441" y="5981"/>
                  <a:pt x="118099" y="6141"/>
                  <a:pt x="117802" y="6278"/>
                </a:cubicBezTo>
                <a:cubicBezTo>
                  <a:pt x="118373" y="5821"/>
                  <a:pt x="118692" y="5342"/>
                  <a:pt x="119149" y="4863"/>
                </a:cubicBezTo>
                <a:lnTo>
                  <a:pt x="119149" y="4863"/>
                </a:lnTo>
                <a:cubicBezTo>
                  <a:pt x="118532" y="5182"/>
                  <a:pt x="117802" y="5411"/>
                  <a:pt x="117254" y="5799"/>
                </a:cubicBezTo>
                <a:cubicBezTo>
                  <a:pt x="117779" y="5296"/>
                  <a:pt x="118190" y="4657"/>
                  <a:pt x="118601" y="4132"/>
                </a:cubicBezTo>
                <a:lnTo>
                  <a:pt x="118601" y="4132"/>
                </a:lnTo>
                <a:cubicBezTo>
                  <a:pt x="117711" y="4657"/>
                  <a:pt x="116592" y="5228"/>
                  <a:pt x="115725" y="5776"/>
                </a:cubicBezTo>
                <a:cubicBezTo>
                  <a:pt x="116957" y="4338"/>
                  <a:pt x="118898" y="3242"/>
                  <a:pt x="120062" y="1667"/>
                </a:cubicBezTo>
                <a:lnTo>
                  <a:pt x="120062" y="1667"/>
                </a:lnTo>
                <a:cubicBezTo>
                  <a:pt x="116820" y="2649"/>
                  <a:pt x="114675" y="4383"/>
                  <a:pt x="111981" y="6209"/>
                </a:cubicBezTo>
                <a:cubicBezTo>
                  <a:pt x="112073" y="5913"/>
                  <a:pt x="112164" y="5639"/>
                  <a:pt x="112233" y="5365"/>
                </a:cubicBezTo>
                <a:lnTo>
                  <a:pt x="112233" y="5365"/>
                </a:lnTo>
                <a:cubicBezTo>
                  <a:pt x="111639" y="5616"/>
                  <a:pt x="110635" y="5913"/>
                  <a:pt x="110133" y="6278"/>
                </a:cubicBezTo>
                <a:cubicBezTo>
                  <a:pt x="110384" y="5799"/>
                  <a:pt x="110361" y="5319"/>
                  <a:pt x="110498" y="4908"/>
                </a:cubicBezTo>
                <a:lnTo>
                  <a:pt x="110498" y="4908"/>
                </a:lnTo>
                <a:cubicBezTo>
                  <a:pt x="109836" y="5365"/>
                  <a:pt x="109037" y="5776"/>
                  <a:pt x="108398" y="6027"/>
                </a:cubicBezTo>
                <a:cubicBezTo>
                  <a:pt x="108991" y="5456"/>
                  <a:pt x="109516" y="4817"/>
                  <a:pt x="109973" y="4132"/>
                </a:cubicBezTo>
                <a:lnTo>
                  <a:pt x="109973" y="4132"/>
                </a:lnTo>
                <a:cubicBezTo>
                  <a:pt x="108603" y="4201"/>
                  <a:pt x="107302" y="5319"/>
                  <a:pt x="106161" y="6027"/>
                </a:cubicBezTo>
                <a:cubicBezTo>
                  <a:pt x="106777" y="5433"/>
                  <a:pt x="107485" y="4726"/>
                  <a:pt x="107804" y="3881"/>
                </a:cubicBezTo>
                <a:cubicBezTo>
                  <a:pt x="107790" y="3881"/>
                  <a:pt x="107775" y="3881"/>
                  <a:pt x="107761" y="3881"/>
                </a:cubicBezTo>
                <a:cubicBezTo>
                  <a:pt x="106160" y="3881"/>
                  <a:pt x="104870" y="5120"/>
                  <a:pt x="103513" y="5844"/>
                </a:cubicBezTo>
                <a:cubicBezTo>
                  <a:pt x="104038" y="5274"/>
                  <a:pt x="104449" y="4498"/>
                  <a:pt x="104883" y="3881"/>
                </a:cubicBezTo>
                <a:lnTo>
                  <a:pt x="104883" y="3881"/>
                </a:lnTo>
                <a:cubicBezTo>
                  <a:pt x="103399" y="3973"/>
                  <a:pt x="102235" y="5159"/>
                  <a:pt x="100797" y="5593"/>
                </a:cubicBezTo>
                <a:cubicBezTo>
                  <a:pt x="101550" y="4908"/>
                  <a:pt x="102304" y="4132"/>
                  <a:pt x="102897" y="3402"/>
                </a:cubicBezTo>
                <a:lnTo>
                  <a:pt x="102897" y="3402"/>
                </a:lnTo>
                <a:cubicBezTo>
                  <a:pt x="101094" y="3744"/>
                  <a:pt x="99245" y="5159"/>
                  <a:pt x="97556" y="5776"/>
                </a:cubicBezTo>
                <a:cubicBezTo>
                  <a:pt x="97944" y="4315"/>
                  <a:pt x="100067" y="3105"/>
                  <a:pt x="101368" y="2169"/>
                </a:cubicBezTo>
                <a:lnTo>
                  <a:pt x="101368" y="2169"/>
                </a:lnTo>
                <a:cubicBezTo>
                  <a:pt x="98834" y="2740"/>
                  <a:pt x="96095" y="5525"/>
                  <a:pt x="93607" y="6050"/>
                </a:cubicBezTo>
                <a:cubicBezTo>
                  <a:pt x="94901" y="5087"/>
                  <a:pt x="94612" y="4784"/>
                  <a:pt x="93768" y="4784"/>
                </a:cubicBezTo>
                <a:cubicBezTo>
                  <a:pt x="92572" y="4784"/>
                  <a:pt x="90258" y="5392"/>
                  <a:pt x="89750" y="5593"/>
                </a:cubicBezTo>
                <a:cubicBezTo>
                  <a:pt x="90526" y="5159"/>
                  <a:pt x="90800" y="4475"/>
                  <a:pt x="91119" y="3881"/>
                </a:cubicBezTo>
                <a:lnTo>
                  <a:pt x="91119" y="3881"/>
                </a:lnTo>
                <a:cubicBezTo>
                  <a:pt x="89887" y="4064"/>
                  <a:pt x="88722" y="4863"/>
                  <a:pt x="87536" y="5045"/>
                </a:cubicBezTo>
                <a:cubicBezTo>
                  <a:pt x="88152" y="4406"/>
                  <a:pt x="88859" y="3653"/>
                  <a:pt x="89156" y="2945"/>
                </a:cubicBezTo>
                <a:lnTo>
                  <a:pt x="89156" y="2945"/>
                </a:lnTo>
                <a:cubicBezTo>
                  <a:pt x="88289" y="3379"/>
                  <a:pt x="87490" y="3927"/>
                  <a:pt x="86737" y="4520"/>
                </a:cubicBezTo>
                <a:cubicBezTo>
                  <a:pt x="87467" y="3630"/>
                  <a:pt x="88654" y="3060"/>
                  <a:pt x="89156" y="1918"/>
                </a:cubicBezTo>
                <a:lnTo>
                  <a:pt x="89156" y="1918"/>
                </a:lnTo>
                <a:cubicBezTo>
                  <a:pt x="86965" y="2352"/>
                  <a:pt x="84500" y="4155"/>
                  <a:pt x="82560" y="5411"/>
                </a:cubicBezTo>
                <a:cubicBezTo>
                  <a:pt x="82902" y="5159"/>
                  <a:pt x="83404" y="4383"/>
                  <a:pt x="83747" y="3881"/>
                </a:cubicBezTo>
                <a:lnTo>
                  <a:pt x="83747" y="3881"/>
                </a:lnTo>
                <a:cubicBezTo>
                  <a:pt x="82856" y="4201"/>
                  <a:pt x="82057" y="4771"/>
                  <a:pt x="81167" y="5091"/>
                </a:cubicBezTo>
                <a:cubicBezTo>
                  <a:pt x="81784" y="4543"/>
                  <a:pt x="82354" y="3904"/>
                  <a:pt x="82765" y="3197"/>
                </a:cubicBezTo>
                <a:lnTo>
                  <a:pt x="82765" y="3197"/>
                </a:lnTo>
                <a:cubicBezTo>
                  <a:pt x="81327" y="3607"/>
                  <a:pt x="80186" y="4680"/>
                  <a:pt x="78885" y="5296"/>
                </a:cubicBezTo>
                <a:cubicBezTo>
                  <a:pt x="79547" y="4429"/>
                  <a:pt x="80779" y="3790"/>
                  <a:pt x="81350" y="2717"/>
                </a:cubicBezTo>
                <a:lnTo>
                  <a:pt x="81350" y="2717"/>
                </a:lnTo>
                <a:cubicBezTo>
                  <a:pt x="80140" y="3311"/>
                  <a:pt x="78771" y="3767"/>
                  <a:pt x="77698" y="4566"/>
                </a:cubicBezTo>
                <a:cubicBezTo>
                  <a:pt x="78793" y="3539"/>
                  <a:pt x="80346" y="2649"/>
                  <a:pt x="81053" y="1416"/>
                </a:cubicBezTo>
                <a:lnTo>
                  <a:pt x="81053" y="1416"/>
                </a:lnTo>
                <a:cubicBezTo>
                  <a:pt x="78702" y="2032"/>
                  <a:pt x="76351" y="3060"/>
                  <a:pt x="74479" y="4657"/>
                </a:cubicBezTo>
                <a:cubicBezTo>
                  <a:pt x="74982" y="4110"/>
                  <a:pt x="76169" y="2900"/>
                  <a:pt x="76374" y="1918"/>
                </a:cubicBezTo>
                <a:lnTo>
                  <a:pt x="76374" y="1918"/>
                </a:lnTo>
                <a:cubicBezTo>
                  <a:pt x="74616" y="2329"/>
                  <a:pt x="72927" y="3790"/>
                  <a:pt x="71581" y="5045"/>
                </a:cubicBezTo>
                <a:cubicBezTo>
                  <a:pt x="72014" y="4246"/>
                  <a:pt x="72494" y="3493"/>
                  <a:pt x="72882" y="2649"/>
                </a:cubicBezTo>
                <a:lnTo>
                  <a:pt x="72882" y="2649"/>
                </a:lnTo>
                <a:cubicBezTo>
                  <a:pt x="71649" y="3037"/>
                  <a:pt x="70417" y="4178"/>
                  <a:pt x="69389" y="5045"/>
                </a:cubicBezTo>
                <a:cubicBezTo>
                  <a:pt x="69869" y="4406"/>
                  <a:pt x="70188" y="3676"/>
                  <a:pt x="70485" y="2945"/>
                </a:cubicBezTo>
                <a:lnTo>
                  <a:pt x="70485" y="2945"/>
                </a:lnTo>
                <a:cubicBezTo>
                  <a:pt x="69595" y="3516"/>
                  <a:pt x="68705" y="4246"/>
                  <a:pt x="67860" y="4794"/>
                </a:cubicBezTo>
                <a:cubicBezTo>
                  <a:pt x="68134" y="4224"/>
                  <a:pt x="68431" y="3288"/>
                  <a:pt x="68750" y="2649"/>
                </a:cubicBezTo>
                <a:lnTo>
                  <a:pt x="68750" y="2649"/>
                </a:lnTo>
                <a:cubicBezTo>
                  <a:pt x="67883" y="3516"/>
                  <a:pt x="66034" y="4589"/>
                  <a:pt x="65600" y="5821"/>
                </a:cubicBezTo>
                <a:cubicBezTo>
                  <a:pt x="65509" y="5000"/>
                  <a:pt x="65304" y="4178"/>
                  <a:pt x="65053" y="3448"/>
                </a:cubicBezTo>
                <a:cubicBezTo>
                  <a:pt x="64733" y="4087"/>
                  <a:pt x="64162" y="4566"/>
                  <a:pt x="63957" y="5251"/>
                </a:cubicBezTo>
                <a:cubicBezTo>
                  <a:pt x="63774" y="4520"/>
                  <a:pt x="63523" y="4041"/>
                  <a:pt x="63637" y="3197"/>
                </a:cubicBezTo>
                <a:lnTo>
                  <a:pt x="63637" y="3197"/>
                </a:lnTo>
                <a:cubicBezTo>
                  <a:pt x="63204" y="3904"/>
                  <a:pt x="62793" y="4908"/>
                  <a:pt x="62473" y="5548"/>
                </a:cubicBezTo>
                <a:cubicBezTo>
                  <a:pt x="61948" y="4383"/>
                  <a:pt x="62154" y="2991"/>
                  <a:pt x="62154" y="1713"/>
                </a:cubicBezTo>
                <a:lnTo>
                  <a:pt x="62154" y="1713"/>
                </a:lnTo>
                <a:cubicBezTo>
                  <a:pt x="62108" y="2923"/>
                  <a:pt x="61903" y="4406"/>
                  <a:pt x="61241" y="5296"/>
                </a:cubicBezTo>
                <a:cubicBezTo>
                  <a:pt x="61058" y="3470"/>
                  <a:pt x="61560" y="1804"/>
                  <a:pt x="6167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2" name="Google Shape;3192;p25"/>
          <p:cNvSpPr/>
          <p:nvPr/>
        </p:nvSpPr>
        <p:spPr>
          <a:xfrm>
            <a:off x="-106001" y="6469756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93" name="Google Shape;3193;p25"/>
          <p:cNvGrpSpPr/>
          <p:nvPr/>
        </p:nvGrpSpPr>
        <p:grpSpPr>
          <a:xfrm>
            <a:off x="-827073" y="-670514"/>
            <a:ext cx="3145663" cy="7140295"/>
            <a:chOff x="13093133" y="-435336"/>
            <a:chExt cx="2359247" cy="5355221"/>
          </a:xfrm>
        </p:grpSpPr>
        <p:sp>
          <p:nvSpPr>
            <p:cNvPr id="3194" name="Google Shape;3194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97" name="Google Shape;3197;p25"/>
          <p:cNvGrpSpPr/>
          <p:nvPr/>
        </p:nvGrpSpPr>
        <p:grpSpPr>
          <a:xfrm flipH="1">
            <a:off x="-2344602" y="4554897"/>
            <a:ext cx="6350132" cy="2448791"/>
            <a:chOff x="6443175" y="3669288"/>
            <a:chExt cx="3880550" cy="1496450"/>
          </a:xfrm>
        </p:grpSpPr>
        <p:sp>
          <p:nvSpPr>
            <p:cNvPr id="3198" name="Google Shape;3198;p25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25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25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25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25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25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25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05" name="Google Shape;3205;p25"/>
          <p:cNvSpPr/>
          <p:nvPr/>
        </p:nvSpPr>
        <p:spPr>
          <a:xfrm flipH="1">
            <a:off x="11060751" y="4672025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6" name="Google Shape;3206;p25"/>
          <p:cNvSpPr/>
          <p:nvPr/>
        </p:nvSpPr>
        <p:spPr>
          <a:xfrm rot="2297280" flipH="1">
            <a:off x="1300738" y="60864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7" name="Google Shape;3207;p25"/>
          <p:cNvSpPr/>
          <p:nvPr/>
        </p:nvSpPr>
        <p:spPr>
          <a:xfrm rot="5400000" flipH="1">
            <a:off x="10407721" y="58975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8" name="Google Shape;3208;p25"/>
          <p:cNvSpPr/>
          <p:nvPr/>
        </p:nvSpPr>
        <p:spPr>
          <a:xfrm rot="5400000" flipH="1">
            <a:off x="-404327" y="43848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9" name="Google Shape;3209;p25"/>
          <p:cNvSpPr/>
          <p:nvPr/>
        </p:nvSpPr>
        <p:spPr>
          <a:xfrm rot="591793" flipH="1">
            <a:off x="-28972" y="56765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0" name="Google Shape;3210;p25"/>
          <p:cNvSpPr/>
          <p:nvPr/>
        </p:nvSpPr>
        <p:spPr>
          <a:xfrm>
            <a:off x="-1445992" y="-1271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1" name="Google Shape;3211;p25"/>
          <p:cNvSpPr/>
          <p:nvPr/>
        </p:nvSpPr>
        <p:spPr>
          <a:xfrm>
            <a:off x="-10" y="-127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2" name="Google Shape;3212;p25"/>
          <p:cNvSpPr/>
          <p:nvPr/>
        </p:nvSpPr>
        <p:spPr>
          <a:xfrm flipH="1">
            <a:off x="7506632" y="-20804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3" name="Google Shape;3213;p25"/>
          <p:cNvSpPr/>
          <p:nvPr/>
        </p:nvSpPr>
        <p:spPr>
          <a:xfrm>
            <a:off x="8000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14" name="Google Shape;3214;p25"/>
          <p:cNvGrpSpPr/>
          <p:nvPr/>
        </p:nvGrpSpPr>
        <p:grpSpPr>
          <a:xfrm rot="5400000" flipH="1">
            <a:off x="9904177" y="-432381"/>
            <a:ext cx="2119203" cy="2944189"/>
            <a:chOff x="6690382" y="-4766279"/>
            <a:chExt cx="1589402" cy="2208142"/>
          </a:xfrm>
        </p:grpSpPr>
        <p:sp>
          <p:nvSpPr>
            <p:cNvPr id="3215" name="Google Shape;3215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0" name="Google Shape;3230;p25"/>
          <p:cNvGrpSpPr/>
          <p:nvPr/>
        </p:nvGrpSpPr>
        <p:grpSpPr>
          <a:xfrm rot="5400000" flipH="1">
            <a:off x="10958828" y="-370948"/>
            <a:ext cx="2119203" cy="2944189"/>
            <a:chOff x="6690382" y="-4766279"/>
            <a:chExt cx="1589402" cy="2208142"/>
          </a:xfrm>
        </p:grpSpPr>
        <p:sp>
          <p:nvSpPr>
            <p:cNvPr id="3231" name="Google Shape;3231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4" name="Google Shape;3234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46" name="Google Shape;3246;p25"/>
          <p:cNvSpPr/>
          <p:nvPr/>
        </p:nvSpPr>
        <p:spPr>
          <a:xfrm flipH="1">
            <a:off x="-747580" y="33340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98021592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8" name="Google Shape;3248;p26"/>
          <p:cNvSpPr txBox="1">
            <a:spLocks noGrp="1"/>
          </p:cNvSpPr>
          <p:nvPr>
            <p:ph type="title"/>
          </p:nvPr>
        </p:nvSpPr>
        <p:spPr>
          <a:xfrm>
            <a:off x="2717600" y="2914233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249" name="Google Shape;3249;p26"/>
          <p:cNvSpPr txBox="1">
            <a:spLocks noGrp="1"/>
          </p:cNvSpPr>
          <p:nvPr>
            <p:ph type="title" idx="2" hasCustomPrompt="1"/>
          </p:nvPr>
        </p:nvSpPr>
        <p:spPr>
          <a:xfrm>
            <a:off x="2717600" y="1700567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250" name="Google Shape;3250;p26"/>
          <p:cNvSpPr txBox="1">
            <a:spLocks noGrp="1"/>
          </p:cNvSpPr>
          <p:nvPr>
            <p:ph type="subTitle" idx="1"/>
          </p:nvPr>
        </p:nvSpPr>
        <p:spPr>
          <a:xfrm>
            <a:off x="2717600" y="4127900"/>
            <a:ext cx="67568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51" name="Google Shape;3251;p26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3252" name="Google Shape;3252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3253" name="Google Shape;3253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54" name="Google Shape;3254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5" name="Google Shape;3255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6" name="Google Shape;3256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7" name="Google Shape;3257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8" name="Google Shape;3258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3259" name="Google Shape;3259;p26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3260" name="Google Shape;3260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61" name="Google Shape;3261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62" name="Google Shape;3262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3" name="Google Shape;3263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4" name="Google Shape;3264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5" name="Google Shape;3265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6" name="Google Shape;3266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67" name="Google Shape;3267;p26"/>
          <p:cNvSpPr/>
          <p:nvPr/>
        </p:nvSpPr>
        <p:spPr>
          <a:xfrm flipH="1">
            <a:off x="9088005" y="523152"/>
            <a:ext cx="4465385" cy="6096013"/>
          </a:xfrm>
          <a:custGeom>
            <a:avLst/>
            <a:gdLst/>
            <a:ahLst/>
            <a:cxnLst/>
            <a:rect l="l" t="t" r="r" b="b"/>
            <a:pathLst>
              <a:path w="114949" h="156925" extrusionOk="0">
                <a:moveTo>
                  <a:pt x="4" y="150666"/>
                </a:moveTo>
                <a:cubicBezTo>
                  <a:pt x="3" y="150668"/>
                  <a:pt x="2" y="150669"/>
                  <a:pt x="0" y="150670"/>
                </a:cubicBezTo>
                <a:lnTo>
                  <a:pt x="0" y="150670"/>
                </a:lnTo>
                <a:cubicBezTo>
                  <a:pt x="0" y="150670"/>
                  <a:pt x="2" y="150669"/>
                  <a:pt x="4" y="150666"/>
                </a:cubicBezTo>
                <a:close/>
                <a:moveTo>
                  <a:pt x="0" y="1"/>
                </a:moveTo>
                <a:lnTo>
                  <a:pt x="14837" y="29400"/>
                </a:lnTo>
                <a:cubicBezTo>
                  <a:pt x="14837" y="29400"/>
                  <a:pt x="35174" y="47340"/>
                  <a:pt x="35174" y="47340"/>
                </a:cubicBezTo>
                <a:cubicBezTo>
                  <a:pt x="36315" y="48368"/>
                  <a:pt x="37023" y="51517"/>
                  <a:pt x="37639" y="52887"/>
                </a:cubicBezTo>
                <a:cubicBezTo>
                  <a:pt x="38826" y="55535"/>
                  <a:pt x="41474" y="59369"/>
                  <a:pt x="40721" y="62359"/>
                </a:cubicBezTo>
                <a:cubicBezTo>
                  <a:pt x="40219" y="64345"/>
                  <a:pt x="38119" y="65601"/>
                  <a:pt x="36818" y="67084"/>
                </a:cubicBezTo>
                <a:cubicBezTo>
                  <a:pt x="35402" y="68659"/>
                  <a:pt x="34010" y="70257"/>
                  <a:pt x="32618" y="71855"/>
                </a:cubicBezTo>
                <a:cubicBezTo>
                  <a:pt x="30655" y="74137"/>
                  <a:pt x="28463" y="76351"/>
                  <a:pt x="26797" y="78862"/>
                </a:cubicBezTo>
                <a:cubicBezTo>
                  <a:pt x="24903" y="81692"/>
                  <a:pt x="23761" y="85276"/>
                  <a:pt x="22597" y="88449"/>
                </a:cubicBezTo>
                <a:cubicBezTo>
                  <a:pt x="21821" y="90503"/>
                  <a:pt x="21776" y="91736"/>
                  <a:pt x="21707" y="93881"/>
                </a:cubicBezTo>
                <a:cubicBezTo>
                  <a:pt x="21593" y="97716"/>
                  <a:pt x="19767" y="101299"/>
                  <a:pt x="19082" y="105065"/>
                </a:cubicBezTo>
                <a:cubicBezTo>
                  <a:pt x="18398" y="108832"/>
                  <a:pt x="18146" y="112735"/>
                  <a:pt x="17781" y="116501"/>
                </a:cubicBezTo>
                <a:cubicBezTo>
                  <a:pt x="17667" y="117665"/>
                  <a:pt x="17553" y="118829"/>
                  <a:pt x="17530" y="119993"/>
                </a:cubicBezTo>
                <a:cubicBezTo>
                  <a:pt x="17462" y="123303"/>
                  <a:pt x="20132" y="128187"/>
                  <a:pt x="18032" y="131109"/>
                </a:cubicBezTo>
                <a:cubicBezTo>
                  <a:pt x="16024" y="133917"/>
                  <a:pt x="11253" y="139897"/>
                  <a:pt x="10043" y="140696"/>
                </a:cubicBezTo>
                <a:cubicBezTo>
                  <a:pt x="8871" y="141485"/>
                  <a:pt x="217" y="150446"/>
                  <a:pt x="4" y="150666"/>
                </a:cubicBezTo>
                <a:lnTo>
                  <a:pt x="4" y="150666"/>
                </a:lnTo>
                <a:cubicBezTo>
                  <a:pt x="220" y="150449"/>
                  <a:pt x="1220" y="150412"/>
                  <a:pt x="2115" y="150412"/>
                </a:cubicBezTo>
                <a:cubicBezTo>
                  <a:pt x="2575" y="150412"/>
                  <a:pt x="3007" y="150422"/>
                  <a:pt x="3290" y="150422"/>
                </a:cubicBezTo>
                <a:cubicBezTo>
                  <a:pt x="3371" y="150422"/>
                  <a:pt x="3439" y="150421"/>
                  <a:pt x="3493" y="150419"/>
                </a:cubicBezTo>
                <a:cubicBezTo>
                  <a:pt x="3645" y="150414"/>
                  <a:pt x="3797" y="150412"/>
                  <a:pt x="3951" y="150412"/>
                </a:cubicBezTo>
                <a:cubicBezTo>
                  <a:pt x="5176" y="150412"/>
                  <a:pt x="6432" y="150556"/>
                  <a:pt x="7670" y="150556"/>
                </a:cubicBezTo>
                <a:cubicBezTo>
                  <a:pt x="7813" y="150557"/>
                  <a:pt x="7956" y="150558"/>
                  <a:pt x="8100" y="150558"/>
                </a:cubicBezTo>
                <a:cubicBezTo>
                  <a:pt x="10652" y="150558"/>
                  <a:pt x="13218" y="150358"/>
                  <a:pt x="15681" y="149666"/>
                </a:cubicBezTo>
                <a:cubicBezTo>
                  <a:pt x="17484" y="149187"/>
                  <a:pt x="19562" y="149118"/>
                  <a:pt x="21433" y="149050"/>
                </a:cubicBezTo>
                <a:cubicBezTo>
                  <a:pt x="21675" y="149038"/>
                  <a:pt x="21917" y="149032"/>
                  <a:pt x="22158" y="149032"/>
                </a:cubicBezTo>
                <a:cubicBezTo>
                  <a:pt x="23836" y="149032"/>
                  <a:pt x="25506" y="149325"/>
                  <a:pt x="27003" y="150123"/>
                </a:cubicBezTo>
                <a:cubicBezTo>
                  <a:pt x="30974" y="152177"/>
                  <a:pt x="35357" y="153501"/>
                  <a:pt x="39557" y="155053"/>
                </a:cubicBezTo>
                <a:cubicBezTo>
                  <a:pt x="41537" y="155783"/>
                  <a:pt x="43865" y="155977"/>
                  <a:pt x="46205" y="155977"/>
                </a:cubicBezTo>
                <a:cubicBezTo>
                  <a:pt x="48476" y="155977"/>
                  <a:pt x="50760" y="155794"/>
                  <a:pt x="52750" y="155738"/>
                </a:cubicBezTo>
                <a:cubicBezTo>
                  <a:pt x="52835" y="155738"/>
                  <a:pt x="52921" y="155736"/>
                  <a:pt x="53006" y="155736"/>
                </a:cubicBezTo>
                <a:cubicBezTo>
                  <a:pt x="53262" y="155736"/>
                  <a:pt x="53514" y="155749"/>
                  <a:pt x="53754" y="155852"/>
                </a:cubicBezTo>
                <a:cubicBezTo>
                  <a:pt x="53959" y="155920"/>
                  <a:pt x="54142" y="156057"/>
                  <a:pt x="54347" y="156126"/>
                </a:cubicBezTo>
                <a:cubicBezTo>
                  <a:pt x="54553" y="156205"/>
                  <a:pt x="54764" y="156234"/>
                  <a:pt x="54975" y="156234"/>
                </a:cubicBezTo>
                <a:cubicBezTo>
                  <a:pt x="55186" y="156234"/>
                  <a:pt x="55397" y="156205"/>
                  <a:pt x="55603" y="156171"/>
                </a:cubicBezTo>
                <a:cubicBezTo>
                  <a:pt x="59734" y="155601"/>
                  <a:pt x="63751" y="155053"/>
                  <a:pt x="67883" y="155053"/>
                </a:cubicBezTo>
                <a:cubicBezTo>
                  <a:pt x="71969" y="155646"/>
                  <a:pt x="76009" y="156263"/>
                  <a:pt x="80117" y="156628"/>
                </a:cubicBezTo>
                <a:cubicBezTo>
                  <a:pt x="80623" y="156669"/>
                  <a:pt x="81159" y="156685"/>
                  <a:pt x="81713" y="156685"/>
                </a:cubicBezTo>
                <a:cubicBezTo>
                  <a:pt x="83257" y="156685"/>
                  <a:pt x="84944" y="156566"/>
                  <a:pt x="86533" y="156566"/>
                </a:cubicBezTo>
                <a:cubicBezTo>
                  <a:pt x="87813" y="156566"/>
                  <a:pt x="89029" y="156643"/>
                  <a:pt x="90057" y="156921"/>
                </a:cubicBezTo>
                <a:lnTo>
                  <a:pt x="90057" y="156921"/>
                </a:lnTo>
                <a:cubicBezTo>
                  <a:pt x="87961" y="156351"/>
                  <a:pt x="85865" y="155713"/>
                  <a:pt x="83792" y="154984"/>
                </a:cubicBezTo>
                <a:cubicBezTo>
                  <a:pt x="80163" y="153729"/>
                  <a:pt x="76602" y="152245"/>
                  <a:pt x="73110" y="150693"/>
                </a:cubicBezTo>
                <a:cubicBezTo>
                  <a:pt x="72357" y="150351"/>
                  <a:pt x="71603" y="150008"/>
                  <a:pt x="70987" y="149438"/>
                </a:cubicBezTo>
                <a:cubicBezTo>
                  <a:pt x="70188" y="148707"/>
                  <a:pt x="69686" y="147657"/>
                  <a:pt x="68773" y="147087"/>
                </a:cubicBezTo>
                <a:cubicBezTo>
                  <a:pt x="66901" y="145946"/>
                  <a:pt x="66536" y="144302"/>
                  <a:pt x="64710" y="143047"/>
                </a:cubicBezTo>
                <a:cubicBezTo>
                  <a:pt x="63797" y="142453"/>
                  <a:pt x="62770" y="141997"/>
                  <a:pt x="61697" y="141791"/>
                </a:cubicBezTo>
                <a:cubicBezTo>
                  <a:pt x="61642" y="141782"/>
                  <a:pt x="61550" y="141778"/>
                  <a:pt x="61431" y="141778"/>
                </a:cubicBezTo>
                <a:cubicBezTo>
                  <a:pt x="60856" y="141778"/>
                  <a:pt x="59661" y="141870"/>
                  <a:pt x="59080" y="141870"/>
                </a:cubicBezTo>
                <a:cubicBezTo>
                  <a:pt x="58898" y="141870"/>
                  <a:pt x="58776" y="141861"/>
                  <a:pt x="58753" y="141837"/>
                </a:cubicBezTo>
                <a:cubicBezTo>
                  <a:pt x="55945" y="138984"/>
                  <a:pt x="54598" y="136336"/>
                  <a:pt x="53206" y="132547"/>
                </a:cubicBezTo>
                <a:cubicBezTo>
                  <a:pt x="52864" y="131588"/>
                  <a:pt x="50239" y="121614"/>
                  <a:pt x="50033" y="121614"/>
                </a:cubicBezTo>
                <a:cubicBezTo>
                  <a:pt x="49874" y="121614"/>
                  <a:pt x="48299" y="116455"/>
                  <a:pt x="48070" y="115930"/>
                </a:cubicBezTo>
                <a:cubicBezTo>
                  <a:pt x="47386" y="114355"/>
                  <a:pt x="47203" y="113260"/>
                  <a:pt x="47112" y="111502"/>
                </a:cubicBezTo>
                <a:cubicBezTo>
                  <a:pt x="47112" y="111137"/>
                  <a:pt x="47089" y="110772"/>
                  <a:pt x="47180" y="110429"/>
                </a:cubicBezTo>
                <a:cubicBezTo>
                  <a:pt x="47272" y="110110"/>
                  <a:pt x="47454" y="109813"/>
                  <a:pt x="47614" y="109516"/>
                </a:cubicBezTo>
                <a:cubicBezTo>
                  <a:pt x="48048" y="108832"/>
                  <a:pt x="48481" y="108124"/>
                  <a:pt x="48915" y="107416"/>
                </a:cubicBezTo>
                <a:cubicBezTo>
                  <a:pt x="48666" y="107218"/>
                  <a:pt x="48357" y="107031"/>
                  <a:pt x="48067" y="107031"/>
                </a:cubicBezTo>
                <a:cubicBezTo>
                  <a:pt x="47958" y="107031"/>
                  <a:pt x="47851" y="107057"/>
                  <a:pt x="47751" y="107120"/>
                </a:cubicBezTo>
                <a:cubicBezTo>
                  <a:pt x="47427" y="107343"/>
                  <a:pt x="47246" y="107926"/>
                  <a:pt x="46938" y="107926"/>
                </a:cubicBezTo>
                <a:cubicBezTo>
                  <a:pt x="46900" y="107926"/>
                  <a:pt x="46859" y="107916"/>
                  <a:pt x="46815" y="107896"/>
                </a:cubicBezTo>
                <a:lnTo>
                  <a:pt x="46815" y="107896"/>
                </a:lnTo>
                <a:cubicBezTo>
                  <a:pt x="46817" y="107897"/>
                  <a:pt x="46818" y="107897"/>
                  <a:pt x="46819" y="107897"/>
                </a:cubicBezTo>
                <a:cubicBezTo>
                  <a:pt x="47061" y="107897"/>
                  <a:pt x="48574" y="97984"/>
                  <a:pt x="48755" y="97054"/>
                </a:cubicBezTo>
                <a:cubicBezTo>
                  <a:pt x="48669" y="97024"/>
                  <a:pt x="48582" y="97010"/>
                  <a:pt x="48494" y="97010"/>
                </a:cubicBezTo>
                <a:cubicBezTo>
                  <a:pt x="48118" y="97010"/>
                  <a:pt x="47749" y="97268"/>
                  <a:pt x="47545" y="97602"/>
                </a:cubicBezTo>
                <a:cubicBezTo>
                  <a:pt x="47272" y="98012"/>
                  <a:pt x="47226" y="98492"/>
                  <a:pt x="47157" y="98971"/>
                </a:cubicBezTo>
                <a:cubicBezTo>
                  <a:pt x="46998" y="100363"/>
                  <a:pt x="46153" y="103080"/>
                  <a:pt x="46381" y="104381"/>
                </a:cubicBezTo>
                <a:cubicBezTo>
                  <a:pt x="46244" y="103627"/>
                  <a:pt x="46153" y="102851"/>
                  <a:pt x="46039" y="102098"/>
                </a:cubicBezTo>
                <a:cubicBezTo>
                  <a:pt x="45491" y="102144"/>
                  <a:pt x="45354" y="102897"/>
                  <a:pt x="45468" y="103422"/>
                </a:cubicBezTo>
                <a:cubicBezTo>
                  <a:pt x="45510" y="103692"/>
                  <a:pt x="44851" y="106593"/>
                  <a:pt x="44233" y="106593"/>
                </a:cubicBezTo>
                <a:cubicBezTo>
                  <a:pt x="44173" y="106593"/>
                  <a:pt x="44112" y="106565"/>
                  <a:pt x="44053" y="106503"/>
                </a:cubicBezTo>
                <a:cubicBezTo>
                  <a:pt x="42958" y="105385"/>
                  <a:pt x="44190" y="102007"/>
                  <a:pt x="44487" y="100706"/>
                </a:cubicBezTo>
                <a:cubicBezTo>
                  <a:pt x="44966" y="98674"/>
                  <a:pt x="45377" y="96346"/>
                  <a:pt x="46290" y="94429"/>
                </a:cubicBezTo>
                <a:cubicBezTo>
                  <a:pt x="49714" y="87307"/>
                  <a:pt x="55557" y="82240"/>
                  <a:pt x="60830" y="76671"/>
                </a:cubicBezTo>
                <a:cubicBezTo>
                  <a:pt x="61012" y="76488"/>
                  <a:pt x="61172" y="76283"/>
                  <a:pt x="61104" y="76055"/>
                </a:cubicBezTo>
                <a:cubicBezTo>
                  <a:pt x="61060" y="75867"/>
                  <a:pt x="60899" y="75792"/>
                  <a:pt x="60711" y="75792"/>
                </a:cubicBezTo>
                <a:cubicBezTo>
                  <a:pt x="60509" y="75792"/>
                  <a:pt x="60276" y="75879"/>
                  <a:pt x="60122" y="76009"/>
                </a:cubicBezTo>
                <a:cubicBezTo>
                  <a:pt x="59848" y="76283"/>
                  <a:pt x="59574" y="76671"/>
                  <a:pt x="59186" y="76694"/>
                </a:cubicBezTo>
                <a:lnTo>
                  <a:pt x="60077" y="74845"/>
                </a:lnTo>
                <a:cubicBezTo>
                  <a:pt x="60077" y="74845"/>
                  <a:pt x="58479" y="74366"/>
                  <a:pt x="58342" y="74343"/>
                </a:cubicBezTo>
                <a:cubicBezTo>
                  <a:pt x="58205" y="74685"/>
                  <a:pt x="58022" y="75005"/>
                  <a:pt x="57771" y="75301"/>
                </a:cubicBezTo>
                <a:cubicBezTo>
                  <a:pt x="57817" y="74936"/>
                  <a:pt x="57862" y="74594"/>
                  <a:pt x="57908" y="74229"/>
                </a:cubicBezTo>
                <a:lnTo>
                  <a:pt x="57132" y="73955"/>
                </a:lnTo>
                <a:cubicBezTo>
                  <a:pt x="55626" y="76032"/>
                  <a:pt x="53800" y="77447"/>
                  <a:pt x="51791" y="78953"/>
                </a:cubicBezTo>
                <a:cubicBezTo>
                  <a:pt x="50521" y="79929"/>
                  <a:pt x="48440" y="81557"/>
                  <a:pt x="48077" y="83213"/>
                </a:cubicBezTo>
                <a:lnTo>
                  <a:pt x="48077" y="83213"/>
                </a:lnTo>
                <a:cubicBezTo>
                  <a:pt x="48260" y="82356"/>
                  <a:pt x="48555" y="81523"/>
                  <a:pt x="48983" y="80779"/>
                </a:cubicBezTo>
                <a:cubicBezTo>
                  <a:pt x="49257" y="80277"/>
                  <a:pt x="49554" y="79821"/>
                  <a:pt x="49851" y="79364"/>
                </a:cubicBezTo>
                <a:cubicBezTo>
                  <a:pt x="51563" y="76762"/>
                  <a:pt x="53115" y="73909"/>
                  <a:pt x="54964" y="71490"/>
                </a:cubicBezTo>
                <a:cubicBezTo>
                  <a:pt x="56995" y="68865"/>
                  <a:pt x="58912" y="66011"/>
                  <a:pt x="59437" y="62656"/>
                </a:cubicBezTo>
                <a:cubicBezTo>
                  <a:pt x="59962" y="59461"/>
                  <a:pt x="59141" y="56265"/>
                  <a:pt x="58912" y="53092"/>
                </a:cubicBezTo>
                <a:cubicBezTo>
                  <a:pt x="58684" y="50011"/>
                  <a:pt x="58479" y="47021"/>
                  <a:pt x="58136" y="43939"/>
                </a:cubicBezTo>
                <a:cubicBezTo>
                  <a:pt x="57474" y="37936"/>
                  <a:pt x="57497" y="30130"/>
                  <a:pt x="62336" y="25771"/>
                </a:cubicBezTo>
                <a:cubicBezTo>
                  <a:pt x="66194" y="22301"/>
                  <a:pt x="69344" y="17873"/>
                  <a:pt x="72676" y="13833"/>
                </a:cubicBezTo>
                <a:lnTo>
                  <a:pt x="73475" y="9861"/>
                </a:lnTo>
                <a:lnTo>
                  <a:pt x="89430" y="9861"/>
                </a:lnTo>
                <a:lnTo>
                  <a:pt x="106184" y="7054"/>
                </a:lnTo>
                <a:lnTo>
                  <a:pt x="114949" y="1"/>
                </a:lnTo>
                <a:lnTo>
                  <a:pt x="111776" y="1"/>
                </a:lnTo>
                <a:lnTo>
                  <a:pt x="104586" y="4657"/>
                </a:lnTo>
                <a:lnTo>
                  <a:pt x="90617" y="7465"/>
                </a:lnTo>
                <a:lnTo>
                  <a:pt x="90617" y="7465"/>
                </a:lnTo>
                <a:lnTo>
                  <a:pt x="102600" y="1"/>
                </a:lnTo>
                <a:lnTo>
                  <a:pt x="96209" y="1"/>
                </a:lnTo>
                <a:lnTo>
                  <a:pt x="84637" y="7465"/>
                </a:lnTo>
                <a:lnTo>
                  <a:pt x="72676" y="7853"/>
                </a:lnTo>
                <a:lnTo>
                  <a:pt x="68682" y="7853"/>
                </a:lnTo>
                <a:lnTo>
                  <a:pt x="62313" y="11847"/>
                </a:lnTo>
                <a:lnTo>
                  <a:pt x="60305" y="18238"/>
                </a:lnTo>
                <a:lnTo>
                  <a:pt x="57520" y="22210"/>
                </a:lnTo>
                <a:lnTo>
                  <a:pt x="49942" y="25816"/>
                </a:lnTo>
                <a:lnTo>
                  <a:pt x="39557" y="15842"/>
                </a:lnTo>
                <a:lnTo>
                  <a:pt x="39557" y="11048"/>
                </a:lnTo>
                <a:lnTo>
                  <a:pt x="41953" y="5068"/>
                </a:lnTo>
                <a:lnTo>
                  <a:pt x="45560" y="1"/>
                </a:lnTo>
                <a:lnTo>
                  <a:pt x="35174" y="480"/>
                </a:lnTo>
                <a:lnTo>
                  <a:pt x="36772" y="4657"/>
                </a:lnTo>
                <a:lnTo>
                  <a:pt x="34375" y="11459"/>
                </a:lnTo>
                <a:lnTo>
                  <a:pt x="36772" y="15842"/>
                </a:lnTo>
                <a:lnTo>
                  <a:pt x="36772" y="15842"/>
                </a:lnTo>
                <a:lnTo>
                  <a:pt x="25199" y="1"/>
                </a:lnTo>
                <a:close/>
                <a:moveTo>
                  <a:pt x="90057" y="156921"/>
                </a:moveTo>
                <a:lnTo>
                  <a:pt x="90057" y="156921"/>
                </a:lnTo>
                <a:cubicBezTo>
                  <a:pt x="90061" y="156922"/>
                  <a:pt x="90065" y="156923"/>
                  <a:pt x="90069" y="156924"/>
                </a:cubicBezTo>
                <a:cubicBezTo>
                  <a:pt x="90065" y="156923"/>
                  <a:pt x="90061" y="156922"/>
                  <a:pt x="90057" y="15692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8" name="Google Shape;3268;p26"/>
          <p:cNvSpPr/>
          <p:nvPr/>
        </p:nvSpPr>
        <p:spPr>
          <a:xfrm flipH="1">
            <a:off x="10036761" y="1523677"/>
            <a:ext cx="3581352" cy="5095479"/>
          </a:xfrm>
          <a:custGeom>
            <a:avLst/>
            <a:gdLst/>
            <a:ahLst/>
            <a:cxnLst/>
            <a:rect l="l" t="t" r="r" b="b"/>
            <a:pathLst>
              <a:path w="92192" h="131169" extrusionOk="0">
                <a:moveTo>
                  <a:pt x="55671" y="3036"/>
                </a:moveTo>
                <a:cubicBezTo>
                  <a:pt x="55675" y="3087"/>
                  <a:pt x="55679" y="3137"/>
                  <a:pt x="55683" y="3188"/>
                </a:cubicBezTo>
                <a:lnTo>
                  <a:pt x="55683" y="3188"/>
                </a:lnTo>
                <a:cubicBezTo>
                  <a:pt x="55679" y="3137"/>
                  <a:pt x="55675" y="3087"/>
                  <a:pt x="55671" y="3036"/>
                </a:cubicBezTo>
                <a:close/>
                <a:moveTo>
                  <a:pt x="53640" y="7556"/>
                </a:moveTo>
                <a:cubicBezTo>
                  <a:pt x="53759" y="8515"/>
                  <a:pt x="53858" y="9473"/>
                  <a:pt x="53932" y="10432"/>
                </a:cubicBezTo>
                <a:lnTo>
                  <a:pt x="53932" y="10432"/>
                </a:lnTo>
                <a:cubicBezTo>
                  <a:pt x="53938" y="9472"/>
                  <a:pt x="53851" y="8513"/>
                  <a:pt x="53640" y="7556"/>
                </a:cubicBezTo>
                <a:close/>
                <a:moveTo>
                  <a:pt x="43642" y="16458"/>
                </a:moveTo>
                <a:cubicBezTo>
                  <a:pt x="43887" y="17130"/>
                  <a:pt x="44039" y="17834"/>
                  <a:pt x="44100" y="18540"/>
                </a:cubicBezTo>
                <a:lnTo>
                  <a:pt x="44100" y="18540"/>
                </a:lnTo>
                <a:cubicBezTo>
                  <a:pt x="44087" y="17819"/>
                  <a:pt x="43956" y="17113"/>
                  <a:pt x="43642" y="16458"/>
                </a:cubicBezTo>
                <a:close/>
                <a:moveTo>
                  <a:pt x="34352" y="50193"/>
                </a:moveTo>
                <a:cubicBezTo>
                  <a:pt x="34352" y="50193"/>
                  <a:pt x="34352" y="50193"/>
                  <a:pt x="34352" y="50194"/>
                </a:cubicBezTo>
                <a:lnTo>
                  <a:pt x="34352" y="50194"/>
                </a:lnTo>
                <a:lnTo>
                  <a:pt x="34352" y="50193"/>
                </a:lnTo>
                <a:close/>
                <a:moveTo>
                  <a:pt x="49472" y="51061"/>
                </a:moveTo>
                <a:cubicBezTo>
                  <a:pt x="49469" y="51068"/>
                  <a:pt x="49466" y="51076"/>
                  <a:pt x="49463" y="51084"/>
                </a:cubicBezTo>
                <a:cubicBezTo>
                  <a:pt x="49466" y="51076"/>
                  <a:pt x="49469" y="51068"/>
                  <a:pt x="49472" y="51061"/>
                </a:cubicBezTo>
                <a:close/>
                <a:moveTo>
                  <a:pt x="41360" y="52887"/>
                </a:moveTo>
                <a:lnTo>
                  <a:pt x="41360" y="52887"/>
                </a:lnTo>
                <a:cubicBezTo>
                  <a:pt x="41332" y="52915"/>
                  <a:pt x="41312" y="52943"/>
                  <a:pt x="41291" y="52977"/>
                </a:cubicBezTo>
                <a:lnTo>
                  <a:pt x="41291" y="52977"/>
                </a:lnTo>
                <a:cubicBezTo>
                  <a:pt x="41314" y="52947"/>
                  <a:pt x="41337" y="52917"/>
                  <a:pt x="41360" y="52887"/>
                </a:cubicBezTo>
                <a:close/>
                <a:moveTo>
                  <a:pt x="21228" y="74069"/>
                </a:moveTo>
                <a:cubicBezTo>
                  <a:pt x="21228" y="74069"/>
                  <a:pt x="21228" y="74069"/>
                  <a:pt x="21227" y="74069"/>
                </a:cubicBezTo>
                <a:lnTo>
                  <a:pt x="21227" y="74069"/>
                </a:lnTo>
                <a:cubicBezTo>
                  <a:pt x="21228" y="74069"/>
                  <a:pt x="21228" y="74069"/>
                  <a:pt x="21228" y="74069"/>
                </a:cubicBezTo>
                <a:close/>
                <a:moveTo>
                  <a:pt x="46427" y="88608"/>
                </a:moveTo>
                <a:cubicBezTo>
                  <a:pt x="46448" y="88935"/>
                  <a:pt x="46483" y="89258"/>
                  <a:pt x="46532" y="89579"/>
                </a:cubicBezTo>
                <a:lnTo>
                  <a:pt x="46532" y="89579"/>
                </a:lnTo>
                <a:cubicBezTo>
                  <a:pt x="46513" y="89260"/>
                  <a:pt x="46478" y="88936"/>
                  <a:pt x="46427" y="88608"/>
                </a:cubicBezTo>
                <a:close/>
                <a:moveTo>
                  <a:pt x="18398" y="91507"/>
                </a:moveTo>
                <a:lnTo>
                  <a:pt x="18398" y="91507"/>
                </a:lnTo>
                <a:cubicBezTo>
                  <a:pt x="18399" y="91510"/>
                  <a:pt x="18400" y="91514"/>
                  <a:pt x="18402" y="91517"/>
                </a:cubicBezTo>
                <a:lnTo>
                  <a:pt x="18402" y="91517"/>
                </a:lnTo>
                <a:cubicBezTo>
                  <a:pt x="18400" y="91514"/>
                  <a:pt x="18399" y="91510"/>
                  <a:pt x="18398" y="91507"/>
                </a:cubicBezTo>
                <a:close/>
                <a:moveTo>
                  <a:pt x="18960" y="106900"/>
                </a:moveTo>
                <a:cubicBezTo>
                  <a:pt x="18955" y="106905"/>
                  <a:pt x="18950" y="106909"/>
                  <a:pt x="18945" y="106914"/>
                </a:cubicBezTo>
                <a:cubicBezTo>
                  <a:pt x="18950" y="106909"/>
                  <a:pt x="18955" y="106905"/>
                  <a:pt x="18960" y="106900"/>
                </a:cubicBezTo>
                <a:close/>
                <a:moveTo>
                  <a:pt x="66787" y="122114"/>
                </a:moveTo>
                <a:cubicBezTo>
                  <a:pt x="66787" y="122114"/>
                  <a:pt x="66787" y="122115"/>
                  <a:pt x="66787" y="122116"/>
                </a:cubicBezTo>
                <a:cubicBezTo>
                  <a:pt x="66787" y="122115"/>
                  <a:pt x="66787" y="122114"/>
                  <a:pt x="66787" y="122114"/>
                </a:cubicBezTo>
                <a:close/>
                <a:moveTo>
                  <a:pt x="67192" y="124103"/>
                </a:moveTo>
                <a:cubicBezTo>
                  <a:pt x="67257" y="124169"/>
                  <a:pt x="67319" y="124237"/>
                  <a:pt x="67381" y="124307"/>
                </a:cubicBezTo>
                <a:cubicBezTo>
                  <a:pt x="67324" y="124232"/>
                  <a:pt x="67260" y="124164"/>
                  <a:pt x="67192" y="124103"/>
                </a:cubicBezTo>
                <a:close/>
                <a:moveTo>
                  <a:pt x="3" y="125035"/>
                </a:moveTo>
                <a:lnTo>
                  <a:pt x="3" y="125035"/>
                </a:lnTo>
                <a:cubicBezTo>
                  <a:pt x="2" y="125036"/>
                  <a:pt x="1" y="125036"/>
                  <a:pt x="0" y="125037"/>
                </a:cubicBezTo>
                <a:lnTo>
                  <a:pt x="0" y="125037"/>
                </a:lnTo>
                <a:cubicBezTo>
                  <a:pt x="1" y="125036"/>
                  <a:pt x="2" y="125036"/>
                  <a:pt x="3" y="125035"/>
                </a:cubicBezTo>
                <a:close/>
                <a:moveTo>
                  <a:pt x="92126" y="130971"/>
                </a:moveTo>
                <a:cubicBezTo>
                  <a:pt x="92148" y="130971"/>
                  <a:pt x="92170" y="130972"/>
                  <a:pt x="92192" y="130972"/>
                </a:cubicBezTo>
                <a:cubicBezTo>
                  <a:pt x="92170" y="130972"/>
                  <a:pt x="92148" y="130971"/>
                  <a:pt x="92126" y="130971"/>
                </a:cubicBezTo>
                <a:close/>
                <a:moveTo>
                  <a:pt x="28463" y="1"/>
                </a:moveTo>
                <a:cubicBezTo>
                  <a:pt x="28620" y="6753"/>
                  <a:pt x="32083" y="12913"/>
                  <a:pt x="35507" y="18740"/>
                </a:cubicBezTo>
                <a:lnTo>
                  <a:pt x="35507" y="18740"/>
                </a:lnTo>
                <a:cubicBezTo>
                  <a:pt x="33919" y="16140"/>
                  <a:pt x="31450" y="14191"/>
                  <a:pt x="28897" y="12554"/>
                </a:cubicBezTo>
                <a:cubicBezTo>
                  <a:pt x="26227" y="10820"/>
                  <a:pt x="23373" y="9359"/>
                  <a:pt x="20863" y="7396"/>
                </a:cubicBezTo>
                <a:lnTo>
                  <a:pt x="20863" y="7396"/>
                </a:lnTo>
                <a:cubicBezTo>
                  <a:pt x="25382" y="10934"/>
                  <a:pt x="29787" y="14860"/>
                  <a:pt x="33462" y="19356"/>
                </a:cubicBezTo>
                <a:cubicBezTo>
                  <a:pt x="35334" y="21639"/>
                  <a:pt x="37023" y="24081"/>
                  <a:pt x="38415" y="26683"/>
                </a:cubicBezTo>
                <a:cubicBezTo>
                  <a:pt x="39648" y="28966"/>
                  <a:pt x="41497" y="32230"/>
                  <a:pt x="41565" y="34878"/>
                </a:cubicBezTo>
                <a:cubicBezTo>
                  <a:pt x="41634" y="38027"/>
                  <a:pt x="38598" y="39511"/>
                  <a:pt x="36818" y="41588"/>
                </a:cubicBezTo>
                <a:cubicBezTo>
                  <a:pt x="34672" y="44099"/>
                  <a:pt x="32800" y="46815"/>
                  <a:pt x="30426" y="49075"/>
                </a:cubicBezTo>
                <a:cubicBezTo>
                  <a:pt x="27596" y="51791"/>
                  <a:pt x="25017" y="54599"/>
                  <a:pt x="23236" y="58159"/>
                </a:cubicBezTo>
                <a:cubicBezTo>
                  <a:pt x="22415" y="59780"/>
                  <a:pt x="21410" y="61264"/>
                  <a:pt x="21114" y="63090"/>
                </a:cubicBezTo>
                <a:cubicBezTo>
                  <a:pt x="20680" y="65578"/>
                  <a:pt x="20817" y="68134"/>
                  <a:pt x="20452" y="70622"/>
                </a:cubicBezTo>
                <a:cubicBezTo>
                  <a:pt x="20041" y="73361"/>
                  <a:pt x="19630" y="76123"/>
                  <a:pt x="19219" y="78862"/>
                </a:cubicBezTo>
                <a:cubicBezTo>
                  <a:pt x="19470" y="77287"/>
                  <a:pt x="20246" y="75689"/>
                  <a:pt x="20749" y="74205"/>
                </a:cubicBezTo>
                <a:cubicBezTo>
                  <a:pt x="21296" y="72699"/>
                  <a:pt x="21525" y="71010"/>
                  <a:pt x="21662" y="69412"/>
                </a:cubicBezTo>
                <a:cubicBezTo>
                  <a:pt x="21776" y="68066"/>
                  <a:pt x="21798" y="66696"/>
                  <a:pt x="22072" y="65372"/>
                </a:cubicBezTo>
                <a:cubicBezTo>
                  <a:pt x="22346" y="64025"/>
                  <a:pt x="22917" y="62724"/>
                  <a:pt x="23967" y="61857"/>
                </a:cubicBezTo>
                <a:lnTo>
                  <a:pt x="23967" y="61857"/>
                </a:lnTo>
                <a:cubicBezTo>
                  <a:pt x="23191" y="63272"/>
                  <a:pt x="22871" y="64893"/>
                  <a:pt x="22666" y="66513"/>
                </a:cubicBezTo>
                <a:cubicBezTo>
                  <a:pt x="22095" y="70850"/>
                  <a:pt x="21935" y="75643"/>
                  <a:pt x="22575" y="79980"/>
                </a:cubicBezTo>
                <a:cubicBezTo>
                  <a:pt x="23077" y="83290"/>
                  <a:pt x="22985" y="86691"/>
                  <a:pt x="22301" y="89955"/>
                </a:cubicBezTo>
                <a:cubicBezTo>
                  <a:pt x="22575" y="87307"/>
                  <a:pt x="22826" y="84614"/>
                  <a:pt x="22460" y="81966"/>
                </a:cubicBezTo>
                <a:cubicBezTo>
                  <a:pt x="22141" y="79661"/>
                  <a:pt x="20247" y="76398"/>
                  <a:pt x="21227" y="74069"/>
                </a:cubicBezTo>
                <a:lnTo>
                  <a:pt x="21227" y="74069"/>
                </a:lnTo>
                <a:cubicBezTo>
                  <a:pt x="19881" y="77265"/>
                  <a:pt x="19972" y="80688"/>
                  <a:pt x="19265" y="83975"/>
                </a:cubicBezTo>
                <a:cubicBezTo>
                  <a:pt x="18466" y="87695"/>
                  <a:pt x="19242" y="91530"/>
                  <a:pt x="19995" y="95182"/>
                </a:cubicBezTo>
                <a:cubicBezTo>
                  <a:pt x="19472" y="93953"/>
                  <a:pt x="18948" y="92746"/>
                  <a:pt x="18402" y="91517"/>
                </a:cubicBezTo>
                <a:lnTo>
                  <a:pt x="18402" y="91517"/>
                </a:lnTo>
                <a:cubicBezTo>
                  <a:pt x="18571" y="91920"/>
                  <a:pt x="18032" y="93406"/>
                  <a:pt x="18009" y="93904"/>
                </a:cubicBezTo>
                <a:cubicBezTo>
                  <a:pt x="17987" y="94817"/>
                  <a:pt x="18146" y="95684"/>
                  <a:pt x="18192" y="96574"/>
                </a:cubicBezTo>
                <a:cubicBezTo>
                  <a:pt x="18238" y="98149"/>
                  <a:pt x="18283" y="99427"/>
                  <a:pt x="18968" y="100934"/>
                </a:cubicBezTo>
                <a:cubicBezTo>
                  <a:pt x="19628" y="102412"/>
                  <a:pt x="20401" y="105546"/>
                  <a:pt x="18960" y="106900"/>
                </a:cubicBezTo>
                <a:lnTo>
                  <a:pt x="18960" y="106900"/>
                </a:lnTo>
                <a:cubicBezTo>
                  <a:pt x="19617" y="106289"/>
                  <a:pt x="20274" y="105677"/>
                  <a:pt x="20908" y="105065"/>
                </a:cubicBezTo>
                <a:lnTo>
                  <a:pt x="20908" y="105065"/>
                </a:lnTo>
                <a:cubicBezTo>
                  <a:pt x="19927" y="106937"/>
                  <a:pt x="18922" y="108786"/>
                  <a:pt x="17918" y="110635"/>
                </a:cubicBezTo>
                <a:cubicBezTo>
                  <a:pt x="18101" y="110041"/>
                  <a:pt x="18283" y="109471"/>
                  <a:pt x="18443" y="108877"/>
                </a:cubicBezTo>
                <a:lnTo>
                  <a:pt x="18443" y="108877"/>
                </a:lnTo>
                <a:cubicBezTo>
                  <a:pt x="16845" y="110954"/>
                  <a:pt x="15088" y="112894"/>
                  <a:pt x="13193" y="114720"/>
                </a:cubicBezTo>
                <a:cubicBezTo>
                  <a:pt x="14220" y="113442"/>
                  <a:pt x="15270" y="112187"/>
                  <a:pt x="16298" y="110909"/>
                </a:cubicBezTo>
                <a:cubicBezTo>
                  <a:pt x="16868" y="110201"/>
                  <a:pt x="17462" y="109471"/>
                  <a:pt x="17667" y="108580"/>
                </a:cubicBezTo>
                <a:cubicBezTo>
                  <a:pt x="17895" y="107599"/>
                  <a:pt x="17918" y="106503"/>
                  <a:pt x="18032" y="105499"/>
                </a:cubicBezTo>
                <a:lnTo>
                  <a:pt x="18032" y="105499"/>
                </a:lnTo>
                <a:cubicBezTo>
                  <a:pt x="15773" y="107393"/>
                  <a:pt x="13330" y="109151"/>
                  <a:pt x="11481" y="111434"/>
                </a:cubicBezTo>
                <a:cubicBezTo>
                  <a:pt x="9724" y="113556"/>
                  <a:pt x="7921" y="115633"/>
                  <a:pt x="6140" y="117733"/>
                </a:cubicBezTo>
                <a:cubicBezTo>
                  <a:pt x="4110" y="120175"/>
                  <a:pt x="2056" y="122593"/>
                  <a:pt x="3" y="125035"/>
                </a:cubicBezTo>
                <a:lnTo>
                  <a:pt x="3" y="125035"/>
                </a:lnTo>
                <a:cubicBezTo>
                  <a:pt x="158" y="124854"/>
                  <a:pt x="851" y="124809"/>
                  <a:pt x="1593" y="124809"/>
                </a:cubicBezTo>
                <a:cubicBezTo>
                  <a:pt x="2352" y="124809"/>
                  <a:pt x="3162" y="124856"/>
                  <a:pt x="3496" y="124856"/>
                </a:cubicBezTo>
                <a:cubicBezTo>
                  <a:pt x="3531" y="124856"/>
                  <a:pt x="3560" y="124856"/>
                  <a:pt x="3584" y="124855"/>
                </a:cubicBezTo>
                <a:cubicBezTo>
                  <a:pt x="5433" y="124763"/>
                  <a:pt x="7259" y="124627"/>
                  <a:pt x="9108" y="124398"/>
                </a:cubicBezTo>
                <a:cubicBezTo>
                  <a:pt x="10865" y="124193"/>
                  <a:pt x="12463" y="123257"/>
                  <a:pt x="14220" y="122846"/>
                </a:cubicBezTo>
                <a:cubicBezTo>
                  <a:pt x="14342" y="122818"/>
                  <a:pt x="14483" y="122794"/>
                  <a:pt x="14617" y="122794"/>
                </a:cubicBezTo>
                <a:cubicBezTo>
                  <a:pt x="14812" y="122794"/>
                  <a:pt x="14994" y="122844"/>
                  <a:pt x="15088" y="123006"/>
                </a:cubicBezTo>
                <a:cubicBezTo>
                  <a:pt x="15179" y="123143"/>
                  <a:pt x="15179" y="123325"/>
                  <a:pt x="15270" y="123462"/>
                </a:cubicBezTo>
                <a:cubicBezTo>
                  <a:pt x="15407" y="123668"/>
                  <a:pt x="15681" y="123713"/>
                  <a:pt x="15910" y="123736"/>
                </a:cubicBezTo>
                <a:cubicBezTo>
                  <a:pt x="16012" y="123744"/>
                  <a:pt x="16114" y="123747"/>
                  <a:pt x="16215" y="123747"/>
                </a:cubicBezTo>
                <a:cubicBezTo>
                  <a:pt x="17948" y="123747"/>
                  <a:pt x="19574" y="122700"/>
                  <a:pt x="21342" y="122549"/>
                </a:cubicBezTo>
                <a:cubicBezTo>
                  <a:pt x="21493" y="122537"/>
                  <a:pt x="21644" y="122531"/>
                  <a:pt x="21794" y="122531"/>
                </a:cubicBezTo>
                <a:cubicBezTo>
                  <a:pt x="22465" y="122531"/>
                  <a:pt x="23136" y="122643"/>
                  <a:pt x="23807" y="122755"/>
                </a:cubicBezTo>
                <a:cubicBezTo>
                  <a:pt x="26181" y="123143"/>
                  <a:pt x="28486" y="123531"/>
                  <a:pt x="30769" y="124330"/>
                </a:cubicBezTo>
                <a:cubicBezTo>
                  <a:pt x="31956" y="124741"/>
                  <a:pt x="33097" y="125220"/>
                  <a:pt x="34238" y="125722"/>
                </a:cubicBezTo>
                <a:cubicBezTo>
                  <a:pt x="35037" y="126087"/>
                  <a:pt x="36566" y="127251"/>
                  <a:pt x="37411" y="127251"/>
                </a:cubicBezTo>
                <a:cubicBezTo>
                  <a:pt x="40488" y="128780"/>
                  <a:pt x="43638" y="129544"/>
                  <a:pt x="47089" y="129544"/>
                </a:cubicBezTo>
                <a:cubicBezTo>
                  <a:pt x="47503" y="129544"/>
                  <a:pt x="47921" y="129533"/>
                  <a:pt x="48344" y="129511"/>
                </a:cubicBezTo>
                <a:cubicBezTo>
                  <a:pt x="50788" y="129386"/>
                  <a:pt x="53193" y="128764"/>
                  <a:pt x="55630" y="128764"/>
                </a:cubicBezTo>
                <a:cubicBezTo>
                  <a:pt x="55856" y="128764"/>
                  <a:pt x="56083" y="128769"/>
                  <a:pt x="56310" y="128781"/>
                </a:cubicBezTo>
                <a:cubicBezTo>
                  <a:pt x="56036" y="128895"/>
                  <a:pt x="55808" y="129100"/>
                  <a:pt x="55626" y="129329"/>
                </a:cubicBezTo>
                <a:cubicBezTo>
                  <a:pt x="56817" y="129368"/>
                  <a:pt x="57987" y="129374"/>
                  <a:pt x="59145" y="129374"/>
                </a:cubicBezTo>
                <a:cubicBezTo>
                  <a:pt x="59748" y="129374"/>
                  <a:pt x="60348" y="129372"/>
                  <a:pt x="60946" y="129372"/>
                </a:cubicBezTo>
                <a:cubicBezTo>
                  <a:pt x="64567" y="129372"/>
                  <a:pt x="68112" y="129439"/>
                  <a:pt x="71854" y="130378"/>
                </a:cubicBezTo>
                <a:cubicBezTo>
                  <a:pt x="73593" y="130818"/>
                  <a:pt x="75383" y="130901"/>
                  <a:pt x="77190" y="130901"/>
                </a:cubicBezTo>
                <a:cubicBezTo>
                  <a:pt x="78270" y="130901"/>
                  <a:pt x="79356" y="130871"/>
                  <a:pt x="80441" y="130871"/>
                </a:cubicBezTo>
                <a:cubicBezTo>
                  <a:pt x="81592" y="130871"/>
                  <a:pt x="82742" y="130904"/>
                  <a:pt x="83883" y="131040"/>
                </a:cubicBezTo>
                <a:cubicBezTo>
                  <a:pt x="84660" y="131135"/>
                  <a:pt x="85424" y="131169"/>
                  <a:pt x="86184" y="131169"/>
                </a:cubicBezTo>
                <a:cubicBezTo>
                  <a:pt x="88038" y="131169"/>
                  <a:pt x="89865" y="130969"/>
                  <a:pt x="91778" y="130969"/>
                </a:cubicBezTo>
                <a:cubicBezTo>
                  <a:pt x="91894" y="130969"/>
                  <a:pt x="92009" y="130969"/>
                  <a:pt x="92126" y="130971"/>
                </a:cubicBezTo>
                <a:lnTo>
                  <a:pt x="92126" y="130971"/>
                </a:lnTo>
                <a:cubicBezTo>
                  <a:pt x="85552" y="130869"/>
                  <a:pt x="79047" y="129183"/>
                  <a:pt x="72973" y="126681"/>
                </a:cubicBezTo>
                <a:cubicBezTo>
                  <a:pt x="72199" y="126363"/>
                  <a:pt x="70414" y="125820"/>
                  <a:pt x="68932" y="125820"/>
                </a:cubicBezTo>
                <a:cubicBezTo>
                  <a:pt x="67978" y="125820"/>
                  <a:pt x="67149" y="126045"/>
                  <a:pt x="66799" y="126703"/>
                </a:cubicBezTo>
                <a:lnTo>
                  <a:pt x="66799" y="126703"/>
                </a:lnTo>
                <a:cubicBezTo>
                  <a:pt x="67140" y="126050"/>
                  <a:pt x="67569" y="125442"/>
                  <a:pt x="68043" y="124900"/>
                </a:cubicBezTo>
                <a:lnTo>
                  <a:pt x="68043" y="124900"/>
                </a:lnTo>
                <a:cubicBezTo>
                  <a:pt x="67563" y="125037"/>
                  <a:pt x="67107" y="125243"/>
                  <a:pt x="66719" y="125562"/>
                </a:cubicBezTo>
                <a:cubicBezTo>
                  <a:pt x="66376" y="125174"/>
                  <a:pt x="66011" y="124786"/>
                  <a:pt x="65669" y="124398"/>
                </a:cubicBezTo>
                <a:cubicBezTo>
                  <a:pt x="65577" y="124307"/>
                  <a:pt x="65463" y="124193"/>
                  <a:pt x="65349" y="124147"/>
                </a:cubicBezTo>
                <a:cubicBezTo>
                  <a:pt x="65283" y="124121"/>
                  <a:pt x="65219" y="124110"/>
                  <a:pt x="65156" y="124110"/>
                </a:cubicBezTo>
                <a:cubicBezTo>
                  <a:pt x="64719" y="124110"/>
                  <a:pt x="64347" y="124661"/>
                  <a:pt x="63888" y="124741"/>
                </a:cubicBezTo>
                <a:cubicBezTo>
                  <a:pt x="64208" y="124284"/>
                  <a:pt x="64596" y="123873"/>
                  <a:pt x="65052" y="123554"/>
                </a:cubicBezTo>
                <a:cubicBezTo>
                  <a:pt x="65005" y="123553"/>
                  <a:pt x="64957" y="123552"/>
                  <a:pt x="64909" y="123552"/>
                </a:cubicBezTo>
                <a:cubicBezTo>
                  <a:pt x="62766" y="123552"/>
                  <a:pt x="60639" y="124549"/>
                  <a:pt x="59255" y="126179"/>
                </a:cubicBezTo>
                <a:cubicBezTo>
                  <a:pt x="60224" y="124007"/>
                  <a:pt x="61693" y="123266"/>
                  <a:pt x="63584" y="123266"/>
                </a:cubicBezTo>
                <a:cubicBezTo>
                  <a:pt x="64277" y="123266"/>
                  <a:pt x="65026" y="123366"/>
                  <a:pt x="65828" y="123531"/>
                </a:cubicBezTo>
                <a:cubicBezTo>
                  <a:pt x="66310" y="123627"/>
                  <a:pt x="66824" y="123772"/>
                  <a:pt x="67192" y="124103"/>
                </a:cubicBezTo>
                <a:lnTo>
                  <a:pt x="67192" y="124103"/>
                </a:lnTo>
                <a:cubicBezTo>
                  <a:pt x="66223" y="123107"/>
                  <a:pt x="64894" y="122507"/>
                  <a:pt x="63546" y="122207"/>
                </a:cubicBezTo>
                <a:cubicBezTo>
                  <a:pt x="62714" y="122034"/>
                  <a:pt x="61810" y="121938"/>
                  <a:pt x="60904" y="121938"/>
                </a:cubicBezTo>
                <a:cubicBezTo>
                  <a:pt x="59898" y="121938"/>
                  <a:pt x="58890" y="122057"/>
                  <a:pt x="57977" y="122321"/>
                </a:cubicBezTo>
                <a:cubicBezTo>
                  <a:pt x="56292" y="122799"/>
                  <a:pt x="53246" y="124321"/>
                  <a:pt x="52708" y="126208"/>
                </a:cubicBezTo>
                <a:lnTo>
                  <a:pt x="52708" y="126208"/>
                </a:lnTo>
                <a:cubicBezTo>
                  <a:pt x="53466" y="123525"/>
                  <a:pt x="55768" y="121955"/>
                  <a:pt x="58387" y="121385"/>
                </a:cubicBezTo>
                <a:cubicBezTo>
                  <a:pt x="58779" y="121295"/>
                  <a:pt x="60431" y="121169"/>
                  <a:pt x="62168" y="121169"/>
                </a:cubicBezTo>
                <a:cubicBezTo>
                  <a:pt x="64381" y="121169"/>
                  <a:pt x="66732" y="121373"/>
                  <a:pt x="66787" y="122114"/>
                </a:cubicBezTo>
                <a:lnTo>
                  <a:pt x="66787" y="122114"/>
                </a:lnTo>
                <a:cubicBezTo>
                  <a:pt x="66741" y="121475"/>
                  <a:pt x="66353" y="120906"/>
                  <a:pt x="65920" y="120427"/>
                </a:cubicBezTo>
                <a:cubicBezTo>
                  <a:pt x="64619" y="118920"/>
                  <a:pt x="62861" y="117847"/>
                  <a:pt x="60944" y="117345"/>
                </a:cubicBezTo>
                <a:cubicBezTo>
                  <a:pt x="60240" y="117158"/>
                  <a:pt x="59545" y="117072"/>
                  <a:pt x="58859" y="117072"/>
                </a:cubicBezTo>
                <a:cubicBezTo>
                  <a:pt x="56544" y="117072"/>
                  <a:pt x="54346" y="118045"/>
                  <a:pt x="52339" y="119331"/>
                </a:cubicBezTo>
                <a:cubicBezTo>
                  <a:pt x="50417" y="120538"/>
                  <a:pt x="48538" y="121942"/>
                  <a:pt x="46382" y="122643"/>
                </a:cubicBezTo>
                <a:lnTo>
                  <a:pt x="46382" y="122643"/>
                </a:lnTo>
                <a:cubicBezTo>
                  <a:pt x="48792" y="121843"/>
                  <a:pt x="50371" y="119487"/>
                  <a:pt x="52521" y="118098"/>
                </a:cubicBezTo>
                <a:cubicBezTo>
                  <a:pt x="53663" y="117391"/>
                  <a:pt x="54941" y="116957"/>
                  <a:pt x="56196" y="116524"/>
                </a:cubicBezTo>
                <a:cubicBezTo>
                  <a:pt x="54758" y="116021"/>
                  <a:pt x="53640" y="114994"/>
                  <a:pt x="52316" y="114287"/>
                </a:cubicBezTo>
                <a:cubicBezTo>
                  <a:pt x="51457" y="113837"/>
                  <a:pt x="50590" y="113666"/>
                  <a:pt x="49715" y="113666"/>
                </a:cubicBezTo>
                <a:cubicBezTo>
                  <a:pt x="48636" y="113666"/>
                  <a:pt x="47546" y="113926"/>
                  <a:pt x="46450" y="114241"/>
                </a:cubicBezTo>
                <a:cubicBezTo>
                  <a:pt x="42798" y="115314"/>
                  <a:pt x="39465" y="117368"/>
                  <a:pt x="36863" y="120153"/>
                </a:cubicBezTo>
                <a:cubicBezTo>
                  <a:pt x="39146" y="117688"/>
                  <a:pt x="41771" y="115519"/>
                  <a:pt x="44852" y="114127"/>
                </a:cubicBezTo>
                <a:cubicBezTo>
                  <a:pt x="46127" y="113543"/>
                  <a:pt x="47321" y="112980"/>
                  <a:pt x="48723" y="112980"/>
                </a:cubicBezTo>
                <a:cubicBezTo>
                  <a:pt x="48801" y="112980"/>
                  <a:pt x="48881" y="112982"/>
                  <a:pt x="48961" y="112986"/>
                </a:cubicBezTo>
                <a:cubicBezTo>
                  <a:pt x="50193" y="113031"/>
                  <a:pt x="51449" y="113716"/>
                  <a:pt x="52590" y="114104"/>
                </a:cubicBezTo>
                <a:cubicBezTo>
                  <a:pt x="54188" y="114698"/>
                  <a:pt x="55694" y="114834"/>
                  <a:pt x="57041" y="116021"/>
                </a:cubicBezTo>
                <a:cubicBezTo>
                  <a:pt x="53366" y="110201"/>
                  <a:pt x="52019" y="104107"/>
                  <a:pt x="49486" y="97761"/>
                </a:cubicBezTo>
                <a:cubicBezTo>
                  <a:pt x="48399" y="95074"/>
                  <a:pt x="46961" y="92424"/>
                  <a:pt x="46532" y="89579"/>
                </a:cubicBezTo>
                <a:lnTo>
                  <a:pt x="46532" y="89579"/>
                </a:lnTo>
                <a:cubicBezTo>
                  <a:pt x="46822" y="94376"/>
                  <a:pt x="43764" y="98290"/>
                  <a:pt x="44898" y="103148"/>
                </a:cubicBezTo>
                <a:cubicBezTo>
                  <a:pt x="45149" y="104175"/>
                  <a:pt x="45491" y="105248"/>
                  <a:pt x="46267" y="106001"/>
                </a:cubicBezTo>
                <a:cubicBezTo>
                  <a:pt x="46766" y="106499"/>
                  <a:pt x="47484" y="106828"/>
                  <a:pt x="48177" y="106828"/>
                </a:cubicBezTo>
                <a:cubicBezTo>
                  <a:pt x="48532" y="106828"/>
                  <a:pt x="48880" y="106742"/>
                  <a:pt x="49189" y="106549"/>
                </a:cubicBezTo>
                <a:lnTo>
                  <a:pt x="49189" y="106549"/>
                </a:lnTo>
                <a:cubicBezTo>
                  <a:pt x="48954" y="106948"/>
                  <a:pt x="48526" y="107106"/>
                  <a:pt x="48057" y="107106"/>
                </a:cubicBezTo>
                <a:cubicBezTo>
                  <a:pt x="47614" y="107106"/>
                  <a:pt x="47135" y="106965"/>
                  <a:pt x="46747" y="106754"/>
                </a:cubicBezTo>
                <a:cubicBezTo>
                  <a:pt x="45080" y="105864"/>
                  <a:pt x="43985" y="104152"/>
                  <a:pt x="43505" y="102326"/>
                </a:cubicBezTo>
                <a:cubicBezTo>
                  <a:pt x="42433" y="98195"/>
                  <a:pt x="43665" y="92534"/>
                  <a:pt x="45217" y="88654"/>
                </a:cubicBezTo>
                <a:cubicBezTo>
                  <a:pt x="45811" y="87125"/>
                  <a:pt x="45788" y="85413"/>
                  <a:pt x="46313" y="83838"/>
                </a:cubicBezTo>
                <a:lnTo>
                  <a:pt x="46313" y="83838"/>
                </a:lnTo>
                <a:cubicBezTo>
                  <a:pt x="45423" y="86326"/>
                  <a:pt x="43916" y="88517"/>
                  <a:pt x="42958" y="90959"/>
                </a:cubicBezTo>
                <a:cubicBezTo>
                  <a:pt x="42456" y="92235"/>
                  <a:pt x="40135" y="96697"/>
                  <a:pt x="40604" y="97847"/>
                </a:cubicBezTo>
                <a:lnTo>
                  <a:pt x="40604" y="97847"/>
                </a:lnTo>
                <a:cubicBezTo>
                  <a:pt x="39444" y="95042"/>
                  <a:pt x="40288" y="92761"/>
                  <a:pt x="41520" y="90206"/>
                </a:cubicBezTo>
                <a:cubicBezTo>
                  <a:pt x="43117" y="86896"/>
                  <a:pt x="44076" y="83952"/>
                  <a:pt x="45103" y="80482"/>
                </a:cubicBezTo>
                <a:lnTo>
                  <a:pt x="45103" y="80482"/>
                </a:lnTo>
                <a:cubicBezTo>
                  <a:pt x="44784" y="81555"/>
                  <a:pt x="44281" y="82719"/>
                  <a:pt x="43756" y="83701"/>
                </a:cubicBezTo>
                <a:cubicBezTo>
                  <a:pt x="43301" y="84544"/>
                  <a:pt x="42186" y="85478"/>
                  <a:pt x="41932" y="86366"/>
                </a:cubicBezTo>
                <a:lnTo>
                  <a:pt x="41932" y="86366"/>
                </a:lnTo>
                <a:cubicBezTo>
                  <a:pt x="43026" y="82510"/>
                  <a:pt x="43163" y="78495"/>
                  <a:pt x="44259" y="74616"/>
                </a:cubicBezTo>
                <a:cubicBezTo>
                  <a:pt x="45354" y="70759"/>
                  <a:pt x="47157" y="67130"/>
                  <a:pt x="49371" y="63797"/>
                </a:cubicBezTo>
                <a:cubicBezTo>
                  <a:pt x="52499" y="59072"/>
                  <a:pt x="56721" y="54987"/>
                  <a:pt x="60716" y="50992"/>
                </a:cubicBezTo>
                <a:lnTo>
                  <a:pt x="60716" y="50992"/>
                </a:lnTo>
                <a:cubicBezTo>
                  <a:pt x="58890" y="52590"/>
                  <a:pt x="56881" y="53708"/>
                  <a:pt x="55420" y="55671"/>
                </a:cubicBezTo>
                <a:cubicBezTo>
                  <a:pt x="56470" y="53823"/>
                  <a:pt x="57543" y="51951"/>
                  <a:pt x="58593" y="50102"/>
                </a:cubicBezTo>
                <a:lnTo>
                  <a:pt x="58593" y="50102"/>
                </a:lnTo>
                <a:cubicBezTo>
                  <a:pt x="57771" y="51198"/>
                  <a:pt x="56927" y="52293"/>
                  <a:pt x="56105" y="53389"/>
                </a:cubicBezTo>
                <a:cubicBezTo>
                  <a:pt x="56790" y="52430"/>
                  <a:pt x="57269" y="51357"/>
                  <a:pt x="57497" y="50216"/>
                </a:cubicBezTo>
                <a:lnTo>
                  <a:pt x="57497" y="50216"/>
                </a:lnTo>
                <a:cubicBezTo>
                  <a:pt x="56014" y="52133"/>
                  <a:pt x="54507" y="54028"/>
                  <a:pt x="53024" y="55945"/>
                </a:cubicBezTo>
                <a:cubicBezTo>
                  <a:pt x="50284" y="59438"/>
                  <a:pt x="47523" y="62975"/>
                  <a:pt x="45970" y="67130"/>
                </a:cubicBezTo>
                <a:cubicBezTo>
                  <a:pt x="46952" y="62496"/>
                  <a:pt x="49212" y="58159"/>
                  <a:pt x="52430" y="54690"/>
                </a:cubicBezTo>
                <a:lnTo>
                  <a:pt x="52430" y="54690"/>
                </a:lnTo>
                <a:cubicBezTo>
                  <a:pt x="49098" y="57041"/>
                  <a:pt x="46655" y="60510"/>
                  <a:pt x="45057" y="64254"/>
                </a:cubicBezTo>
                <a:cubicBezTo>
                  <a:pt x="41930" y="71535"/>
                  <a:pt x="42364" y="79752"/>
                  <a:pt x="39054" y="86965"/>
                </a:cubicBezTo>
                <a:cubicBezTo>
                  <a:pt x="38347" y="88494"/>
                  <a:pt x="37731" y="89909"/>
                  <a:pt x="37525" y="91576"/>
                </a:cubicBezTo>
                <a:cubicBezTo>
                  <a:pt x="37297" y="93150"/>
                  <a:pt x="37525" y="94771"/>
                  <a:pt x="37297" y="96369"/>
                </a:cubicBezTo>
                <a:cubicBezTo>
                  <a:pt x="37069" y="97989"/>
                  <a:pt x="36315" y="99496"/>
                  <a:pt x="36087" y="101116"/>
                </a:cubicBezTo>
                <a:cubicBezTo>
                  <a:pt x="35882" y="102395"/>
                  <a:pt x="35653" y="103696"/>
                  <a:pt x="35288" y="104974"/>
                </a:cubicBezTo>
                <a:cubicBezTo>
                  <a:pt x="34489" y="107759"/>
                  <a:pt x="32983" y="110338"/>
                  <a:pt x="30906" y="112324"/>
                </a:cubicBezTo>
                <a:cubicBezTo>
                  <a:pt x="32458" y="110840"/>
                  <a:pt x="33668" y="107804"/>
                  <a:pt x="34398" y="105818"/>
                </a:cubicBezTo>
                <a:cubicBezTo>
                  <a:pt x="34832" y="104632"/>
                  <a:pt x="35083" y="103194"/>
                  <a:pt x="35265" y="101938"/>
                </a:cubicBezTo>
                <a:cubicBezTo>
                  <a:pt x="35402" y="101094"/>
                  <a:pt x="35539" y="100158"/>
                  <a:pt x="35380" y="99313"/>
                </a:cubicBezTo>
                <a:cubicBezTo>
                  <a:pt x="35197" y="98400"/>
                  <a:pt x="34740" y="97510"/>
                  <a:pt x="34695" y="96574"/>
                </a:cubicBezTo>
                <a:cubicBezTo>
                  <a:pt x="34672" y="95958"/>
                  <a:pt x="34946" y="95479"/>
                  <a:pt x="34992" y="94908"/>
                </a:cubicBezTo>
                <a:cubicBezTo>
                  <a:pt x="35037" y="94292"/>
                  <a:pt x="34855" y="93584"/>
                  <a:pt x="34718" y="92991"/>
                </a:cubicBezTo>
                <a:cubicBezTo>
                  <a:pt x="34421" y="91735"/>
                  <a:pt x="33987" y="90548"/>
                  <a:pt x="33713" y="89316"/>
                </a:cubicBezTo>
                <a:cubicBezTo>
                  <a:pt x="32937" y="85961"/>
                  <a:pt x="32412" y="82560"/>
                  <a:pt x="32435" y="79113"/>
                </a:cubicBezTo>
                <a:cubicBezTo>
                  <a:pt x="32458" y="76191"/>
                  <a:pt x="33234" y="73338"/>
                  <a:pt x="33759" y="70462"/>
                </a:cubicBezTo>
                <a:cubicBezTo>
                  <a:pt x="34946" y="64208"/>
                  <a:pt x="37502" y="58205"/>
                  <a:pt x="41246" y="53046"/>
                </a:cubicBezTo>
                <a:cubicBezTo>
                  <a:pt x="41263" y="53020"/>
                  <a:pt x="41277" y="52997"/>
                  <a:pt x="41291" y="52977"/>
                </a:cubicBezTo>
                <a:lnTo>
                  <a:pt x="41291" y="52977"/>
                </a:lnTo>
                <a:cubicBezTo>
                  <a:pt x="40781" y="53609"/>
                  <a:pt x="39968" y="54017"/>
                  <a:pt x="39488" y="54758"/>
                </a:cubicBezTo>
                <a:cubicBezTo>
                  <a:pt x="38872" y="55717"/>
                  <a:pt x="38164" y="56630"/>
                  <a:pt x="37548" y="57566"/>
                </a:cubicBezTo>
                <a:lnTo>
                  <a:pt x="38484" y="55215"/>
                </a:lnTo>
                <a:lnTo>
                  <a:pt x="38484" y="55215"/>
                </a:lnTo>
                <a:cubicBezTo>
                  <a:pt x="34352" y="60761"/>
                  <a:pt x="32435" y="69252"/>
                  <a:pt x="31362" y="75963"/>
                </a:cubicBezTo>
                <a:cubicBezTo>
                  <a:pt x="30723" y="79980"/>
                  <a:pt x="30130" y="83998"/>
                  <a:pt x="29650" y="88015"/>
                </a:cubicBezTo>
                <a:cubicBezTo>
                  <a:pt x="29491" y="89361"/>
                  <a:pt x="29605" y="90754"/>
                  <a:pt x="29354" y="92078"/>
                </a:cubicBezTo>
                <a:cubicBezTo>
                  <a:pt x="29080" y="93516"/>
                  <a:pt x="28646" y="94908"/>
                  <a:pt x="28075" y="96255"/>
                </a:cubicBezTo>
                <a:cubicBezTo>
                  <a:pt x="27482" y="97647"/>
                  <a:pt x="26797" y="98811"/>
                  <a:pt x="26615" y="100386"/>
                </a:cubicBezTo>
                <a:cubicBezTo>
                  <a:pt x="26569" y="100820"/>
                  <a:pt x="26546" y="101276"/>
                  <a:pt x="26523" y="101710"/>
                </a:cubicBezTo>
                <a:cubicBezTo>
                  <a:pt x="26455" y="102851"/>
                  <a:pt x="26409" y="103992"/>
                  <a:pt x="26341" y="105111"/>
                </a:cubicBezTo>
                <a:cubicBezTo>
                  <a:pt x="27938" y="102897"/>
                  <a:pt x="28463" y="100112"/>
                  <a:pt x="28966" y="97442"/>
                </a:cubicBezTo>
                <a:lnTo>
                  <a:pt x="28966" y="97442"/>
                </a:lnTo>
                <a:cubicBezTo>
                  <a:pt x="28966" y="101596"/>
                  <a:pt x="28007" y="105864"/>
                  <a:pt x="25085" y="108946"/>
                </a:cubicBezTo>
                <a:cubicBezTo>
                  <a:pt x="23008" y="111160"/>
                  <a:pt x="21456" y="113693"/>
                  <a:pt x="20224" y="116455"/>
                </a:cubicBezTo>
                <a:cubicBezTo>
                  <a:pt x="19904" y="117140"/>
                  <a:pt x="17895" y="123189"/>
                  <a:pt x="17279" y="123189"/>
                </a:cubicBezTo>
                <a:cubicBezTo>
                  <a:pt x="16868" y="123189"/>
                  <a:pt x="19676" y="115291"/>
                  <a:pt x="20041" y="114629"/>
                </a:cubicBezTo>
                <a:cubicBezTo>
                  <a:pt x="20360" y="114629"/>
                  <a:pt x="21776" y="111730"/>
                  <a:pt x="22027" y="111365"/>
                </a:cubicBezTo>
                <a:cubicBezTo>
                  <a:pt x="22803" y="110201"/>
                  <a:pt x="23739" y="109105"/>
                  <a:pt x="24606" y="108010"/>
                </a:cubicBezTo>
                <a:cubicBezTo>
                  <a:pt x="24834" y="107713"/>
                  <a:pt x="25085" y="107393"/>
                  <a:pt x="25222" y="107028"/>
                </a:cubicBezTo>
                <a:cubicBezTo>
                  <a:pt x="25382" y="106640"/>
                  <a:pt x="25382" y="106184"/>
                  <a:pt x="25359" y="105773"/>
                </a:cubicBezTo>
                <a:cubicBezTo>
                  <a:pt x="25291" y="103810"/>
                  <a:pt x="24789" y="101847"/>
                  <a:pt x="25108" y="99907"/>
                </a:cubicBezTo>
                <a:cubicBezTo>
                  <a:pt x="25473" y="97761"/>
                  <a:pt x="26820" y="95867"/>
                  <a:pt x="27071" y="93721"/>
                </a:cubicBezTo>
                <a:cubicBezTo>
                  <a:pt x="27414" y="90777"/>
                  <a:pt x="26957" y="87558"/>
                  <a:pt x="27025" y="84591"/>
                </a:cubicBezTo>
                <a:cubicBezTo>
                  <a:pt x="27117" y="81327"/>
                  <a:pt x="27322" y="78063"/>
                  <a:pt x="27756" y="74799"/>
                </a:cubicBezTo>
                <a:cubicBezTo>
                  <a:pt x="28852" y="66628"/>
                  <a:pt x="31180" y="57977"/>
                  <a:pt x="37000" y="51905"/>
                </a:cubicBezTo>
                <a:lnTo>
                  <a:pt x="37000" y="51905"/>
                </a:lnTo>
                <a:lnTo>
                  <a:pt x="36566" y="52978"/>
                </a:lnTo>
                <a:cubicBezTo>
                  <a:pt x="39123" y="50559"/>
                  <a:pt x="41474" y="47956"/>
                  <a:pt x="43825" y="45332"/>
                </a:cubicBezTo>
                <a:cubicBezTo>
                  <a:pt x="47660" y="41040"/>
                  <a:pt x="50695" y="36453"/>
                  <a:pt x="52567" y="30952"/>
                </a:cubicBezTo>
                <a:lnTo>
                  <a:pt x="52567" y="30952"/>
                </a:lnTo>
                <a:cubicBezTo>
                  <a:pt x="52384" y="36795"/>
                  <a:pt x="48983" y="42227"/>
                  <a:pt x="46085" y="47135"/>
                </a:cubicBezTo>
                <a:cubicBezTo>
                  <a:pt x="43072" y="52270"/>
                  <a:pt x="39808" y="57360"/>
                  <a:pt x="37867" y="63044"/>
                </a:cubicBezTo>
                <a:cubicBezTo>
                  <a:pt x="37046" y="65463"/>
                  <a:pt x="36475" y="67951"/>
                  <a:pt x="36019" y="70462"/>
                </a:cubicBezTo>
                <a:cubicBezTo>
                  <a:pt x="34900" y="76579"/>
                  <a:pt x="34398" y="82856"/>
                  <a:pt x="35265" y="89019"/>
                </a:cubicBezTo>
                <a:cubicBezTo>
                  <a:pt x="34969" y="84659"/>
                  <a:pt x="35197" y="80277"/>
                  <a:pt x="35927" y="75986"/>
                </a:cubicBezTo>
                <a:lnTo>
                  <a:pt x="35927" y="75986"/>
                </a:lnTo>
                <a:cubicBezTo>
                  <a:pt x="35380" y="79980"/>
                  <a:pt x="35631" y="84112"/>
                  <a:pt x="36658" y="88015"/>
                </a:cubicBezTo>
                <a:cubicBezTo>
                  <a:pt x="35905" y="85139"/>
                  <a:pt x="36726" y="82423"/>
                  <a:pt x="37206" y="79615"/>
                </a:cubicBezTo>
                <a:cubicBezTo>
                  <a:pt x="39214" y="67929"/>
                  <a:pt x="43414" y="57452"/>
                  <a:pt x="48938" y="46975"/>
                </a:cubicBezTo>
                <a:cubicBezTo>
                  <a:pt x="52864" y="39534"/>
                  <a:pt x="56630" y="31636"/>
                  <a:pt x="56698" y="23237"/>
                </a:cubicBezTo>
                <a:lnTo>
                  <a:pt x="56698" y="23237"/>
                </a:lnTo>
                <a:cubicBezTo>
                  <a:pt x="57474" y="28076"/>
                  <a:pt x="56790" y="33052"/>
                  <a:pt x="55169" y="37662"/>
                </a:cubicBezTo>
                <a:cubicBezTo>
                  <a:pt x="54325" y="40013"/>
                  <a:pt x="53252" y="42273"/>
                  <a:pt x="52019" y="44441"/>
                </a:cubicBezTo>
                <a:cubicBezTo>
                  <a:pt x="50768" y="46580"/>
                  <a:pt x="50378" y="48831"/>
                  <a:pt x="49472" y="51061"/>
                </a:cubicBezTo>
                <a:lnTo>
                  <a:pt x="49472" y="51061"/>
                </a:lnTo>
                <a:cubicBezTo>
                  <a:pt x="50661" y="48149"/>
                  <a:pt x="52846" y="45782"/>
                  <a:pt x="54781" y="43323"/>
                </a:cubicBezTo>
                <a:cubicBezTo>
                  <a:pt x="59894" y="36818"/>
                  <a:pt x="59437" y="30084"/>
                  <a:pt x="58342" y="22278"/>
                </a:cubicBezTo>
                <a:cubicBezTo>
                  <a:pt x="57360" y="15248"/>
                  <a:pt x="56949" y="7624"/>
                  <a:pt x="60602" y="1530"/>
                </a:cubicBezTo>
                <a:lnTo>
                  <a:pt x="60602" y="1530"/>
                </a:lnTo>
                <a:cubicBezTo>
                  <a:pt x="58524" y="4315"/>
                  <a:pt x="57201" y="7624"/>
                  <a:pt x="56767" y="11048"/>
                </a:cubicBezTo>
                <a:cubicBezTo>
                  <a:pt x="56431" y="8404"/>
                  <a:pt x="55897" y="5870"/>
                  <a:pt x="55683" y="3188"/>
                </a:cubicBezTo>
                <a:lnTo>
                  <a:pt x="55683" y="3188"/>
                </a:lnTo>
                <a:cubicBezTo>
                  <a:pt x="55949" y="6652"/>
                  <a:pt x="56082" y="10117"/>
                  <a:pt x="56082" y="13582"/>
                </a:cubicBezTo>
                <a:cubicBezTo>
                  <a:pt x="56082" y="15202"/>
                  <a:pt x="55968" y="16823"/>
                  <a:pt x="55922" y="18421"/>
                </a:cubicBezTo>
                <a:cubicBezTo>
                  <a:pt x="55899" y="19197"/>
                  <a:pt x="55785" y="19950"/>
                  <a:pt x="55489" y="20657"/>
                </a:cubicBezTo>
                <a:cubicBezTo>
                  <a:pt x="55398" y="20840"/>
                  <a:pt x="54421" y="22225"/>
                  <a:pt x="54439" y="22278"/>
                </a:cubicBezTo>
                <a:lnTo>
                  <a:pt x="54439" y="22278"/>
                </a:lnTo>
                <a:cubicBezTo>
                  <a:pt x="53617" y="20269"/>
                  <a:pt x="53914" y="18010"/>
                  <a:pt x="54028" y="15841"/>
                </a:cubicBezTo>
                <a:cubicBezTo>
                  <a:pt x="54117" y="14038"/>
                  <a:pt x="54070" y="12235"/>
                  <a:pt x="53932" y="10432"/>
                </a:cubicBezTo>
                <a:lnTo>
                  <a:pt x="53932" y="10432"/>
                </a:lnTo>
                <a:cubicBezTo>
                  <a:pt x="53892" y="17053"/>
                  <a:pt x="49443" y="23740"/>
                  <a:pt x="50878" y="30358"/>
                </a:cubicBezTo>
                <a:cubicBezTo>
                  <a:pt x="49851" y="27847"/>
                  <a:pt x="49828" y="25040"/>
                  <a:pt x="50239" y="22369"/>
                </a:cubicBezTo>
                <a:cubicBezTo>
                  <a:pt x="50650" y="19699"/>
                  <a:pt x="51471" y="17120"/>
                  <a:pt x="52088" y="14495"/>
                </a:cubicBezTo>
                <a:lnTo>
                  <a:pt x="52088" y="14495"/>
                </a:lnTo>
                <a:cubicBezTo>
                  <a:pt x="50558" y="18877"/>
                  <a:pt x="49691" y="23488"/>
                  <a:pt x="49463" y="28144"/>
                </a:cubicBezTo>
                <a:cubicBezTo>
                  <a:pt x="49257" y="32184"/>
                  <a:pt x="47819" y="36453"/>
                  <a:pt x="45674" y="39899"/>
                </a:cubicBezTo>
                <a:cubicBezTo>
                  <a:pt x="43848" y="42866"/>
                  <a:pt x="41360" y="44966"/>
                  <a:pt x="39899" y="48208"/>
                </a:cubicBezTo>
                <a:cubicBezTo>
                  <a:pt x="40219" y="47066"/>
                  <a:pt x="40561" y="45902"/>
                  <a:pt x="40903" y="44738"/>
                </a:cubicBezTo>
                <a:lnTo>
                  <a:pt x="40903" y="44738"/>
                </a:lnTo>
                <a:cubicBezTo>
                  <a:pt x="39830" y="46952"/>
                  <a:pt x="37137" y="47934"/>
                  <a:pt x="35859" y="50011"/>
                </a:cubicBezTo>
                <a:cubicBezTo>
                  <a:pt x="35448" y="50695"/>
                  <a:pt x="35197" y="51449"/>
                  <a:pt x="34832" y="52133"/>
                </a:cubicBezTo>
                <a:cubicBezTo>
                  <a:pt x="33371" y="54758"/>
                  <a:pt x="30061" y="56196"/>
                  <a:pt x="29308" y="59095"/>
                </a:cubicBezTo>
                <a:cubicBezTo>
                  <a:pt x="29445" y="57246"/>
                  <a:pt x="30746" y="55831"/>
                  <a:pt x="31910" y="54507"/>
                </a:cubicBezTo>
                <a:cubicBezTo>
                  <a:pt x="32504" y="53823"/>
                  <a:pt x="33097" y="53161"/>
                  <a:pt x="33599" y="52407"/>
                </a:cubicBezTo>
                <a:cubicBezTo>
                  <a:pt x="33827" y="52111"/>
                  <a:pt x="34124" y="51700"/>
                  <a:pt x="34261" y="51357"/>
                </a:cubicBezTo>
                <a:cubicBezTo>
                  <a:pt x="34329" y="51175"/>
                  <a:pt x="34307" y="50242"/>
                  <a:pt x="34352" y="50194"/>
                </a:cubicBezTo>
                <a:lnTo>
                  <a:pt x="34352" y="50194"/>
                </a:lnTo>
                <a:lnTo>
                  <a:pt x="33074" y="51517"/>
                </a:lnTo>
                <a:cubicBezTo>
                  <a:pt x="33060" y="51520"/>
                  <a:pt x="33047" y="51521"/>
                  <a:pt x="33034" y="51521"/>
                </a:cubicBezTo>
                <a:cubicBezTo>
                  <a:pt x="32838" y="51521"/>
                  <a:pt x="32780" y="51206"/>
                  <a:pt x="32823" y="50992"/>
                </a:cubicBezTo>
                <a:cubicBezTo>
                  <a:pt x="33143" y="49805"/>
                  <a:pt x="33554" y="49280"/>
                  <a:pt x="34558" y="48710"/>
                </a:cubicBezTo>
                <a:cubicBezTo>
                  <a:pt x="35425" y="48208"/>
                  <a:pt x="36430" y="47728"/>
                  <a:pt x="36954" y="46838"/>
                </a:cubicBezTo>
                <a:cubicBezTo>
                  <a:pt x="37343" y="46176"/>
                  <a:pt x="37434" y="45377"/>
                  <a:pt x="37845" y="44761"/>
                </a:cubicBezTo>
                <a:cubicBezTo>
                  <a:pt x="38461" y="43779"/>
                  <a:pt x="39694" y="43391"/>
                  <a:pt x="40698" y="42798"/>
                </a:cubicBezTo>
                <a:cubicBezTo>
                  <a:pt x="43574" y="41155"/>
                  <a:pt x="45856" y="37776"/>
                  <a:pt x="46107" y="34467"/>
                </a:cubicBezTo>
                <a:cubicBezTo>
                  <a:pt x="46267" y="32367"/>
                  <a:pt x="45811" y="30244"/>
                  <a:pt x="44966" y="28304"/>
                </a:cubicBezTo>
                <a:cubicBezTo>
                  <a:pt x="44464" y="27185"/>
                  <a:pt x="43848" y="26113"/>
                  <a:pt x="43665" y="24903"/>
                </a:cubicBezTo>
                <a:cubicBezTo>
                  <a:pt x="43368" y="23145"/>
                  <a:pt x="44030" y="21365"/>
                  <a:pt x="44122" y="19585"/>
                </a:cubicBezTo>
                <a:cubicBezTo>
                  <a:pt x="44137" y="19238"/>
                  <a:pt x="44129" y="18889"/>
                  <a:pt x="44100" y="18540"/>
                </a:cubicBezTo>
                <a:lnTo>
                  <a:pt x="44100" y="18540"/>
                </a:lnTo>
                <a:cubicBezTo>
                  <a:pt x="44117" y="19554"/>
                  <a:pt x="43899" y="20597"/>
                  <a:pt x="43619" y="21570"/>
                </a:cubicBezTo>
                <a:cubicBezTo>
                  <a:pt x="43140" y="23260"/>
                  <a:pt x="42501" y="24949"/>
                  <a:pt x="42615" y="26683"/>
                </a:cubicBezTo>
                <a:cubicBezTo>
                  <a:pt x="42752" y="28464"/>
                  <a:pt x="44076" y="29856"/>
                  <a:pt x="44464" y="31591"/>
                </a:cubicBezTo>
                <a:cubicBezTo>
                  <a:pt x="44532" y="31887"/>
                  <a:pt x="44578" y="32184"/>
                  <a:pt x="44624" y="32481"/>
                </a:cubicBezTo>
                <a:cubicBezTo>
                  <a:pt x="44715" y="33508"/>
                  <a:pt x="44624" y="34558"/>
                  <a:pt x="44236" y="35494"/>
                </a:cubicBezTo>
                <a:cubicBezTo>
                  <a:pt x="44122" y="35791"/>
                  <a:pt x="43962" y="36087"/>
                  <a:pt x="43802" y="36361"/>
                </a:cubicBezTo>
                <a:cubicBezTo>
                  <a:pt x="44464" y="34056"/>
                  <a:pt x="44053" y="31636"/>
                  <a:pt x="42935" y="29536"/>
                </a:cubicBezTo>
                <a:cubicBezTo>
                  <a:pt x="41816" y="27482"/>
                  <a:pt x="41337" y="25314"/>
                  <a:pt x="41565" y="22917"/>
                </a:cubicBezTo>
                <a:cubicBezTo>
                  <a:pt x="41634" y="22232"/>
                  <a:pt x="41771" y="21548"/>
                  <a:pt x="41771" y="20863"/>
                </a:cubicBezTo>
                <a:cubicBezTo>
                  <a:pt x="41793" y="19813"/>
                  <a:pt x="41520" y="18786"/>
                  <a:pt x="41268" y="17781"/>
                </a:cubicBezTo>
                <a:cubicBezTo>
                  <a:pt x="40835" y="16229"/>
                  <a:pt x="40515" y="14609"/>
                  <a:pt x="40013" y="13079"/>
                </a:cubicBezTo>
                <a:cubicBezTo>
                  <a:pt x="39716" y="12166"/>
                  <a:pt x="38644" y="11253"/>
                  <a:pt x="38621" y="10272"/>
                </a:cubicBezTo>
                <a:lnTo>
                  <a:pt x="38621" y="10272"/>
                </a:lnTo>
                <a:cubicBezTo>
                  <a:pt x="38666" y="13490"/>
                  <a:pt x="38712" y="16709"/>
                  <a:pt x="38758" y="19927"/>
                </a:cubicBezTo>
                <a:cubicBezTo>
                  <a:pt x="36041" y="12965"/>
                  <a:pt x="31454" y="6871"/>
                  <a:pt x="28463" y="1"/>
                </a:cubicBez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9" name="Google Shape;3269;p26"/>
          <p:cNvSpPr/>
          <p:nvPr/>
        </p:nvSpPr>
        <p:spPr>
          <a:xfrm flipH="1">
            <a:off x="2716342" y="-7640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0" name="Google Shape;3270;p26"/>
          <p:cNvSpPr/>
          <p:nvPr/>
        </p:nvSpPr>
        <p:spPr>
          <a:xfrm flipH="1">
            <a:off x="6223615" y="-3576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1" name="Google Shape;3271;p26"/>
          <p:cNvSpPr/>
          <p:nvPr/>
        </p:nvSpPr>
        <p:spPr>
          <a:xfrm>
            <a:off x="1104033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2" name="Google Shape;3272;p26"/>
          <p:cNvSpPr/>
          <p:nvPr/>
        </p:nvSpPr>
        <p:spPr>
          <a:xfrm rot="-1658019">
            <a:off x="1408397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3" name="Google Shape;3273;p26"/>
          <p:cNvSpPr/>
          <p:nvPr/>
        </p:nvSpPr>
        <p:spPr>
          <a:xfrm rot="-1932531">
            <a:off x="2606158" y="-8322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4" name="Google Shape;3274;p26"/>
          <p:cNvSpPr/>
          <p:nvPr/>
        </p:nvSpPr>
        <p:spPr>
          <a:xfrm>
            <a:off x="-2818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5" name="Google Shape;3275;p26"/>
          <p:cNvSpPr/>
          <p:nvPr/>
        </p:nvSpPr>
        <p:spPr>
          <a:xfrm flipH="1">
            <a:off x="-15141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6" name="Google Shape;3276;p26"/>
          <p:cNvSpPr/>
          <p:nvPr/>
        </p:nvSpPr>
        <p:spPr>
          <a:xfrm flipH="1">
            <a:off x="-2799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7" name="Google Shape;3277;p26"/>
          <p:cNvSpPr/>
          <p:nvPr/>
        </p:nvSpPr>
        <p:spPr>
          <a:xfrm>
            <a:off x="1462279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78" name="Google Shape;3278;p26"/>
          <p:cNvGrpSpPr/>
          <p:nvPr/>
        </p:nvGrpSpPr>
        <p:grpSpPr>
          <a:xfrm flipH="1">
            <a:off x="-145700" y="4262284"/>
            <a:ext cx="3615733" cy="4102667"/>
            <a:chOff x="4675" y="5263075"/>
            <a:chExt cx="2711800" cy="3077000"/>
          </a:xfrm>
        </p:grpSpPr>
        <p:sp>
          <p:nvSpPr>
            <p:cNvPr id="3279" name="Google Shape;3279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82" name="Google Shape;3282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283" name="Google Shape;3283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4" name="Google Shape;3284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5" name="Google Shape;3285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6" name="Google Shape;3286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7" name="Google Shape;3287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8" name="Google Shape;3288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9" name="Google Shape;3289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2" name="Google Shape;3292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3" name="Google Shape;3293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" name="Google Shape;3299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" name="Google Shape;3300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6" name="Google Shape;3306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7" name="Google Shape;3307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8" name="Google Shape;3308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" name="Google Shape;3309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10" name="Google Shape;3310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11" name="Google Shape;3311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8" name="Google Shape;3318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9" name="Google Shape;3319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1" name="Google Shape;3321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2" name="Google Shape;3322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3" name="Google Shape;3323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24" name="Google Shape;3324;p26"/>
          <p:cNvSpPr/>
          <p:nvPr/>
        </p:nvSpPr>
        <p:spPr>
          <a:xfrm rot="1932531" flipH="1">
            <a:off x="8230191" y="226993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5" name="Google Shape;3325;p26"/>
          <p:cNvSpPr/>
          <p:nvPr/>
        </p:nvSpPr>
        <p:spPr>
          <a:xfrm>
            <a:off x="10769100" y="5253301"/>
            <a:ext cx="1574200" cy="659700"/>
          </a:xfrm>
          <a:custGeom>
            <a:avLst/>
            <a:gdLst/>
            <a:ahLst/>
            <a:cxnLst/>
            <a:rect l="l" t="t" r="r" b="b"/>
            <a:pathLst>
              <a:path w="47226" h="19791" extrusionOk="0">
                <a:moveTo>
                  <a:pt x="37434" y="5045"/>
                </a:moveTo>
                <a:lnTo>
                  <a:pt x="37412" y="5119"/>
                </a:lnTo>
                <a:lnTo>
                  <a:pt x="37412" y="5119"/>
                </a:lnTo>
                <a:cubicBezTo>
                  <a:pt x="37422" y="5096"/>
                  <a:pt x="37430" y="5071"/>
                  <a:pt x="37434" y="5045"/>
                </a:cubicBezTo>
                <a:close/>
                <a:moveTo>
                  <a:pt x="5136" y="9405"/>
                </a:moveTo>
                <a:lnTo>
                  <a:pt x="5136" y="9405"/>
                </a:lnTo>
                <a:cubicBezTo>
                  <a:pt x="5270" y="9462"/>
                  <a:pt x="5417" y="9516"/>
                  <a:pt x="5562" y="9543"/>
                </a:cubicBezTo>
                <a:lnTo>
                  <a:pt x="5562" y="9543"/>
                </a:lnTo>
                <a:cubicBezTo>
                  <a:pt x="5409" y="9488"/>
                  <a:pt x="5264" y="9441"/>
                  <a:pt x="5136" y="9405"/>
                </a:cubicBezTo>
                <a:close/>
                <a:moveTo>
                  <a:pt x="22734" y="1"/>
                </a:moveTo>
                <a:cubicBezTo>
                  <a:pt x="22209" y="1758"/>
                  <a:pt x="21159" y="3356"/>
                  <a:pt x="19744" y="4520"/>
                </a:cubicBezTo>
                <a:cubicBezTo>
                  <a:pt x="19767" y="4086"/>
                  <a:pt x="19812" y="3653"/>
                  <a:pt x="19835" y="3219"/>
                </a:cubicBezTo>
                <a:lnTo>
                  <a:pt x="19835" y="3219"/>
                </a:lnTo>
                <a:cubicBezTo>
                  <a:pt x="19402" y="3242"/>
                  <a:pt x="18991" y="3424"/>
                  <a:pt x="18671" y="3698"/>
                </a:cubicBezTo>
                <a:cubicBezTo>
                  <a:pt x="18397" y="2831"/>
                  <a:pt x="18283" y="1941"/>
                  <a:pt x="18329" y="1028"/>
                </a:cubicBezTo>
                <a:lnTo>
                  <a:pt x="18329" y="1028"/>
                </a:lnTo>
                <a:cubicBezTo>
                  <a:pt x="17553" y="1530"/>
                  <a:pt x="17005" y="2329"/>
                  <a:pt x="16845" y="3219"/>
                </a:cubicBezTo>
                <a:cubicBezTo>
                  <a:pt x="16389" y="2397"/>
                  <a:pt x="16206" y="1439"/>
                  <a:pt x="16320" y="503"/>
                </a:cubicBezTo>
                <a:lnTo>
                  <a:pt x="16320" y="503"/>
                </a:lnTo>
                <a:cubicBezTo>
                  <a:pt x="15476" y="2283"/>
                  <a:pt x="15156" y="4292"/>
                  <a:pt x="15430" y="6232"/>
                </a:cubicBezTo>
                <a:cubicBezTo>
                  <a:pt x="14859" y="5342"/>
                  <a:pt x="13627" y="5319"/>
                  <a:pt x="12577" y="5205"/>
                </a:cubicBezTo>
                <a:cubicBezTo>
                  <a:pt x="11527" y="5068"/>
                  <a:pt x="10271" y="4406"/>
                  <a:pt x="10431" y="3356"/>
                </a:cubicBezTo>
                <a:lnTo>
                  <a:pt x="10431" y="3356"/>
                </a:lnTo>
                <a:cubicBezTo>
                  <a:pt x="9838" y="3767"/>
                  <a:pt x="9564" y="4566"/>
                  <a:pt x="9769" y="5250"/>
                </a:cubicBezTo>
                <a:cubicBezTo>
                  <a:pt x="9244" y="4794"/>
                  <a:pt x="9039" y="4064"/>
                  <a:pt x="9222" y="3424"/>
                </a:cubicBezTo>
                <a:lnTo>
                  <a:pt x="9222" y="3424"/>
                </a:lnTo>
                <a:cubicBezTo>
                  <a:pt x="8445" y="4064"/>
                  <a:pt x="8537" y="5296"/>
                  <a:pt x="8993" y="6209"/>
                </a:cubicBezTo>
                <a:cubicBezTo>
                  <a:pt x="9450" y="7099"/>
                  <a:pt x="10180" y="7853"/>
                  <a:pt x="10500" y="8811"/>
                </a:cubicBezTo>
                <a:cubicBezTo>
                  <a:pt x="9815" y="8674"/>
                  <a:pt x="9107" y="8537"/>
                  <a:pt x="8423" y="8423"/>
                </a:cubicBezTo>
                <a:lnTo>
                  <a:pt x="8423" y="8423"/>
                </a:lnTo>
                <a:cubicBezTo>
                  <a:pt x="8354" y="8743"/>
                  <a:pt x="8514" y="9085"/>
                  <a:pt x="8788" y="9268"/>
                </a:cubicBezTo>
                <a:cubicBezTo>
                  <a:pt x="8031" y="8938"/>
                  <a:pt x="7209" y="8773"/>
                  <a:pt x="6376" y="8773"/>
                </a:cubicBezTo>
                <a:cubicBezTo>
                  <a:pt x="6273" y="8773"/>
                  <a:pt x="6169" y="8776"/>
                  <a:pt x="6065" y="8781"/>
                </a:cubicBezTo>
                <a:lnTo>
                  <a:pt x="6065" y="8781"/>
                </a:lnTo>
                <a:cubicBezTo>
                  <a:pt x="6049" y="8776"/>
                  <a:pt x="6032" y="8774"/>
                  <a:pt x="6014" y="8774"/>
                </a:cubicBezTo>
                <a:cubicBezTo>
                  <a:pt x="5989" y="8774"/>
                  <a:pt x="5962" y="8779"/>
                  <a:pt x="5935" y="8788"/>
                </a:cubicBezTo>
                <a:cubicBezTo>
                  <a:pt x="5978" y="8785"/>
                  <a:pt x="6022" y="8783"/>
                  <a:pt x="6065" y="8781"/>
                </a:cubicBezTo>
                <a:lnTo>
                  <a:pt x="6065" y="8781"/>
                </a:lnTo>
                <a:cubicBezTo>
                  <a:pt x="6292" y="8841"/>
                  <a:pt x="6370" y="9295"/>
                  <a:pt x="6117" y="9450"/>
                </a:cubicBezTo>
                <a:cubicBezTo>
                  <a:pt x="6010" y="9531"/>
                  <a:pt x="5884" y="9562"/>
                  <a:pt x="5752" y="9562"/>
                </a:cubicBezTo>
                <a:cubicBezTo>
                  <a:pt x="5690" y="9562"/>
                  <a:pt x="5626" y="9555"/>
                  <a:pt x="5562" y="9543"/>
                </a:cubicBezTo>
                <a:lnTo>
                  <a:pt x="5562" y="9543"/>
                </a:lnTo>
                <a:cubicBezTo>
                  <a:pt x="6859" y="10013"/>
                  <a:pt x="8785" y="11120"/>
                  <a:pt x="6642" y="11915"/>
                </a:cubicBezTo>
                <a:cubicBezTo>
                  <a:pt x="6802" y="12258"/>
                  <a:pt x="7007" y="12532"/>
                  <a:pt x="7213" y="12828"/>
                </a:cubicBezTo>
                <a:cubicBezTo>
                  <a:pt x="6528" y="13285"/>
                  <a:pt x="5729" y="13559"/>
                  <a:pt x="4908" y="13582"/>
                </a:cubicBezTo>
                <a:cubicBezTo>
                  <a:pt x="3401" y="13627"/>
                  <a:pt x="2146" y="15294"/>
                  <a:pt x="2077" y="16800"/>
                </a:cubicBezTo>
                <a:cubicBezTo>
                  <a:pt x="1255" y="17005"/>
                  <a:pt x="502" y="17508"/>
                  <a:pt x="0" y="18215"/>
                </a:cubicBezTo>
                <a:cubicBezTo>
                  <a:pt x="7761" y="16207"/>
                  <a:pt x="15521" y="14198"/>
                  <a:pt x="23259" y="12144"/>
                </a:cubicBezTo>
                <a:cubicBezTo>
                  <a:pt x="25099" y="11654"/>
                  <a:pt x="26972" y="11165"/>
                  <a:pt x="28865" y="11165"/>
                </a:cubicBezTo>
                <a:cubicBezTo>
                  <a:pt x="29179" y="11165"/>
                  <a:pt x="29494" y="11179"/>
                  <a:pt x="29810" y="11208"/>
                </a:cubicBezTo>
                <a:cubicBezTo>
                  <a:pt x="31910" y="11390"/>
                  <a:pt x="33896" y="12303"/>
                  <a:pt x="35813" y="13239"/>
                </a:cubicBezTo>
                <a:cubicBezTo>
                  <a:pt x="39739" y="15202"/>
                  <a:pt x="43596" y="17302"/>
                  <a:pt x="47226" y="19790"/>
                </a:cubicBezTo>
                <a:cubicBezTo>
                  <a:pt x="46244" y="17462"/>
                  <a:pt x="45263" y="15134"/>
                  <a:pt x="44281" y="12806"/>
                </a:cubicBezTo>
                <a:cubicBezTo>
                  <a:pt x="43962" y="12030"/>
                  <a:pt x="43619" y="11231"/>
                  <a:pt x="43003" y="10660"/>
                </a:cubicBezTo>
                <a:cubicBezTo>
                  <a:pt x="42113" y="9793"/>
                  <a:pt x="40766" y="9542"/>
                  <a:pt x="39716" y="8857"/>
                </a:cubicBezTo>
                <a:cubicBezTo>
                  <a:pt x="38666" y="8172"/>
                  <a:pt x="37936" y="6574"/>
                  <a:pt x="38849" y="5707"/>
                </a:cubicBezTo>
                <a:lnTo>
                  <a:pt x="38849" y="5707"/>
                </a:lnTo>
                <a:lnTo>
                  <a:pt x="37183" y="5912"/>
                </a:lnTo>
                <a:lnTo>
                  <a:pt x="37183" y="5912"/>
                </a:lnTo>
                <a:lnTo>
                  <a:pt x="37412" y="5119"/>
                </a:lnTo>
                <a:lnTo>
                  <a:pt x="37412" y="5119"/>
                </a:lnTo>
                <a:cubicBezTo>
                  <a:pt x="37346" y="5271"/>
                  <a:pt x="37157" y="5351"/>
                  <a:pt x="36965" y="5351"/>
                </a:cubicBezTo>
                <a:cubicBezTo>
                  <a:pt x="36857" y="5351"/>
                  <a:pt x="36747" y="5326"/>
                  <a:pt x="36658" y="5273"/>
                </a:cubicBezTo>
                <a:cubicBezTo>
                  <a:pt x="36384" y="5114"/>
                  <a:pt x="36247" y="4794"/>
                  <a:pt x="36087" y="4520"/>
                </a:cubicBezTo>
                <a:cubicBezTo>
                  <a:pt x="35316" y="3177"/>
                  <a:pt x="34221" y="2678"/>
                  <a:pt x="33051" y="2678"/>
                </a:cubicBezTo>
                <a:cubicBezTo>
                  <a:pt x="31806" y="2678"/>
                  <a:pt x="30477" y="3241"/>
                  <a:pt x="29361" y="3953"/>
                </a:cubicBezTo>
                <a:lnTo>
                  <a:pt x="29361" y="3953"/>
                </a:lnTo>
                <a:cubicBezTo>
                  <a:pt x="29711" y="3724"/>
                  <a:pt x="29973" y="3367"/>
                  <a:pt x="30084" y="2968"/>
                </a:cubicBezTo>
                <a:lnTo>
                  <a:pt x="30084" y="2968"/>
                </a:lnTo>
                <a:cubicBezTo>
                  <a:pt x="29399" y="3333"/>
                  <a:pt x="28714" y="3676"/>
                  <a:pt x="28030" y="4041"/>
                </a:cubicBezTo>
                <a:cubicBezTo>
                  <a:pt x="28646" y="3447"/>
                  <a:pt x="29262" y="2831"/>
                  <a:pt x="29878" y="2215"/>
                </a:cubicBezTo>
                <a:lnTo>
                  <a:pt x="29878" y="2215"/>
                </a:lnTo>
                <a:cubicBezTo>
                  <a:pt x="28281" y="3287"/>
                  <a:pt x="26386" y="3904"/>
                  <a:pt x="24469" y="3927"/>
                </a:cubicBezTo>
                <a:cubicBezTo>
                  <a:pt x="24880" y="3835"/>
                  <a:pt x="25108" y="3265"/>
                  <a:pt x="24857" y="2899"/>
                </a:cubicBezTo>
                <a:lnTo>
                  <a:pt x="24857" y="2899"/>
                </a:lnTo>
                <a:cubicBezTo>
                  <a:pt x="23465" y="3561"/>
                  <a:pt x="22163" y="4497"/>
                  <a:pt x="21091" y="5616"/>
                </a:cubicBezTo>
                <a:cubicBezTo>
                  <a:pt x="21136" y="5319"/>
                  <a:pt x="21387" y="5091"/>
                  <a:pt x="21638" y="4885"/>
                </a:cubicBezTo>
                <a:cubicBezTo>
                  <a:pt x="21890" y="4680"/>
                  <a:pt x="22141" y="4429"/>
                  <a:pt x="22118" y="4109"/>
                </a:cubicBezTo>
                <a:cubicBezTo>
                  <a:pt x="22118" y="3906"/>
                  <a:pt x="21893" y="3735"/>
                  <a:pt x="21701" y="3735"/>
                </a:cubicBezTo>
                <a:cubicBezTo>
                  <a:pt x="21646" y="3735"/>
                  <a:pt x="21595" y="3749"/>
                  <a:pt x="21551" y="3779"/>
                </a:cubicBezTo>
                <a:lnTo>
                  <a:pt x="21551" y="3779"/>
                </a:lnTo>
                <a:cubicBezTo>
                  <a:pt x="22460" y="2758"/>
                  <a:pt x="22890" y="1358"/>
                  <a:pt x="227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6" name="Google Shape;3326;p26"/>
          <p:cNvSpPr/>
          <p:nvPr/>
        </p:nvSpPr>
        <p:spPr>
          <a:xfrm>
            <a:off x="8798433" y="5400417"/>
            <a:ext cx="6058000" cy="1534667"/>
          </a:xfrm>
          <a:custGeom>
            <a:avLst/>
            <a:gdLst/>
            <a:ahLst/>
            <a:cxnLst/>
            <a:rect l="l" t="t" r="r" b="b"/>
            <a:pathLst>
              <a:path w="181740" h="46040" extrusionOk="0">
                <a:moveTo>
                  <a:pt x="155304" y="12105"/>
                </a:moveTo>
                <a:cubicBezTo>
                  <a:pt x="155278" y="12207"/>
                  <a:pt x="155263" y="12312"/>
                  <a:pt x="155259" y="12418"/>
                </a:cubicBezTo>
                <a:lnTo>
                  <a:pt x="155259" y="12418"/>
                </a:lnTo>
                <a:cubicBezTo>
                  <a:pt x="155284" y="12316"/>
                  <a:pt x="155299" y="12211"/>
                  <a:pt x="155304" y="12105"/>
                </a:cubicBezTo>
                <a:close/>
                <a:moveTo>
                  <a:pt x="150670" y="12767"/>
                </a:moveTo>
                <a:cubicBezTo>
                  <a:pt x="150664" y="12838"/>
                  <a:pt x="150667" y="12909"/>
                  <a:pt x="150679" y="12978"/>
                </a:cubicBezTo>
                <a:lnTo>
                  <a:pt x="150679" y="12978"/>
                </a:lnTo>
                <a:cubicBezTo>
                  <a:pt x="150680" y="12908"/>
                  <a:pt x="150677" y="12837"/>
                  <a:pt x="150670" y="12767"/>
                </a:cubicBezTo>
                <a:close/>
                <a:moveTo>
                  <a:pt x="148205" y="13201"/>
                </a:moveTo>
                <a:cubicBezTo>
                  <a:pt x="148172" y="13390"/>
                  <a:pt x="148165" y="13579"/>
                  <a:pt x="148181" y="13768"/>
                </a:cubicBezTo>
                <a:lnTo>
                  <a:pt x="148181" y="13768"/>
                </a:lnTo>
                <a:cubicBezTo>
                  <a:pt x="148199" y="13591"/>
                  <a:pt x="148208" y="13402"/>
                  <a:pt x="148205" y="13201"/>
                </a:cubicBezTo>
                <a:close/>
                <a:moveTo>
                  <a:pt x="70899" y="41371"/>
                </a:moveTo>
                <a:cubicBezTo>
                  <a:pt x="70922" y="41447"/>
                  <a:pt x="70951" y="41522"/>
                  <a:pt x="70987" y="41596"/>
                </a:cubicBezTo>
                <a:cubicBezTo>
                  <a:pt x="70955" y="41522"/>
                  <a:pt x="70926" y="41447"/>
                  <a:pt x="70899" y="41371"/>
                </a:cubicBezTo>
                <a:close/>
                <a:moveTo>
                  <a:pt x="67945" y="42061"/>
                </a:moveTo>
                <a:lnTo>
                  <a:pt x="67945" y="42061"/>
                </a:lnTo>
                <a:cubicBezTo>
                  <a:pt x="67947" y="42065"/>
                  <a:pt x="67949" y="42070"/>
                  <a:pt x="67951" y="42075"/>
                </a:cubicBezTo>
                <a:cubicBezTo>
                  <a:pt x="67949" y="42070"/>
                  <a:pt x="67947" y="42065"/>
                  <a:pt x="67945" y="42061"/>
                </a:cubicBezTo>
                <a:close/>
                <a:moveTo>
                  <a:pt x="79638" y="42497"/>
                </a:moveTo>
                <a:cubicBezTo>
                  <a:pt x="79600" y="42525"/>
                  <a:pt x="79562" y="42551"/>
                  <a:pt x="79524" y="42577"/>
                </a:cubicBezTo>
                <a:cubicBezTo>
                  <a:pt x="79564" y="42553"/>
                  <a:pt x="79602" y="42526"/>
                  <a:pt x="79638" y="42497"/>
                </a:cubicBezTo>
                <a:close/>
                <a:moveTo>
                  <a:pt x="91999" y="0"/>
                </a:moveTo>
                <a:cubicBezTo>
                  <a:pt x="91934" y="0"/>
                  <a:pt x="91869" y="3"/>
                  <a:pt x="91804" y="8"/>
                </a:cubicBezTo>
                <a:cubicBezTo>
                  <a:pt x="90297" y="145"/>
                  <a:pt x="88220" y="1263"/>
                  <a:pt x="86714" y="1743"/>
                </a:cubicBezTo>
                <a:cubicBezTo>
                  <a:pt x="77332" y="4642"/>
                  <a:pt x="67951" y="7563"/>
                  <a:pt x="58593" y="10485"/>
                </a:cubicBezTo>
                <a:cubicBezTo>
                  <a:pt x="54210" y="13658"/>
                  <a:pt x="50262" y="17401"/>
                  <a:pt x="46016" y="20596"/>
                </a:cubicBezTo>
                <a:cubicBezTo>
                  <a:pt x="43574" y="22422"/>
                  <a:pt x="40812" y="23678"/>
                  <a:pt x="37981" y="24728"/>
                </a:cubicBezTo>
                <a:cubicBezTo>
                  <a:pt x="34832" y="25915"/>
                  <a:pt x="31590" y="26873"/>
                  <a:pt x="28532" y="28152"/>
                </a:cubicBezTo>
                <a:cubicBezTo>
                  <a:pt x="24469" y="29886"/>
                  <a:pt x="20657" y="32214"/>
                  <a:pt x="16617" y="34018"/>
                </a:cubicBezTo>
                <a:cubicBezTo>
                  <a:pt x="13673" y="35342"/>
                  <a:pt x="10545" y="36392"/>
                  <a:pt x="7327" y="36665"/>
                </a:cubicBezTo>
                <a:cubicBezTo>
                  <a:pt x="7142" y="36681"/>
                  <a:pt x="6937" y="36688"/>
                  <a:pt x="6717" y="36688"/>
                </a:cubicBezTo>
                <a:cubicBezTo>
                  <a:pt x="5652" y="36688"/>
                  <a:pt x="4222" y="36533"/>
                  <a:pt x="2907" y="36533"/>
                </a:cubicBezTo>
                <a:cubicBezTo>
                  <a:pt x="1773" y="36533"/>
                  <a:pt x="725" y="36648"/>
                  <a:pt x="69" y="37076"/>
                </a:cubicBezTo>
                <a:cubicBezTo>
                  <a:pt x="0" y="37122"/>
                  <a:pt x="6003" y="41550"/>
                  <a:pt x="6642" y="41892"/>
                </a:cubicBezTo>
                <a:cubicBezTo>
                  <a:pt x="8948" y="43171"/>
                  <a:pt x="11550" y="44243"/>
                  <a:pt x="14015" y="45134"/>
                </a:cubicBezTo>
                <a:cubicBezTo>
                  <a:pt x="15936" y="45812"/>
                  <a:pt x="17928" y="46040"/>
                  <a:pt x="19946" y="46040"/>
                </a:cubicBezTo>
                <a:cubicBezTo>
                  <a:pt x="23562" y="46040"/>
                  <a:pt x="27261" y="45309"/>
                  <a:pt x="30792" y="45134"/>
                </a:cubicBezTo>
                <a:cubicBezTo>
                  <a:pt x="38438" y="44746"/>
                  <a:pt x="46107" y="44358"/>
                  <a:pt x="53754" y="43970"/>
                </a:cubicBezTo>
                <a:cubicBezTo>
                  <a:pt x="58456" y="43741"/>
                  <a:pt x="63432" y="43924"/>
                  <a:pt x="68020" y="42874"/>
                </a:cubicBezTo>
                <a:cubicBezTo>
                  <a:pt x="68042" y="42874"/>
                  <a:pt x="67380" y="41573"/>
                  <a:pt x="67335" y="41482"/>
                </a:cubicBezTo>
                <a:cubicBezTo>
                  <a:pt x="66970" y="40888"/>
                  <a:pt x="66559" y="40523"/>
                  <a:pt x="65806" y="40454"/>
                </a:cubicBezTo>
                <a:cubicBezTo>
                  <a:pt x="65742" y="40446"/>
                  <a:pt x="65677" y="40441"/>
                  <a:pt x="65613" y="40441"/>
                </a:cubicBezTo>
                <a:cubicBezTo>
                  <a:pt x="65169" y="40441"/>
                  <a:pt x="64721" y="40644"/>
                  <a:pt x="64482" y="41002"/>
                </a:cubicBezTo>
                <a:cubicBezTo>
                  <a:pt x="64208" y="41436"/>
                  <a:pt x="64345" y="42098"/>
                  <a:pt x="64801" y="42303"/>
                </a:cubicBezTo>
                <a:cubicBezTo>
                  <a:pt x="64768" y="42314"/>
                  <a:pt x="64734" y="42319"/>
                  <a:pt x="64700" y="42319"/>
                </a:cubicBezTo>
                <a:cubicBezTo>
                  <a:pt x="64525" y="42319"/>
                  <a:pt x="64349" y="42182"/>
                  <a:pt x="64253" y="42029"/>
                </a:cubicBezTo>
                <a:cubicBezTo>
                  <a:pt x="64048" y="41687"/>
                  <a:pt x="64048" y="41276"/>
                  <a:pt x="64185" y="40934"/>
                </a:cubicBezTo>
                <a:cubicBezTo>
                  <a:pt x="64345" y="40454"/>
                  <a:pt x="64756" y="40112"/>
                  <a:pt x="65258" y="39998"/>
                </a:cubicBezTo>
                <a:cubicBezTo>
                  <a:pt x="65407" y="39960"/>
                  <a:pt x="65551" y="39942"/>
                  <a:pt x="65689" y="39942"/>
                </a:cubicBezTo>
                <a:cubicBezTo>
                  <a:pt x="66791" y="39942"/>
                  <a:pt x="67538" y="41070"/>
                  <a:pt x="67945" y="42061"/>
                </a:cubicBezTo>
                <a:lnTo>
                  <a:pt x="67945" y="42061"/>
                </a:lnTo>
                <a:cubicBezTo>
                  <a:pt x="67472" y="40900"/>
                  <a:pt x="67534" y="39562"/>
                  <a:pt x="66079" y="39039"/>
                </a:cubicBezTo>
                <a:cubicBezTo>
                  <a:pt x="65761" y="38929"/>
                  <a:pt x="65430" y="38885"/>
                  <a:pt x="65092" y="38885"/>
                </a:cubicBezTo>
                <a:cubicBezTo>
                  <a:pt x="64800" y="38885"/>
                  <a:pt x="64504" y="38918"/>
                  <a:pt x="64208" y="38971"/>
                </a:cubicBezTo>
                <a:cubicBezTo>
                  <a:pt x="63683" y="39062"/>
                  <a:pt x="63158" y="39245"/>
                  <a:pt x="62724" y="39587"/>
                </a:cubicBezTo>
                <a:cubicBezTo>
                  <a:pt x="62442" y="39822"/>
                  <a:pt x="62213" y="40144"/>
                  <a:pt x="62113" y="40500"/>
                </a:cubicBezTo>
                <a:lnTo>
                  <a:pt x="62113" y="40500"/>
                </a:lnTo>
                <a:cubicBezTo>
                  <a:pt x="62188" y="40053"/>
                  <a:pt x="62350" y="39623"/>
                  <a:pt x="62633" y="39290"/>
                </a:cubicBezTo>
                <a:cubicBezTo>
                  <a:pt x="63066" y="38765"/>
                  <a:pt x="63728" y="38469"/>
                  <a:pt x="64413" y="38400"/>
                </a:cubicBezTo>
                <a:cubicBezTo>
                  <a:pt x="64525" y="38389"/>
                  <a:pt x="64635" y="38384"/>
                  <a:pt x="64742" y="38384"/>
                </a:cubicBezTo>
                <a:cubicBezTo>
                  <a:pt x="66859" y="38384"/>
                  <a:pt x="68021" y="40469"/>
                  <a:pt x="68955" y="42121"/>
                </a:cubicBezTo>
                <a:cubicBezTo>
                  <a:pt x="68727" y="41687"/>
                  <a:pt x="68704" y="40934"/>
                  <a:pt x="68567" y="40454"/>
                </a:cubicBezTo>
                <a:cubicBezTo>
                  <a:pt x="68385" y="39884"/>
                  <a:pt x="68157" y="39404"/>
                  <a:pt x="67905" y="38879"/>
                </a:cubicBezTo>
                <a:cubicBezTo>
                  <a:pt x="67426" y="37807"/>
                  <a:pt x="67152" y="36597"/>
                  <a:pt x="67152" y="35410"/>
                </a:cubicBezTo>
                <a:cubicBezTo>
                  <a:pt x="67175" y="33858"/>
                  <a:pt x="67814" y="32214"/>
                  <a:pt x="69092" y="31324"/>
                </a:cubicBezTo>
                <a:cubicBezTo>
                  <a:pt x="69629" y="30972"/>
                  <a:pt x="70263" y="30756"/>
                  <a:pt x="70897" y="30756"/>
                </a:cubicBezTo>
                <a:cubicBezTo>
                  <a:pt x="71126" y="30756"/>
                  <a:pt x="71356" y="30784"/>
                  <a:pt x="71580" y="30845"/>
                </a:cubicBezTo>
                <a:cubicBezTo>
                  <a:pt x="72402" y="31096"/>
                  <a:pt x="73110" y="31849"/>
                  <a:pt x="73132" y="32717"/>
                </a:cubicBezTo>
                <a:cubicBezTo>
                  <a:pt x="73132" y="33105"/>
                  <a:pt x="72996" y="33516"/>
                  <a:pt x="72676" y="33721"/>
                </a:cubicBezTo>
                <a:cubicBezTo>
                  <a:pt x="72553" y="33809"/>
                  <a:pt x="72403" y="33853"/>
                  <a:pt x="72256" y="33853"/>
                </a:cubicBezTo>
                <a:cubicBezTo>
                  <a:pt x="72021" y="33853"/>
                  <a:pt x="71793" y="33740"/>
                  <a:pt x="71694" y="33516"/>
                </a:cubicBezTo>
                <a:cubicBezTo>
                  <a:pt x="71777" y="33433"/>
                  <a:pt x="71891" y="33393"/>
                  <a:pt x="72004" y="33393"/>
                </a:cubicBezTo>
                <a:cubicBezTo>
                  <a:pt x="72108" y="33393"/>
                  <a:pt x="72211" y="33427"/>
                  <a:pt x="72288" y="33493"/>
                </a:cubicBezTo>
                <a:cubicBezTo>
                  <a:pt x="72630" y="33287"/>
                  <a:pt x="72722" y="32831"/>
                  <a:pt x="72585" y="32466"/>
                </a:cubicBezTo>
                <a:cubicBezTo>
                  <a:pt x="72448" y="32100"/>
                  <a:pt x="72105" y="31826"/>
                  <a:pt x="71740" y="31690"/>
                </a:cubicBezTo>
                <a:cubicBezTo>
                  <a:pt x="71499" y="31599"/>
                  <a:pt x="71249" y="31557"/>
                  <a:pt x="70999" y="31557"/>
                </a:cubicBezTo>
                <a:cubicBezTo>
                  <a:pt x="69990" y="31557"/>
                  <a:pt x="68970" y="32236"/>
                  <a:pt x="68476" y="33150"/>
                </a:cubicBezTo>
                <a:cubicBezTo>
                  <a:pt x="67860" y="34292"/>
                  <a:pt x="67905" y="35684"/>
                  <a:pt x="68134" y="36962"/>
                </a:cubicBezTo>
                <a:cubicBezTo>
                  <a:pt x="68499" y="38925"/>
                  <a:pt x="69298" y="40797"/>
                  <a:pt x="70485" y="42417"/>
                </a:cubicBezTo>
                <a:cubicBezTo>
                  <a:pt x="70120" y="41185"/>
                  <a:pt x="70120" y="39838"/>
                  <a:pt x="70622" y="38674"/>
                </a:cubicBezTo>
                <a:cubicBezTo>
                  <a:pt x="71124" y="37487"/>
                  <a:pt x="72151" y="36528"/>
                  <a:pt x="73406" y="36277"/>
                </a:cubicBezTo>
                <a:lnTo>
                  <a:pt x="73406" y="36277"/>
                </a:lnTo>
                <a:cubicBezTo>
                  <a:pt x="71384" y="36915"/>
                  <a:pt x="70208" y="39395"/>
                  <a:pt x="70899" y="41371"/>
                </a:cubicBezTo>
                <a:lnTo>
                  <a:pt x="70899" y="41371"/>
                </a:lnTo>
                <a:cubicBezTo>
                  <a:pt x="70661" y="40576"/>
                  <a:pt x="71117" y="39672"/>
                  <a:pt x="71763" y="39131"/>
                </a:cubicBezTo>
                <a:cubicBezTo>
                  <a:pt x="72471" y="38514"/>
                  <a:pt x="73384" y="38195"/>
                  <a:pt x="74182" y="37738"/>
                </a:cubicBezTo>
                <a:cubicBezTo>
                  <a:pt x="75438" y="36985"/>
                  <a:pt x="76465" y="35867"/>
                  <a:pt x="77036" y="34520"/>
                </a:cubicBezTo>
                <a:lnTo>
                  <a:pt x="77036" y="34520"/>
                </a:lnTo>
                <a:cubicBezTo>
                  <a:pt x="77036" y="35570"/>
                  <a:pt x="76556" y="36620"/>
                  <a:pt x="75757" y="37282"/>
                </a:cubicBezTo>
                <a:cubicBezTo>
                  <a:pt x="75095" y="37830"/>
                  <a:pt x="74251" y="38103"/>
                  <a:pt x="73475" y="38469"/>
                </a:cubicBezTo>
                <a:cubicBezTo>
                  <a:pt x="72699" y="38811"/>
                  <a:pt x="71923" y="39313"/>
                  <a:pt x="71535" y="40066"/>
                </a:cubicBezTo>
                <a:cubicBezTo>
                  <a:pt x="71169" y="40820"/>
                  <a:pt x="71306" y="41961"/>
                  <a:pt x="72151" y="42280"/>
                </a:cubicBezTo>
                <a:cubicBezTo>
                  <a:pt x="71831" y="41504"/>
                  <a:pt x="72334" y="40546"/>
                  <a:pt x="72927" y="40021"/>
                </a:cubicBezTo>
                <a:lnTo>
                  <a:pt x="72927" y="40021"/>
                </a:lnTo>
                <a:cubicBezTo>
                  <a:pt x="72676" y="40363"/>
                  <a:pt x="72585" y="40797"/>
                  <a:pt x="72699" y="41208"/>
                </a:cubicBezTo>
                <a:cubicBezTo>
                  <a:pt x="72904" y="40751"/>
                  <a:pt x="73201" y="40317"/>
                  <a:pt x="73566" y="39952"/>
                </a:cubicBezTo>
                <a:lnTo>
                  <a:pt x="73566" y="39952"/>
                </a:lnTo>
                <a:cubicBezTo>
                  <a:pt x="73384" y="40181"/>
                  <a:pt x="73224" y="40409"/>
                  <a:pt x="73155" y="40683"/>
                </a:cubicBezTo>
                <a:cubicBezTo>
                  <a:pt x="73110" y="40957"/>
                  <a:pt x="73201" y="41299"/>
                  <a:pt x="73452" y="41413"/>
                </a:cubicBezTo>
                <a:cubicBezTo>
                  <a:pt x="73772" y="40569"/>
                  <a:pt x="74160" y="39747"/>
                  <a:pt x="74799" y="39108"/>
                </a:cubicBezTo>
                <a:cubicBezTo>
                  <a:pt x="75325" y="38562"/>
                  <a:pt x="76067" y="38183"/>
                  <a:pt x="76827" y="38183"/>
                </a:cubicBezTo>
                <a:cubicBezTo>
                  <a:pt x="76957" y="38183"/>
                  <a:pt x="77088" y="38194"/>
                  <a:pt x="77218" y="38218"/>
                </a:cubicBezTo>
                <a:cubicBezTo>
                  <a:pt x="77469" y="38263"/>
                  <a:pt x="77743" y="38377"/>
                  <a:pt x="77834" y="38628"/>
                </a:cubicBezTo>
                <a:cubicBezTo>
                  <a:pt x="77926" y="38857"/>
                  <a:pt x="77812" y="39131"/>
                  <a:pt x="77606" y="39267"/>
                </a:cubicBezTo>
                <a:cubicBezTo>
                  <a:pt x="77476" y="39354"/>
                  <a:pt x="77318" y="39386"/>
                  <a:pt x="77162" y="39386"/>
                </a:cubicBezTo>
                <a:cubicBezTo>
                  <a:pt x="77134" y="39386"/>
                  <a:pt x="77106" y="39385"/>
                  <a:pt x="77078" y="39383"/>
                </a:cubicBezTo>
                <a:lnTo>
                  <a:pt x="77078" y="39383"/>
                </a:lnTo>
                <a:cubicBezTo>
                  <a:pt x="77221" y="39347"/>
                  <a:pt x="77355" y="39199"/>
                  <a:pt x="77355" y="39039"/>
                </a:cubicBezTo>
                <a:cubicBezTo>
                  <a:pt x="77378" y="38811"/>
                  <a:pt x="77195" y="38628"/>
                  <a:pt x="76967" y="38560"/>
                </a:cubicBezTo>
                <a:cubicBezTo>
                  <a:pt x="76874" y="38529"/>
                  <a:pt x="76777" y="38517"/>
                  <a:pt x="76677" y="38517"/>
                </a:cubicBezTo>
                <a:cubicBezTo>
                  <a:pt x="76556" y="38517"/>
                  <a:pt x="76430" y="38535"/>
                  <a:pt x="76305" y="38560"/>
                </a:cubicBezTo>
                <a:cubicBezTo>
                  <a:pt x="75757" y="38651"/>
                  <a:pt x="75210" y="38834"/>
                  <a:pt x="74799" y="39222"/>
                </a:cubicBezTo>
                <a:cubicBezTo>
                  <a:pt x="74137" y="39815"/>
                  <a:pt x="73977" y="40888"/>
                  <a:pt x="74433" y="41664"/>
                </a:cubicBezTo>
                <a:cubicBezTo>
                  <a:pt x="74662" y="41002"/>
                  <a:pt x="75095" y="40409"/>
                  <a:pt x="75666" y="39998"/>
                </a:cubicBezTo>
                <a:lnTo>
                  <a:pt x="75666" y="39998"/>
                </a:lnTo>
                <a:cubicBezTo>
                  <a:pt x="75324" y="40317"/>
                  <a:pt x="75187" y="40820"/>
                  <a:pt x="75278" y="41253"/>
                </a:cubicBezTo>
                <a:cubicBezTo>
                  <a:pt x="75765" y="40604"/>
                  <a:pt x="76595" y="40207"/>
                  <a:pt x="77414" y="40207"/>
                </a:cubicBezTo>
                <a:cubicBezTo>
                  <a:pt x="77517" y="40207"/>
                  <a:pt x="77619" y="40213"/>
                  <a:pt x="77720" y="40226"/>
                </a:cubicBezTo>
                <a:cubicBezTo>
                  <a:pt x="77309" y="40340"/>
                  <a:pt x="76876" y="40477"/>
                  <a:pt x="76533" y="40774"/>
                </a:cubicBezTo>
                <a:cubicBezTo>
                  <a:pt x="75402" y="41742"/>
                  <a:pt x="76664" y="42710"/>
                  <a:pt x="77870" y="42710"/>
                </a:cubicBezTo>
                <a:cubicBezTo>
                  <a:pt x="78682" y="42710"/>
                  <a:pt x="79469" y="42270"/>
                  <a:pt x="79478" y="41094"/>
                </a:cubicBezTo>
                <a:lnTo>
                  <a:pt x="79478" y="41094"/>
                </a:lnTo>
                <a:cubicBezTo>
                  <a:pt x="79569" y="41504"/>
                  <a:pt x="79478" y="41961"/>
                  <a:pt x="79227" y="42303"/>
                </a:cubicBezTo>
                <a:cubicBezTo>
                  <a:pt x="79524" y="42121"/>
                  <a:pt x="79797" y="41892"/>
                  <a:pt x="80026" y="41596"/>
                </a:cubicBezTo>
                <a:lnTo>
                  <a:pt x="80026" y="41596"/>
                </a:lnTo>
                <a:cubicBezTo>
                  <a:pt x="80046" y="41938"/>
                  <a:pt x="79906" y="42280"/>
                  <a:pt x="79638" y="42497"/>
                </a:cubicBezTo>
                <a:lnTo>
                  <a:pt x="79638" y="42497"/>
                </a:lnTo>
                <a:cubicBezTo>
                  <a:pt x="80461" y="41894"/>
                  <a:pt x="80968" y="40911"/>
                  <a:pt x="81121" y="39907"/>
                </a:cubicBezTo>
                <a:cubicBezTo>
                  <a:pt x="81167" y="39496"/>
                  <a:pt x="81167" y="39085"/>
                  <a:pt x="80984" y="38743"/>
                </a:cubicBezTo>
                <a:cubicBezTo>
                  <a:pt x="80808" y="38428"/>
                  <a:pt x="80496" y="38199"/>
                  <a:pt x="80165" y="38199"/>
                </a:cubicBezTo>
                <a:cubicBezTo>
                  <a:pt x="80111" y="38199"/>
                  <a:pt x="80057" y="38205"/>
                  <a:pt x="80003" y="38218"/>
                </a:cubicBezTo>
                <a:cubicBezTo>
                  <a:pt x="79615" y="38286"/>
                  <a:pt x="79364" y="38811"/>
                  <a:pt x="79592" y="39131"/>
                </a:cubicBezTo>
                <a:cubicBezTo>
                  <a:pt x="79659" y="39249"/>
                  <a:pt x="79802" y="39317"/>
                  <a:pt x="79945" y="39317"/>
                </a:cubicBezTo>
                <a:cubicBezTo>
                  <a:pt x="79996" y="39317"/>
                  <a:pt x="80046" y="39308"/>
                  <a:pt x="80094" y="39290"/>
                </a:cubicBezTo>
                <a:cubicBezTo>
                  <a:pt x="80277" y="39222"/>
                  <a:pt x="80368" y="38994"/>
                  <a:pt x="80300" y="38811"/>
                </a:cubicBezTo>
                <a:lnTo>
                  <a:pt x="80300" y="38811"/>
                </a:lnTo>
                <a:cubicBezTo>
                  <a:pt x="80437" y="39039"/>
                  <a:pt x="80368" y="39359"/>
                  <a:pt x="80140" y="39519"/>
                </a:cubicBezTo>
                <a:cubicBezTo>
                  <a:pt x="80047" y="39591"/>
                  <a:pt x="79927" y="39625"/>
                  <a:pt x="79806" y="39625"/>
                </a:cubicBezTo>
                <a:cubicBezTo>
                  <a:pt x="79659" y="39625"/>
                  <a:pt x="79510" y="39573"/>
                  <a:pt x="79409" y="39473"/>
                </a:cubicBezTo>
                <a:cubicBezTo>
                  <a:pt x="79318" y="39359"/>
                  <a:pt x="79250" y="39222"/>
                  <a:pt x="79227" y="39085"/>
                </a:cubicBezTo>
                <a:cubicBezTo>
                  <a:pt x="79182" y="38594"/>
                  <a:pt x="79661" y="38125"/>
                  <a:pt x="80151" y="38125"/>
                </a:cubicBezTo>
                <a:cubicBezTo>
                  <a:pt x="80162" y="38125"/>
                  <a:pt x="80174" y="38126"/>
                  <a:pt x="80185" y="38126"/>
                </a:cubicBezTo>
                <a:cubicBezTo>
                  <a:pt x="80688" y="38126"/>
                  <a:pt x="81144" y="38514"/>
                  <a:pt x="81350" y="38994"/>
                </a:cubicBezTo>
                <a:cubicBezTo>
                  <a:pt x="81532" y="39473"/>
                  <a:pt x="81509" y="39998"/>
                  <a:pt x="81372" y="40500"/>
                </a:cubicBezTo>
                <a:cubicBezTo>
                  <a:pt x="81144" y="41367"/>
                  <a:pt x="80642" y="42166"/>
                  <a:pt x="79934" y="42714"/>
                </a:cubicBezTo>
                <a:cubicBezTo>
                  <a:pt x="80870" y="42212"/>
                  <a:pt x="81532" y="41299"/>
                  <a:pt x="81920" y="40317"/>
                </a:cubicBezTo>
                <a:cubicBezTo>
                  <a:pt x="82308" y="39336"/>
                  <a:pt x="82422" y="38263"/>
                  <a:pt x="82445" y="37213"/>
                </a:cubicBezTo>
                <a:cubicBezTo>
                  <a:pt x="82468" y="36437"/>
                  <a:pt x="82422" y="35593"/>
                  <a:pt x="81897" y="35045"/>
                </a:cubicBezTo>
                <a:cubicBezTo>
                  <a:pt x="81595" y="34725"/>
                  <a:pt x="81155" y="34543"/>
                  <a:pt x="80716" y="34543"/>
                </a:cubicBezTo>
                <a:cubicBezTo>
                  <a:pt x="80591" y="34543"/>
                  <a:pt x="80466" y="34558"/>
                  <a:pt x="80345" y="34588"/>
                </a:cubicBezTo>
                <a:cubicBezTo>
                  <a:pt x="79957" y="34702"/>
                  <a:pt x="79569" y="35022"/>
                  <a:pt x="79592" y="35433"/>
                </a:cubicBezTo>
                <a:cubicBezTo>
                  <a:pt x="79621" y="35691"/>
                  <a:pt x="79901" y="35868"/>
                  <a:pt x="80140" y="35868"/>
                </a:cubicBezTo>
                <a:cubicBezTo>
                  <a:pt x="80282" y="35868"/>
                  <a:pt x="80408" y="35806"/>
                  <a:pt x="80459" y="35661"/>
                </a:cubicBezTo>
                <a:lnTo>
                  <a:pt x="80459" y="35661"/>
                </a:lnTo>
                <a:cubicBezTo>
                  <a:pt x="80459" y="35943"/>
                  <a:pt x="80181" y="36147"/>
                  <a:pt x="79905" y="36147"/>
                </a:cubicBezTo>
                <a:cubicBezTo>
                  <a:pt x="79845" y="36147"/>
                  <a:pt x="79786" y="36138"/>
                  <a:pt x="79729" y="36118"/>
                </a:cubicBezTo>
                <a:cubicBezTo>
                  <a:pt x="79409" y="36003"/>
                  <a:pt x="79227" y="35615"/>
                  <a:pt x="79272" y="35296"/>
                </a:cubicBezTo>
                <a:cubicBezTo>
                  <a:pt x="79318" y="34954"/>
                  <a:pt x="79569" y="34680"/>
                  <a:pt x="79843" y="34497"/>
                </a:cubicBezTo>
                <a:cubicBezTo>
                  <a:pt x="80108" y="34334"/>
                  <a:pt x="80406" y="34260"/>
                  <a:pt x="80708" y="34260"/>
                </a:cubicBezTo>
                <a:cubicBezTo>
                  <a:pt x="81421" y="34260"/>
                  <a:pt x="82159" y="34671"/>
                  <a:pt x="82559" y="35296"/>
                </a:cubicBezTo>
                <a:cubicBezTo>
                  <a:pt x="83130" y="36163"/>
                  <a:pt x="83130" y="37305"/>
                  <a:pt x="82902" y="38332"/>
                </a:cubicBezTo>
                <a:cubicBezTo>
                  <a:pt x="82559" y="39770"/>
                  <a:pt x="81783" y="41071"/>
                  <a:pt x="80962" y="42326"/>
                </a:cubicBezTo>
                <a:cubicBezTo>
                  <a:pt x="81897" y="41504"/>
                  <a:pt x="82514" y="40386"/>
                  <a:pt x="83244" y="39382"/>
                </a:cubicBezTo>
                <a:cubicBezTo>
                  <a:pt x="83974" y="38377"/>
                  <a:pt x="84933" y="37419"/>
                  <a:pt x="86143" y="37190"/>
                </a:cubicBezTo>
                <a:cubicBezTo>
                  <a:pt x="86236" y="37172"/>
                  <a:pt x="86334" y="37164"/>
                  <a:pt x="86434" y="37164"/>
                </a:cubicBezTo>
                <a:cubicBezTo>
                  <a:pt x="86968" y="37164"/>
                  <a:pt x="87535" y="37421"/>
                  <a:pt x="87535" y="37921"/>
                </a:cubicBezTo>
                <a:cubicBezTo>
                  <a:pt x="87535" y="38195"/>
                  <a:pt x="87307" y="38469"/>
                  <a:pt x="87056" y="38514"/>
                </a:cubicBezTo>
                <a:cubicBezTo>
                  <a:pt x="87013" y="38525"/>
                  <a:pt x="86969" y="38530"/>
                  <a:pt x="86926" y="38530"/>
                </a:cubicBezTo>
                <a:cubicBezTo>
                  <a:pt x="86767" y="38530"/>
                  <a:pt x="86611" y="38462"/>
                  <a:pt x="86498" y="38351"/>
                </a:cubicBezTo>
                <a:lnTo>
                  <a:pt x="86498" y="38351"/>
                </a:lnTo>
                <a:cubicBezTo>
                  <a:pt x="86550" y="38380"/>
                  <a:pt x="86612" y="38394"/>
                  <a:pt x="86676" y="38394"/>
                </a:cubicBezTo>
                <a:cubicBezTo>
                  <a:pt x="86822" y="38394"/>
                  <a:pt x="86976" y="38320"/>
                  <a:pt x="87033" y="38172"/>
                </a:cubicBezTo>
                <a:cubicBezTo>
                  <a:pt x="87147" y="37898"/>
                  <a:pt x="86919" y="37578"/>
                  <a:pt x="86622" y="37487"/>
                </a:cubicBezTo>
                <a:cubicBezTo>
                  <a:pt x="86547" y="37464"/>
                  <a:pt x="86470" y="37454"/>
                  <a:pt x="86392" y="37454"/>
                </a:cubicBezTo>
                <a:cubicBezTo>
                  <a:pt x="86166" y="37454"/>
                  <a:pt x="85936" y="37539"/>
                  <a:pt x="85732" y="37624"/>
                </a:cubicBezTo>
                <a:cubicBezTo>
                  <a:pt x="83723" y="38514"/>
                  <a:pt x="82765" y="40820"/>
                  <a:pt x="81258" y="42417"/>
                </a:cubicBezTo>
                <a:cubicBezTo>
                  <a:pt x="82354" y="42007"/>
                  <a:pt x="83313" y="41253"/>
                  <a:pt x="83952" y="40272"/>
                </a:cubicBezTo>
                <a:lnTo>
                  <a:pt x="83952" y="40272"/>
                </a:lnTo>
                <a:cubicBezTo>
                  <a:pt x="83541" y="41253"/>
                  <a:pt x="82742" y="42052"/>
                  <a:pt x="81738" y="42417"/>
                </a:cubicBezTo>
                <a:cubicBezTo>
                  <a:pt x="82696" y="42372"/>
                  <a:pt x="83404" y="41641"/>
                  <a:pt x="84157" y="41048"/>
                </a:cubicBezTo>
                <a:cubicBezTo>
                  <a:pt x="84650" y="40662"/>
                  <a:pt x="85300" y="40329"/>
                  <a:pt x="85902" y="40329"/>
                </a:cubicBezTo>
                <a:cubicBezTo>
                  <a:pt x="86191" y="40329"/>
                  <a:pt x="86469" y="40406"/>
                  <a:pt x="86714" y="40591"/>
                </a:cubicBezTo>
                <a:cubicBezTo>
                  <a:pt x="86513" y="40475"/>
                  <a:pt x="86298" y="40424"/>
                  <a:pt x="86078" y="40424"/>
                </a:cubicBezTo>
                <a:cubicBezTo>
                  <a:pt x="85523" y="40424"/>
                  <a:pt x="84941" y="40747"/>
                  <a:pt x="84499" y="41139"/>
                </a:cubicBezTo>
                <a:cubicBezTo>
                  <a:pt x="83906" y="41664"/>
                  <a:pt x="83381" y="42372"/>
                  <a:pt x="82628" y="42668"/>
                </a:cubicBezTo>
                <a:cubicBezTo>
                  <a:pt x="83313" y="42440"/>
                  <a:pt x="83929" y="42075"/>
                  <a:pt x="84591" y="41824"/>
                </a:cubicBezTo>
                <a:cubicBezTo>
                  <a:pt x="84987" y="41674"/>
                  <a:pt x="85424" y="41564"/>
                  <a:pt x="85848" y="41564"/>
                </a:cubicBezTo>
                <a:cubicBezTo>
                  <a:pt x="86133" y="41564"/>
                  <a:pt x="86411" y="41613"/>
                  <a:pt x="86668" y="41733"/>
                </a:cubicBezTo>
                <a:cubicBezTo>
                  <a:pt x="86440" y="41668"/>
                  <a:pt x="86205" y="41636"/>
                  <a:pt x="85970" y="41636"/>
                </a:cubicBezTo>
                <a:cubicBezTo>
                  <a:pt x="85214" y="41636"/>
                  <a:pt x="84457" y="41962"/>
                  <a:pt x="83952" y="42554"/>
                </a:cubicBezTo>
                <a:cubicBezTo>
                  <a:pt x="84588" y="42320"/>
                  <a:pt x="85350" y="42251"/>
                  <a:pt x="86144" y="42251"/>
                </a:cubicBezTo>
                <a:cubicBezTo>
                  <a:pt x="87286" y="42251"/>
                  <a:pt x="88492" y="42395"/>
                  <a:pt x="89475" y="42395"/>
                </a:cubicBezTo>
                <a:lnTo>
                  <a:pt x="181073" y="42395"/>
                </a:lnTo>
                <a:lnTo>
                  <a:pt x="181073" y="23952"/>
                </a:lnTo>
                <a:lnTo>
                  <a:pt x="181073" y="11284"/>
                </a:lnTo>
                <a:cubicBezTo>
                  <a:pt x="181073" y="9997"/>
                  <a:pt x="181740" y="4169"/>
                  <a:pt x="179948" y="4169"/>
                </a:cubicBezTo>
                <a:cubicBezTo>
                  <a:pt x="179865" y="4169"/>
                  <a:pt x="179776" y="4181"/>
                  <a:pt x="179681" y="4208"/>
                </a:cubicBezTo>
                <a:cubicBezTo>
                  <a:pt x="176919" y="4208"/>
                  <a:pt x="173199" y="6102"/>
                  <a:pt x="170551" y="6970"/>
                </a:cubicBezTo>
                <a:cubicBezTo>
                  <a:pt x="167766" y="7883"/>
                  <a:pt x="165141" y="9024"/>
                  <a:pt x="162425" y="10097"/>
                </a:cubicBezTo>
                <a:cubicBezTo>
                  <a:pt x="162516" y="9754"/>
                  <a:pt x="162630" y="9435"/>
                  <a:pt x="162722" y="9115"/>
                </a:cubicBezTo>
                <a:lnTo>
                  <a:pt x="162722" y="9115"/>
                </a:lnTo>
                <a:lnTo>
                  <a:pt x="161535" y="10439"/>
                </a:lnTo>
                <a:cubicBezTo>
                  <a:pt x="161535" y="10120"/>
                  <a:pt x="161512" y="9800"/>
                  <a:pt x="161512" y="9481"/>
                </a:cubicBezTo>
                <a:cubicBezTo>
                  <a:pt x="161003" y="10215"/>
                  <a:pt x="160339" y="10841"/>
                  <a:pt x="159558" y="11294"/>
                </a:cubicBezTo>
                <a:lnTo>
                  <a:pt x="159558" y="11294"/>
                </a:lnTo>
                <a:cubicBezTo>
                  <a:pt x="159845" y="11047"/>
                  <a:pt x="160021" y="10673"/>
                  <a:pt x="160006" y="10279"/>
                </a:cubicBezTo>
                <a:lnTo>
                  <a:pt x="160006" y="10279"/>
                </a:lnTo>
                <a:cubicBezTo>
                  <a:pt x="159230" y="10941"/>
                  <a:pt x="158453" y="11580"/>
                  <a:pt x="157700" y="12220"/>
                </a:cubicBezTo>
                <a:cubicBezTo>
                  <a:pt x="157928" y="11763"/>
                  <a:pt x="158134" y="11307"/>
                  <a:pt x="158362" y="10850"/>
                </a:cubicBezTo>
                <a:lnTo>
                  <a:pt x="158362" y="10850"/>
                </a:lnTo>
                <a:cubicBezTo>
                  <a:pt x="157677" y="11329"/>
                  <a:pt x="157061" y="11946"/>
                  <a:pt x="156536" y="12608"/>
                </a:cubicBezTo>
                <a:cubicBezTo>
                  <a:pt x="156559" y="12197"/>
                  <a:pt x="156605" y="11786"/>
                  <a:pt x="156650" y="11375"/>
                </a:cubicBezTo>
                <a:lnTo>
                  <a:pt x="156650" y="11375"/>
                </a:lnTo>
                <a:cubicBezTo>
                  <a:pt x="156239" y="11991"/>
                  <a:pt x="155851" y="12608"/>
                  <a:pt x="155441" y="13224"/>
                </a:cubicBezTo>
                <a:cubicBezTo>
                  <a:pt x="155309" y="12977"/>
                  <a:pt x="155248" y="12694"/>
                  <a:pt x="155259" y="12418"/>
                </a:cubicBezTo>
                <a:lnTo>
                  <a:pt x="155259" y="12418"/>
                </a:lnTo>
                <a:cubicBezTo>
                  <a:pt x="155149" y="12870"/>
                  <a:pt x="154846" y="13279"/>
                  <a:pt x="154436" y="13521"/>
                </a:cubicBezTo>
                <a:cubicBezTo>
                  <a:pt x="154436" y="13155"/>
                  <a:pt x="154436" y="12813"/>
                  <a:pt x="154436" y="12448"/>
                </a:cubicBezTo>
                <a:cubicBezTo>
                  <a:pt x="154094" y="13064"/>
                  <a:pt x="153569" y="13589"/>
                  <a:pt x="152975" y="13977"/>
                </a:cubicBezTo>
                <a:cubicBezTo>
                  <a:pt x="153090" y="13703"/>
                  <a:pt x="153204" y="13429"/>
                  <a:pt x="153318" y="13155"/>
                </a:cubicBezTo>
                <a:lnTo>
                  <a:pt x="153318" y="13155"/>
                </a:lnTo>
                <a:cubicBezTo>
                  <a:pt x="153044" y="13247"/>
                  <a:pt x="152747" y="13338"/>
                  <a:pt x="152450" y="13406"/>
                </a:cubicBezTo>
                <a:cubicBezTo>
                  <a:pt x="152861" y="13064"/>
                  <a:pt x="153135" y="12562"/>
                  <a:pt x="153226" y="12037"/>
                </a:cubicBezTo>
                <a:lnTo>
                  <a:pt x="153226" y="12037"/>
                </a:lnTo>
                <a:cubicBezTo>
                  <a:pt x="152907" y="12220"/>
                  <a:pt x="152587" y="12379"/>
                  <a:pt x="152245" y="12539"/>
                </a:cubicBezTo>
                <a:cubicBezTo>
                  <a:pt x="152519" y="12128"/>
                  <a:pt x="152701" y="11672"/>
                  <a:pt x="152816" y="11192"/>
                </a:cubicBezTo>
                <a:lnTo>
                  <a:pt x="152816" y="11192"/>
                </a:lnTo>
                <a:cubicBezTo>
                  <a:pt x="152341" y="11509"/>
                  <a:pt x="151934" y="12004"/>
                  <a:pt x="151727" y="12545"/>
                </a:cubicBezTo>
                <a:lnTo>
                  <a:pt x="151727" y="12545"/>
                </a:lnTo>
                <a:cubicBezTo>
                  <a:pt x="151877" y="12137"/>
                  <a:pt x="151784" y="11644"/>
                  <a:pt x="151492" y="11329"/>
                </a:cubicBezTo>
                <a:cubicBezTo>
                  <a:pt x="151309" y="12060"/>
                  <a:pt x="151149" y="12767"/>
                  <a:pt x="150967" y="13475"/>
                </a:cubicBezTo>
                <a:cubicBezTo>
                  <a:pt x="150814" y="13356"/>
                  <a:pt x="150712" y="13175"/>
                  <a:pt x="150679" y="12978"/>
                </a:cubicBezTo>
                <a:lnTo>
                  <a:pt x="150679" y="12978"/>
                </a:lnTo>
                <a:cubicBezTo>
                  <a:pt x="150664" y="13774"/>
                  <a:pt x="150101" y="14545"/>
                  <a:pt x="149346" y="14776"/>
                </a:cubicBezTo>
                <a:cubicBezTo>
                  <a:pt x="149529" y="14502"/>
                  <a:pt x="149689" y="14205"/>
                  <a:pt x="149803" y="13886"/>
                </a:cubicBezTo>
                <a:cubicBezTo>
                  <a:pt x="149756" y="13878"/>
                  <a:pt x="149709" y="13874"/>
                  <a:pt x="149662" y="13874"/>
                </a:cubicBezTo>
                <a:cubicBezTo>
                  <a:pt x="149437" y="13874"/>
                  <a:pt x="149220" y="13963"/>
                  <a:pt x="149049" y="14114"/>
                </a:cubicBezTo>
                <a:cubicBezTo>
                  <a:pt x="149415" y="13703"/>
                  <a:pt x="149666" y="13178"/>
                  <a:pt x="149825" y="12653"/>
                </a:cubicBezTo>
                <a:lnTo>
                  <a:pt x="149825" y="12653"/>
                </a:lnTo>
                <a:cubicBezTo>
                  <a:pt x="149643" y="12745"/>
                  <a:pt x="149460" y="12836"/>
                  <a:pt x="149278" y="12950"/>
                </a:cubicBezTo>
                <a:cubicBezTo>
                  <a:pt x="149301" y="12608"/>
                  <a:pt x="149255" y="12265"/>
                  <a:pt x="149186" y="11923"/>
                </a:cubicBezTo>
                <a:cubicBezTo>
                  <a:pt x="149072" y="12790"/>
                  <a:pt x="148753" y="13612"/>
                  <a:pt x="148296" y="14365"/>
                </a:cubicBezTo>
                <a:cubicBezTo>
                  <a:pt x="148238" y="14166"/>
                  <a:pt x="148197" y="13967"/>
                  <a:pt x="148181" y="13768"/>
                </a:cubicBezTo>
                <a:lnTo>
                  <a:pt x="148181" y="13768"/>
                </a:lnTo>
                <a:cubicBezTo>
                  <a:pt x="148039" y="15119"/>
                  <a:pt x="147287" y="15811"/>
                  <a:pt x="146036" y="16397"/>
                </a:cubicBezTo>
                <a:cubicBezTo>
                  <a:pt x="145945" y="16237"/>
                  <a:pt x="145831" y="16100"/>
                  <a:pt x="145717" y="15963"/>
                </a:cubicBezTo>
                <a:cubicBezTo>
                  <a:pt x="145512" y="16237"/>
                  <a:pt x="145420" y="16534"/>
                  <a:pt x="145283" y="16853"/>
                </a:cubicBezTo>
                <a:cubicBezTo>
                  <a:pt x="145032" y="16830"/>
                  <a:pt x="144804" y="16625"/>
                  <a:pt x="144758" y="16374"/>
                </a:cubicBezTo>
                <a:cubicBezTo>
                  <a:pt x="144396" y="17078"/>
                  <a:pt x="143768" y="17640"/>
                  <a:pt x="143015" y="17920"/>
                </a:cubicBezTo>
                <a:lnTo>
                  <a:pt x="143015" y="17920"/>
                </a:lnTo>
                <a:cubicBezTo>
                  <a:pt x="143292" y="17755"/>
                  <a:pt x="143474" y="17411"/>
                  <a:pt x="143389" y="17104"/>
                </a:cubicBezTo>
                <a:lnTo>
                  <a:pt x="143389" y="17104"/>
                </a:lnTo>
                <a:cubicBezTo>
                  <a:pt x="143073" y="17327"/>
                  <a:pt x="142833" y="17656"/>
                  <a:pt x="142705" y="18017"/>
                </a:cubicBezTo>
                <a:lnTo>
                  <a:pt x="142705" y="18017"/>
                </a:lnTo>
                <a:cubicBezTo>
                  <a:pt x="142705" y="18017"/>
                  <a:pt x="142704" y="18017"/>
                  <a:pt x="142704" y="18017"/>
                </a:cubicBezTo>
                <a:cubicBezTo>
                  <a:pt x="142704" y="18017"/>
                  <a:pt x="142705" y="18017"/>
                  <a:pt x="142705" y="18017"/>
                </a:cubicBezTo>
                <a:lnTo>
                  <a:pt x="142705" y="18017"/>
                </a:lnTo>
                <a:cubicBezTo>
                  <a:pt x="142676" y="18099"/>
                  <a:pt x="142652" y="18183"/>
                  <a:pt x="142636" y="18268"/>
                </a:cubicBezTo>
                <a:cubicBezTo>
                  <a:pt x="142626" y="18269"/>
                  <a:pt x="142616" y="18269"/>
                  <a:pt x="142607" y="18269"/>
                </a:cubicBezTo>
                <a:cubicBezTo>
                  <a:pt x="142301" y="18269"/>
                  <a:pt x="142068" y="17917"/>
                  <a:pt x="142179" y="17629"/>
                </a:cubicBezTo>
                <a:lnTo>
                  <a:pt x="142179" y="17629"/>
                </a:lnTo>
                <a:cubicBezTo>
                  <a:pt x="142019" y="18040"/>
                  <a:pt x="141768" y="18382"/>
                  <a:pt x="141471" y="18679"/>
                </a:cubicBezTo>
                <a:cubicBezTo>
                  <a:pt x="141266" y="18497"/>
                  <a:pt x="141129" y="18268"/>
                  <a:pt x="141106" y="17994"/>
                </a:cubicBezTo>
                <a:cubicBezTo>
                  <a:pt x="140924" y="18382"/>
                  <a:pt x="140764" y="18793"/>
                  <a:pt x="140581" y="19181"/>
                </a:cubicBezTo>
                <a:cubicBezTo>
                  <a:pt x="140376" y="19090"/>
                  <a:pt x="140216" y="18907"/>
                  <a:pt x="140148" y="18702"/>
                </a:cubicBezTo>
                <a:cubicBezTo>
                  <a:pt x="139371" y="19432"/>
                  <a:pt x="137774" y="20482"/>
                  <a:pt x="137226" y="21281"/>
                </a:cubicBezTo>
                <a:cubicBezTo>
                  <a:pt x="137409" y="21007"/>
                  <a:pt x="137591" y="20733"/>
                  <a:pt x="137774" y="20459"/>
                </a:cubicBezTo>
                <a:lnTo>
                  <a:pt x="137774" y="20459"/>
                </a:lnTo>
                <a:cubicBezTo>
                  <a:pt x="137020" y="20984"/>
                  <a:pt x="136267" y="21487"/>
                  <a:pt x="135537" y="22012"/>
                </a:cubicBezTo>
                <a:cubicBezTo>
                  <a:pt x="135902" y="21692"/>
                  <a:pt x="136176" y="21236"/>
                  <a:pt x="136267" y="20733"/>
                </a:cubicBezTo>
                <a:lnTo>
                  <a:pt x="136267" y="20733"/>
                </a:lnTo>
                <a:cubicBezTo>
                  <a:pt x="135788" y="21007"/>
                  <a:pt x="135331" y="21304"/>
                  <a:pt x="134875" y="21578"/>
                </a:cubicBezTo>
                <a:cubicBezTo>
                  <a:pt x="135126" y="21281"/>
                  <a:pt x="135240" y="20848"/>
                  <a:pt x="135126" y="20459"/>
                </a:cubicBezTo>
                <a:lnTo>
                  <a:pt x="135126" y="20459"/>
                </a:lnTo>
                <a:cubicBezTo>
                  <a:pt x="134784" y="20848"/>
                  <a:pt x="134441" y="21236"/>
                  <a:pt x="134099" y="21624"/>
                </a:cubicBezTo>
                <a:cubicBezTo>
                  <a:pt x="134487" y="21007"/>
                  <a:pt x="134510" y="20186"/>
                  <a:pt x="134167" y="19546"/>
                </a:cubicBezTo>
                <a:lnTo>
                  <a:pt x="134167" y="19546"/>
                </a:lnTo>
                <a:cubicBezTo>
                  <a:pt x="134190" y="20094"/>
                  <a:pt x="134008" y="20688"/>
                  <a:pt x="133642" y="21121"/>
                </a:cubicBezTo>
                <a:cubicBezTo>
                  <a:pt x="133574" y="20619"/>
                  <a:pt x="133368" y="20163"/>
                  <a:pt x="133072" y="19798"/>
                </a:cubicBezTo>
                <a:lnTo>
                  <a:pt x="133072" y="19798"/>
                </a:lnTo>
                <a:cubicBezTo>
                  <a:pt x="133140" y="20596"/>
                  <a:pt x="132912" y="21418"/>
                  <a:pt x="132455" y="22080"/>
                </a:cubicBezTo>
                <a:cubicBezTo>
                  <a:pt x="132341" y="21692"/>
                  <a:pt x="132250" y="21281"/>
                  <a:pt x="132159" y="20870"/>
                </a:cubicBezTo>
                <a:cubicBezTo>
                  <a:pt x="131748" y="22308"/>
                  <a:pt x="131040" y="24066"/>
                  <a:pt x="129990" y="25161"/>
                </a:cubicBezTo>
                <a:cubicBezTo>
                  <a:pt x="129077" y="26074"/>
                  <a:pt x="127776" y="26577"/>
                  <a:pt x="126681" y="27284"/>
                </a:cubicBezTo>
                <a:cubicBezTo>
                  <a:pt x="124695" y="28608"/>
                  <a:pt x="122960" y="30503"/>
                  <a:pt x="121317" y="32260"/>
                </a:cubicBezTo>
                <a:cubicBezTo>
                  <a:pt x="121225" y="32374"/>
                  <a:pt x="121111" y="32488"/>
                  <a:pt x="120974" y="32534"/>
                </a:cubicBezTo>
                <a:cubicBezTo>
                  <a:pt x="120903" y="32563"/>
                  <a:pt x="120832" y="32576"/>
                  <a:pt x="120762" y="32576"/>
                </a:cubicBezTo>
                <a:cubicBezTo>
                  <a:pt x="120386" y="32576"/>
                  <a:pt x="120041" y="32199"/>
                  <a:pt x="119810" y="31872"/>
                </a:cubicBezTo>
                <a:cubicBezTo>
                  <a:pt x="118395" y="29955"/>
                  <a:pt x="116637" y="28289"/>
                  <a:pt x="114652" y="26965"/>
                </a:cubicBezTo>
                <a:cubicBezTo>
                  <a:pt x="113967" y="26508"/>
                  <a:pt x="113237" y="26097"/>
                  <a:pt x="112689" y="25481"/>
                </a:cubicBezTo>
                <a:cubicBezTo>
                  <a:pt x="112050" y="24819"/>
                  <a:pt x="111662" y="23952"/>
                  <a:pt x="111296" y="23107"/>
                </a:cubicBezTo>
                <a:cubicBezTo>
                  <a:pt x="110155" y="20619"/>
                  <a:pt x="109105" y="16328"/>
                  <a:pt x="106275" y="15255"/>
                </a:cubicBezTo>
                <a:cubicBezTo>
                  <a:pt x="104723" y="14662"/>
                  <a:pt x="104152" y="14251"/>
                  <a:pt x="103125" y="12950"/>
                </a:cubicBezTo>
                <a:cubicBezTo>
                  <a:pt x="100911" y="10028"/>
                  <a:pt x="97784" y="7221"/>
                  <a:pt x="96277" y="3888"/>
                </a:cubicBezTo>
                <a:cubicBezTo>
                  <a:pt x="95548" y="2297"/>
                  <a:pt x="93963" y="0"/>
                  <a:pt x="919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7" name="Google Shape;3327;p26"/>
          <p:cNvSpPr/>
          <p:nvPr/>
        </p:nvSpPr>
        <p:spPr>
          <a:xfrm>
            <a:off x="9054868" y="6264218"/>
            <a:ext cx="2079433" cy="662033"/>
          </a:xfrm>
          <a:custGeom>
            <a:avLst/>
            <a:gdLst/>
            <a:ahLst/>
            <a:cxnLst/>
            <a:rect l="l" t="t" r="r" b="b"/>
            <a:pathLst>
              <a:path w="62383" h="19861" extrusionOk="0">
                <a:moveTo>
                  <a:pt x="57384" y="3402"/>
                </a:moveTo>
                <a:cubicBezTo>
                  <a:pt x="57374" y="3403"/>
                  <a:pt x="57364" y="3405"/>
                  <a:pt x="57355" y="3406"/>
                </a:cubicBezTo>
                <a:lnTo>
                  <a:pt x="57355" y="3406"/>
                </a:lnTo>
                <a:cubicBezTo>
                  <a:pt x="57364" y="3405"/>
                  <a:pt x="57374" y="3403"/>
                  <a:pt x="57384" y="3402"/>
                </a:cubicBezTo>
                <a:close/>
                <a:moveTo>
                  <a:pt x="28604" y="6032"/>
                </a:moveTo>
                <a:cubicBezTo>
                  <a:pt x="28698" y="6146"/>
                  <a:pt x="28812" y="6245"/>
                  <a:pt x="28943" y="6323"/>
                </a:cubicBezTo>
                <a:cubicBezTo>
                  <a:pt x="28879" y="6182"/>
                  <a:pt x="28750" y="6077"/>
                  <a:pt x="28604" y="6032"/>
                </a:cubicBezTo>
                <a:close/>
                <a:moveTo>
                  <a:pt x="26958" y="8492"/>
                </a:moveTo>
                <a:lnTo>
                  <a:pt x="26958" y="8492"/>
                </a:lnTo>
                <a:cubicBezTo>
                  <a:pt x="26886" y="8534"/>
                  <a:pt x="26814" y="8573"/>
                  <a:pt x="26739" y="8610"/>
                </a:cubicBezTo>
                <a:lnTo>
                  <a:pt x="26739" y="8610"/>
                </a:lnTo>
                <a:cubicBezTo>
                  <a:pt x="26816" y="8580"/>
                  <a:pt x="26890" y="8541"/>
                  <a:pt x="26958" y="8492"/>
                </a:cubicBezTo>
                <a:close/>
                <a:moveTo>
                  <a:pt x="17211" y="9610"/>
                </a:moveTo>
                <a:lnTo>
                  <a:pt x="17210" y="9620"/>
                </a:lnTo>
                <a:lnTo>
                  <a:pt x="17210" y="9620"/>
                </a:lnTo>
                <a:cubicBezTo>
                  <a:pt x="17211" y="9616"/>
                  <a:pt x="17211" y="9613"/>
                  <a:pt x="17211" y="9610"/>
                </a:cubicBezTo>
                <a:close/>
                <a:moveTo>
                  <a:pt x="57932" y="16618"/>
                </a:moveTo>
                <a:cubicBezTo>
                  <a:pt x="57921" y="16625"/>
                  <a:pt x="57913" y="16632"/>
                  <a:pt x="57907" y="16640"/>
                </a:cubicBezTo>
                <a:lnTo>
                  <a:pt x="57907" y="16640"/>
                </a:lnTo>
                <a:cubicBezTo>
                  <a:pt x="57915" y="16633"/>
                  <a:pt x="57923" y="16625"/>
                  <a:pt x="57932" y="16618"/>
                </a:cubicBezTo>
                <a:close/>
                <a:moveTo>
                  <a:pt x="36818" y="1"/>
                </a:moveTo>
                <a:lnTo>
                  <a:pt x="36818" y="1"/>
                </a:lnTo>
                <a:cubicBezTo>
                  <a:pt x="34787" y="1621"/>
                  <a:pt x="31523" y="1325"/>
                  <a:pt x="29446" y="3151"/>
                </a:cubicBezTo>
                <a:cubicBezTo>
                  <a:pt x="29788" y="2831"/>
                  <a:pt x="30062" y="2443"/>
                  <a:pt x="30222" y="2009"/>
                </a:cubicBezTo>
                <a:lnTo>
                  <a:pt x="30222" y="2009"/>
                </a:lnTo>
                <a:cubicBezTo>
                  <a:pt x="29286" y="2443"/>
                  <a:pt x="28441" y="3059"/>
                  <a:pt x="27734" y="3813"/>
                </a:cubicBezTo>
                <a:cubicBezTo>
                  <a:pt x="28030" y="3425"/>
                  <a:pt x="28190" y="2922"/>
                  <a:pt x="28190" y="2420"/>
                </a:cubicBezTo>
                <a:lnTo>
                  <a:pt x="28190" y="2420"/>
                </a:lnTo>
                <a:cubicBezTo>
                  <a:pt x="27072" y="3082"/>
                  <a:pt x="26136" y="3995"/>
                  <a:pt x="25474" y="5091"/>
                </a:cubicBezTo>
                <a:cubicBezTo>
                  <a:pt x="25177" y="5022"/>
                  <a:pt x="24972" y="4680"/>
                  <a:pt x="25063" y="4406"/>
                </a:cubicBezTo>
                <a:lnTo>
                  <a:pt x="25063" y="4406"/>
                </a:lnTo>
                <a:lnTo>
                  <a:pt x="23945" y="5593"/>
                </a:lnTo>
                <a:cubicBezTo>
                  <a:pt x="23945" y="5228"/>
                  <a:pt x="23945" y="4840"/>
                  <a:pt x="23945" y="4452"/>
                </a:cubicBezTo>
                <a:cubicBezTo>
                  <a:pt x="22986" y="5136"/>
                  <a:pt x="22256" y="6095"/>
                  <a:pt x="21890" y="7191"/>
                </a:cubicBezTo>
                <a:cubicBezTo>
                  <a:pt x="21731" y="6894"/>
                  <a:pt x="21571" y="6597"/>
                  <a:pt x="21411" y="6300"/>
                </a:cubicBezTo>
                <a:lnTo>
                  <a:pt x="20315" y="7967"/>
                </a:lnTo>
                <a:cubicBezTo>
                  <a:pt x="20270" y="7487"/>
                  <a:pt x="20247" y="7008"/>
                  <a:pt x="20224" y="6529"/>
                </a:cubicBezTo>
                <a:cubicBezTo>
                  <a:pt x="19790" y="7738"/>
                  <a:pt x="19197" y="8857"/>
                  <a:pt x="18489" y="9907"/>
                </a:cubicBezTo>
                <a:cubicBezTo>
                  <a:pt x="18307" y="9679"/>
                  <a:pt x="18216" y="9359"/>
                  <a:pt x="18238" y="9062"/>
                </a:cubicBezTo>
                <a:lnTo>
                  <a:pt x="18238" y="9062"/>
                </a:lnTo>
                <a:cubicBezTo>
                  <a:pt x="17873" y="9565"/>
                  <a:pt x="17485" y="10089"/>
                  <a:pt x="17120" y="10614"/>
                </a:cubicBezTo>
                <a:lnTo>
                  <a:pt x="17210" y="9620"/>
                </a:lnTo>
                <a:lnTo>
                  <a:pt x="17210" y="9620"/>
                </a:lnTo>
                <a:cubicBezTo>
                  <a:pt x="17086" y="10924"/>
                  <a:pt x="14479" y="11497"/>
                  <a:pt x="15315" y="12991"/>
                </a:cubicBezTo>
                <a:lnTo>
                  <a:pt x="15315" y="12991"/>
                </a:lnTo>
                <a:cubicBezTo>
                  <a:pt x="15008" y="12456"/>
                  <a:pt x="14788" y="11900"/>
                  <a:pt x="14632" y="11322"/>
                </a:cubicBezTo>
                <a:lnTo>
                  <a:pt x="14632" y="11322"/>
                </a:lnTo>
                <a:cubicBezTo>
                  <a:pt x="14130" y="12509"/>
                  <a:pt x="14267" y="13924"/>
                  <a:pt x="14952" y="15020"/>
                </a:cubicBezTo>
                <a:cubicBezTo>
                  <a:pt x="14586" y="14769"/>
                  <a:pt x="14244" y="14540"/>
                  <a:pt x="13879" y="14289"/>
                </a:cubicBezTo>
                <a:lnTo>
                  <a:pt x="13879" y="14289"/>
                </a:lnTo>
                <a:cubicBezTo>
                  <a:pt x="14244" y="14769"/>
                  <a:pt x="14221" y="15499"/>
                  <a:pt x="13810" y="15933"/>
                </a:cubicBezTo>
                <a:cubicBezTo>
                  <a:pt x="13582" y="15659"/>
                  <a:pt x="13422" y="15339"/>
                  <a:pt x="13308" y="14997"/>
                </a:cubicBezTo>
                <a:cubicBezTo>
                  <a:pt x="13011" y="15180"/>
                  <a:pt x="12806" y="15476"/>
                  <a:pt x="12737" y="15819"/>
                </a:cubicBezTo>
                <a:cubicBezTo>
                  <a:pt x="12464" y="15568"/>
                  <a:pt x="12190" y="15294"/>
                  <a:pt x="11916" y="15043"/>
                </a:cubicBezTo>
                <a:lnTo>
                  <a:pt x="11916" y="15043"/>
                </a:lnTo>
                <a:cubicBezTo>
                  <a:pt x="12053" y="15453"/>
                  <a:pt x="12190" y="15887"/>
                  <a:pt x="12327" y="16298"/>
                </a:cubicBezTo>
                <a:cubicBezTo>
                  <a:pt x="11619" y="16298"/>
                  <a:pt x="10934" y="16001"/>
                  <a:pt x="10432" y="15476"/>
                </a:cubicBezTo>
                <a:cubicBezTo>
                  <a:pt x="9839" y="15362"/>
                  <a:pt x="9200" y="14267"/>
                  <a:pt x="8903" y="13582"/>
                </a:cubicBezTo>
                <a:cubicBezTo>
                  <a:pt x="8789" y="13856"/>
                  <a:pt x="8697" y="14107"/>
                  <a:pt x="8583" y="14381"/>
                </a:cubicBezTo>
                <a:cubicBezTo>
                  <a:pt x="8195" y="14084"/>
                  <a:pt x="7739" y="13833"/>
                  <a:pt x="7259" y="13696"/>
                </a:cubicBezTo>
                <a:lnTo>
                  <a:pt x="7259" y="13696"/>
                </a:lnTo>
                <a:cubicBezTo>
                  <a:pt x="7328" y="14061"/>
                  <a:pt x="7442" y="14403"/>
                  <a:pt x="7625" y="14723"/>
                </a:cubicBezTo>
                <a:cubicBezTo>
                  <a:pt x="7419" y="14495"/>
                  <a:pt x="7145" y="14312"/>
                  <a:pt x="6826" y="14221"/>
                </a:cubicBezTo>
                <a:lnTo>
                  <a:pt x="6826" y="14221"/>
                </a:lnTo>
                <a:cubicBezTo>
                  <a:pt x="6940" y="14426"/>
                  <a:pt x="7031" y="14632"/>
                  <a:pt x="7122" y="14837"/>
                </a:cubicBezTo>
                <a:cubicBezTo>
                  <a:pt x="6643" y="14403"/>
                  <a:pt x="6050" y="14107"/>
                  <a:pt x="5388" y="13993"/>
                </a:cubicBezTo>
                <a:lnTo>
                  <a:pt x="5388" y="13993"/>
                </a:lnTo>
                <a:cubicBezTo>
                  <a:pt x="5569" y="14242"/>
                  <a:pt x="5728" y="14469"/>
                  <a:pt x="5887" y="14718"/>
                </a:cubicBezTo>
                <a:lnTo>
                  <a:pt x="5887" y="14718"/>
                </a:lnTo>
                <a:cubicBezTo>
                  <a:pt x="5774" y="14557"/>
                  <a:pt x="4491" y="14219"/>
                  <a:pt x="3813" y="13993"/>
                </a:cubicBezTo>
                <a:cubicBezTo>
                  <a:pt x="3676" y="13924"/>
                  <a:pt x="3539" y="13878"/>
                  <a:pt x="3470" y="13856"/>
                </a:cubicBezTo>
                <a:cubicBezTo>
                  <a:pt x="2329" y="13262"/>
                  <a:pt x="1165" y="12669"/>
                  <a:pt x="1" y="12075"/>
                </a:cubicBezTo>
                <a:lnTo>
                  <a:pt x="1" y="12075"/>
                </a:lnTo>
                <a:cubicBezTo>
                  <a:pt x="1348" y="13422"/>
                  <a:pt x="2854" y="14609"/>
                  <a:pt x="4452" y="15636"/>
                </a:cubicBezTo>
                <a:cubicBezTo>
                  <a:pt x="4018" y="15499"/>
                  <a:pt x="3562" y="15362"/>
                  <a:pt x="3128" y="15248"/>
                </a:cubicBezTo>
                <a:lnTo>
                  <a:pt x="3128" y="15248"/>
                </a:lnTo>
                <a:cubicBezTo>
                  <a:pt x="4132" y="16184"/>
                  <a:pt x="5251" y="17006"/>
                  <a:pt x="6438" y="17713"/>
                </a:cubicBezTo>
                <a:cubicBezTo>
                  <a:pt x="7008" y="18056"/>
                  <a:pt x="7625" y="18352"/>
                  <a:pt x="8287" y="18375"/>
                </a:cubicBezTo>
                <a:cubicBezTo>
                  <a:pt x="8948" y="18375"/>
                  <a:pt x="9656" y="18010"/>
                  <a:pt x="9816" y="17348"/>
                </a:cubicBezTo>
                <a:lnTo>
                  <a:pt x="9816" y="17348"/>
                </a:lnTo>
                <a:cubicBezTo>
                  <a:pt x="9793" y="17599"/>
                  <a:pt x="9793" y="17827"/>
                  <a:pt x="9770" y="18078"/>
                </a:cubicBezTo>
                <a:cubicBezTo>
                  <a:pt x="9996" y="17914"/>
                  <a:pt x="10258" y="17824"/>
                  <a:pt x="10525" y="17824"/>
                </a:cubicBezTo>
                <a:cubicBezTo>
                  <a:pt x="10555" y="17824"/>
                  <a:pt x="10585" y="17825"/>
                  <a:pt x="10615" y="17827"/>
                </a:cubicBezTo>
                <a:cubicBezTo>
                  <a:pt x="10638" y="18078"/>
                  <a:pt x="10523" y="18329"/>
                  <a:pt x="10318" y="18489"/>
                </a:cubicBezTo>
                <a:cubicBezTo>
                  <a:pt x="10790" y="18784"/>
                  <a:pt x="11669" y="19334"/>
                  <a:pt x="12341" y="19334"/>
                </a:cubicBezTo>
                <a:cubicBezTo>
                  <a:pt x="12431" y="19334"/>
                  <a:pt x="12517" y="19324"/>
                  <a:pt x="12598" y="19302"/>
                </a:cubicBezTo>
                <a:lnTo>
                  <a:pt x="12598" y="19302"/>
                </a:lnTo>
                <a:cubicBezTo>
                  <a:pt x="12455" y="19347"/>
                  <a:pt x="12311" y="19407"/>
                  <a:pt x="12167" y="19448"/>
                </a:cubicBezTo>
                <a:cubicBezTo>
                  <a:pt x="13125" y="19402"/>
                  <a:pt x="14084" y="19357"/>
                  <a:pt x="15043" y="19311"/>
                </a:cubicBezTo>
                <a:lnTo>
                  <a:pt x="15043" y="19311"/>
                </a:lnTo>
                <a:cubicBezTo>
                  <a:pt x="14883" y="19425"/>
                  <a:pt x="14746" y="19608"/>
                  <a:pt x="14678" y="19813"/>
                </a:cubicBezTo>
                <a:cubicBezTo>
                  <a:pt x="15245" y="19847"/>
                  <a:pt x="15811" y="19861"/>
                  <a:pt x="16374" y="19861"/>
                </a:cubicBezTo>
                <a:cubicBezTo>
                  <a:pt x="19255" y="19861"/>
                  <a:pt x="22093" y="19493"/>
                  <a:pt x="24995" y="19493"/>
                </a:cubicBezTo>
                <a:cubicBezTo>
                  <a:pt x="27117" y="19448"/>
                  <a:pt x="29240" y="19402"/>
                  <a:pt x="31363" y="19334"/>
                </a:cubicBezTo>
                <a:cubicBezTo>
                  <a:pt x="40242" y="19037"/>
                  <a:pt x="53526" y="18261"/>
                  <a:pt x="62383" y="17531"/>
                </a:cubicBezTo>
                <a:cubicBezTo>
                  <a:pt x="61606" y="17439"/>
                  <a:pt x="60808" y="17485"/>
                  <a:pt x="60032" y="17371"/>
                </a:cubicBezTo>
                <a:cubicBezTo>
                  <a:pt x="59879" y="17349"/>
                  <a:pt x="58837" y="17141"/>
                  <a:pt x="59014" y="17141"/>
                </a:cubicBezTo>
                <a:cubicBezTo>
                  <a:pt x="59023" y="17141"/>
                  <a:pt x="59035" y="17141"/>
                  <a:pt x="59050" y="17142"/>
                </a:cubicBezTo>
                <a:cubicBezTo>
                  <a:pt x="58822" y="17120"/>
                  <a:pt x="58594" y="17120"/>
                  <a:pt x="58365" y="17120"/>
                </a:cubicBezTo>
                <a:cubicBezTo>
                  <a:pt x="58548" y="17028"/>
                  <a:pt x="58708" y="16869"/>
                  <a:pt x="58799" y="16663"/>
                </a:cubicBezTo>
                <a:cubicBezTo>
                  <a:pt x="58770" y="16604"/>
                  <a:pt x="58721" y="16581"/>
                  <a:pt x="58664" y="16581"/>
                </a:cubicBezTo>
                <a:cubicBezTo>
                  <a:pt x="58543" y="16581"/>
                  <a:pt x="58382" y="16684"/>
                  <a:pt x="58274" y="16777"/>
                </a:cubicBezTo>
                <a:cubicBezTo>
                  <a:pt x="58235" y="16805"/>
                  <a:pt x="58186" y="16817"/>
                  <a:pt x="58135" y="16817"/>
                </a:cubicBezTo>
                <a:cubicBezTo>
                  <a:pt x="57991" y="16817"/>
                  <a:pt x="57839" y="16722"/>
                  <a:pt x="57907" y="16640"/>
                </a:cubicBezTo>
                <a:lnTo>
                  <a:pt x="57907" y="16640"/>
                </a:lnTo>
                <a:cubicBezTo>
                  <a:pt x="57614" y="16901"/>
                  <a:pt x="57236" y="17077"/>
                  <a:pt x="56859" y="17165"/>
                </a:cubicBezTo>
                <a:cubicBezTo>
                  <a:pt x="56927" y="16983"/>
                  <a:pt x="56996" y="16800"/>
                  <a:pt x="57087" y="16618"/>
                </a:cubicBezTo>
                <a:lnTo>
                  <a:pt x="57087" y="16618"/>
                </a:lnTo>
                <a:cubicBezTo>
                  <a:pt x="56821" y="16713"/>
                  <a:pt x="56539" y="16760"/>
                  <a:pt x="56254" y="16760"/>
                </a:cubicBezTo>
                <a:cubicBezTo>
                  <a:pt x="56197" y="16760"/>
                  <a:pt x="56140" y="16758"/>
                  <a:pt x="56083" y="16754"/>
                </a:cubicBezTo>
                <a:cubicBezTo>
                  <a:pt x="56608" y="16709"/>
                  <a:pt x="57041" y="16184"/>
                  <a:pt x="56950" y="15659"/>
                </a:cubicBezTo>
                <a:lnTo>
                  <a:pt x="56950" y="15659"/>
                </a:lnTo>
                <a:cubicBezTo>
                  <a:pt x="56494" y="15887"/>
                  <a:pt x="56106" y="16229"/>
                  <a:pt x="55786" y="16618"/>
                </a:cubicBezTo>
                <a:cubicBezTo>
                  <a:pt x="55649" y="16389"/>
                  <a:pt x="55603" y="16115"/>
                  <a:pt x="55672" y="15864"/>
                </a:cubicBezTo>
                <a:lnTo>
                  <a:pt x="55672" y="15864"/>
                </a:lnTo>
                <a:cubicBezTo>
                  <a:pt x="55392" y="16403"/>
                  <a:pt x="54787" y="16758"/>
                  <a:pt x="54182" y="16758"/>
                </a:cubicBezTo>
                <a:cubicBezTo>
                  <a:pt x="54146" y="16758"/>
                  <a:pt x="54110" y="16757"/>
                  <a:pt x="54074" y="16754"/>
                </a:cubicBezTo>
                <a:cubicBezTo>
                  <a:pt x="54348" y="16732"/>
                  <a:pt x="54599" y="16458"/>
                  <a:pt x="54508" y="16184"/>
                </a:cubicBezTo>
                <a:cubicBezTo>
                  <a:pt x="54469" y="16077"/>
                  <a:pt x="54356" y="16028"/>
                  <a:pt x="54244" y="16028"/>
                </a:cubicBezTo>
                <a:cubicBezTo>
                  <a:pt x="54218" y="16028"/>
                  <a:pt x="54192" y="16031"/>
                  <a:pt x="54167" y="16036"/>
                </a:cubicBezTo>
                <a:lnTo>
                  <a:pt x="54167" y="16036"/>
                </a:lnTo>
                <a:cubicBezTo>
                  <a:pt x="54380" y="15699"/>
                  <a:pt x="54471" y="15284"/>
                  <a:pt x="54416" y="14883"/>
                </a:cubicBezTo>
                <a:lnTo>
                  <a:pt x="54416" y="14883"/>
                </a:lnTo>
                <a:cubicBezTo>
                  <a:pt x="54097" y="15385"/>
                  <a:pt x="53755" y="15864"/>
                  <a:pt x="53435" y="16366"/>
                </a:cubicBezTo>
                <a:cubicBezTo>
                  <a:pt x="53412" y="16024"/>
                  <a:pt x="53412" y="15682"/>
                  <a:pt x="53389" y="15339"/>
                </a:cubicBezTo>
                <a:cubicBezTo>
                  <a:pt x="53093" y="15705"/>
                  <a:pt x="52796" y="16093"/>
                  <a:pt x="52476" y="16458"/>
                </a:cubicBezTo>
                <a:lnTo>
                  <a:pt x="52454" y="15545"/>
                </a:lnTo>
                <a:cubicBezTo>
                  <a:pt x="52111" y="16115"/>
                  <a:pt x="51563" y="16572"/>
                  <a:pt x="50924" y="16800"/>
                </a:cubicBezTo>
                <a:cubicBezTo>
                  <a:pt x="50879" y="16618"/>
                  <a:pt x="50856" y="16412"/>
                  <a:pt x="50833" y="16229"/>
                </a:cubicBezTo>
                <a:cubicBezTo>
                  <a:pt x="50768" y="16241"/>
                  <a:pt x="50703" y="16247"/>
                  <a:pt x="50639" y="16247"/>
                </a:cubicBezTo>
                <a:cubicBezTo>
                  <a:pt x="50454" y="16247"/>
                  <a:pt x="50272" y="16200"/>
                  <a:pt x="50102" y="16115"/>
                </a:cubicBezTo>
                <a:cubicBezTo>
                  <a:pt x="50513" y="16115"/>
                  <a:pt x="50924" y="15773"/>
                  <a:pt x="50970" y="15362"/>
                </a:cubicBezTo>
                <a:lnTo>
                  <a:pt x="50970" y="15362"/>
                </a:lnTo>
                <a:cubicBezTo>
                  <a:pt x="50719" y="15431"/>
                  <a:pt x="50468" y="15522"/>
                  <a:pt x="50239" y="15613"/>
                </a:cubicBezTo>
                <a:cubicBezTo>
                  <a:pt x="50559" y="15408"/>
                  <a:pt x="50810" y="15043"/>
                  <a:pt x="50856" y="14632"/>
                </a:cubicBezTo>
                <a:lnTo>
                  <a:pt x="50856" y="14632"/>
                </a:lnTo>
                <a:cubicBezTo>
                  <a:pt x="50513" y="14769"/>
                  <a:pt x="50217" y="14974"/>
                  <a:pt x="49966" y="15248"/>
                </a:cubicBezTo>
                <a:cubicBezTo>
                  <a:pt x="50080" y="14860"/>
                  <a:pt x="50194" y="14472"/>
                  <a:pt x="50308" y="14084"/>
                </a:cubicBezTo>
                <a:lnTo>
                  <a:pt x="50308" y="14084"/>
                </a:lnTo>
                <a:cubicBezTo>
                  <a:pt x="49714" y="14677"/>
                  <a:pt x="49007" y="15157"/>
                  <a:pt x="48231" y="15476"/>
                </a:cubicBezTo>
                <a:cubicBezTo>
                  <a:pt x="48322" y="15339"/>
                  <a:pt x="48231" y="15134"/>
                  <a:pt x="48094" y="15043"/>
                </a:cubicBezTo>
                <a:cubicBezTo>
                  <a:pt x="48014" y="15008"/>
                  <a:pt x="47928" y="14997"/>
                  <a:pt x="47840" y="14997"/>
                </a:cubicBezTo>
                <a:cubicBezTo>
                  <a:pt x="47751" y="14997"/>
                  <a:pt x="47660" y="15008"/>
                  <a:pt x="47569" y="15020"/>
                </a:cubicBezTo>
                <a:cubicBezTo>
                  <a:pt x="47044" y="15065"/>
                  <a:pt x="46496" y="15134"/>
                  <a:pt x="45948" y="15202"/>
                </a:cubicBezTo>
                <a:cubicBezTo>
                  <a:pt x="47683" y="14791"/>
                  <a:pt x="48345" y="13308"/>
                  <a:pt x="49783" y="12623"/>
                </a:cubicBezTo>
                <a:lnTo>
                  <a:pt x="49783" y="12623"/>
                </a:lnTo>
                <a:cubicBezTo>
                  <a:pt x="48482" y="13238"/>
                  <a:pt x="47073" y="13854"/>
                  <a:pt x="45680" y="13854"/>
                </a:cubicBezTo>
                <a:cubicBezTo>
                  <a:pt x="45265" y="13854"/>
                  <a:pt x="44851" y="13799"/>
                  <a:pt x="44442" y="13673"/>
                </a:cubicBezTo>
                <a:cubicBezTo>
                  <a:pt x="46359" y="12577"/>
                  <a:pt x="48208" y="11368"/>
                  <a:pt x="49988" y="10044"/>
                </a:cubicBezTo>
                <a:lnTo>
                  <a:pt x="49988" y="10044"/>
                </a:lnTo>
                <a:cubicBezTo>
                  <a:pt x="45674" y="11938"/>
                  <a:pt x="41178" y="13422"/>
                  <a:pt x="36590" y="14449"/>
                </a:cubicBezTo>
                <a:cubicBezTo>
                  <a:pt x="38142" y="13171"/>
                  <a:pt x="39763" y="11847"/>
                  <a:pt x="41452" y="10751"/>
                </a:cubicBezTo>
                <a:lnTo>
                  <a:pt x="41452" y="10751"/>
                </a:lnTo>
                <a:cubicBezTo>
                  <a:pt x="38096" y="11596"/>
                  <a:pt x="34718" y="12418"/>
                  <a:pt x="31363" y="13262"/>
                </a:cubicBezTo>
                <a:cubicBezTo>
                  <a:pt x="37092" y="11185"/>
                  <a:pt x="43278" y="9953"/>
                  <a:pt x="48779" y="7396"/>
                </a:cubicBezTo>
                <a:cubicBezTo>
                  <a:pt x="51303" y="6236"/>
                  <a:pt x="54644" y="3830"/>
                  <a:pt x="57355" y="3406"/>
                </a:cubicBezTo>
                <a:lnTo>
                  <a:pt x="57355" y="3406"/>
                </a:lnTo>
                <a:cubicBezTo>
                  <a:pt x="54991" y="3770"/>
                  <a:pt x="52649" y="4089"/>
                  <a:pt x="50308" y="4611"/>
                </a:cubicBezTo>
                <a:cubicBezTo>
                  <a:pt x="50673" y="4429"/>
                  <a:pt x="51016" y="4246"/>
                  <a:pt x="51358" y="4086"/>
                </a:cubicBezTo>
                <a:lnTo>
                  <a:pt x="51358" y="4086"/>
                </a:lnTo>
                <a:cubicBezTo>
                  <a:pt x="50354" y="4132"/>
                  <a:pt x="49395" y="4497"/>
                  <a:pt x="48619" y="5136"/>
                </a:cubicBezTo>
                <a:cubicBezTo>
                  <a:pt x="48665" y="4908"/>
                  <a:pt x="48687" y="4703"/>
                  <a:pt x="48710" y="4497"/>
                </a:cubicBezTo>
                <a:lnTo>
                  <a:pt x="48710" y="4497"/>
                </a:lnTo>
                <a:cubicBezTo>
                  <a:pt x="48101" y="4802"/>
                  <a:pt x="47491" y="5128"/>
                  <a:pt x="46862" y="5434"/>
                </a:cubicBezTo>
                <a:lnTo>
                  <a:pt x="46862" y="5434"/>
                </a:lnTo>
                <a:cubicBezTo>
                  <a:pt x="47290" y="5202"/>
                  <a:pt x="47567" y="4691"/>
                  <a:pt x="47546" y="4201"/>
                </a:cubicBezTo>
                <a:lnTo>
                  <a:pt x="47546" y="4201"/>
                </a:lnTo>
                <a:cubicBezTo>
                  <a:pt x="47112" y="4657"/>
                  <a:pt x="46610" y="5045"/>
                  <a:pt x="46040" y="5342"/>
                </a:cubicBezTo>
                <a:cubicBezTo>
                  <a:pt x="46040" y="5068"/>
                  <a:pt x="46085" y="4794"/>
                  <a:pt x="46199" y="4543"/>
                </a:cubicBezTo>
                <a:lnTo>
                  <a:pt x="46199" y="4543"/>
                </a:lnTo>
                <a:cubicBezTo>
                  <a:pt x="45705" y="5037"/>
                  <a:pt x="45111" y="5450"/>
                  <a:pt x="44472" y="5763"/>
                </a:cubicBezTo>
                <a:lnTo>
                  <a:pt x="44472" y="5763"/>
                </a:lnTo>
                <a:cubicBezTo>
                  <a:pt x="44562" y="5699"/>
                  <a:pt x="44612" y="5600"/>
                  <a:pt x="44579" y="5502"/>
                </a:cubicBezTo>
                <a:cubicBezTo>
                  <a:pt x="44561" y="5449"/>
                  <a:pt x="44511" y="5427"/>
                  <a:pt x="44457" y="5427"/>
                </a:cubicBezTo>
                <a:cubicBezTo>
                  <a:pt x="44436" y="5427"/>
                  <a:pt x="44414" y="5431"/>
                  <a:pt x="44393" y="5437"/>
                </a:cubicBezTo>
                <a:lnTo>
                  <a:pt x="44393" y="5437"/>
                </a:lnTo>
                <a:cubicBezTo>
                  <a:pt x="44501" y="5276"/>
                  <a:pt x="44608" y="5115"/>
                  <a:pt x="44716" y="4954"/>
                </a:cubicBezTo>
                <a:lnTo>
                  <a:pt x="44716" y="4954"/>
                </a:lnTo>
                <a:cubicBezTo>
                  <a:pt x="44367" y="5064"/>
                  <a:pt x="44033" y="5174"/>
                  <a:pt x="43690" y="5296"/>
                </a:cubicBezTo>
                <a:lnTo>
                  <a:pt x="43690" y="5296"/>
                </a:lnTo>
                <a:cubicBezTo>
                  <a:pt x="44266" y="5025"/>
                  <a:pt x="44664" y="4382"/>
                  <a:pt x="44624" y="3721"/>
                </a:cubicBezTo>
                <a:lnTo>
                  <a:pt x="44624" y="3721"/>
                </a:lnTo>
                <a:cubicBezTo>
                  <a:pt x="44351" y="3904"/>
                  <a:pt x="44099" y="4064"/>
                  <a:pt x="43848" y="4223"/>
                </a:cubicBezTo>
                <a:cubicBezTo>
                  <a:pt x="44122" y="3835"/>
                  <a:pt x="44168" y="3288"/>
                  <a:pt x="43962" y="2831"/>
                </a:cubicBezTo>
                <a:lnTo>
                  <a:pt x="43962" y="2831"/>
                </a:lnTo>
                <a:cubicBezTo>
                  <a:pt x="43803" y="3904"/>
                  <a:pt x="42821" y="4817"/>
                  <a:pt x="41748" y="4863"/>
                </a:cubicBezTo>
                <a:cubicBezTo>
                  <a:pt x="42228" y="4543"/>
                  <a:pt x="42593" y="4018"/>
                  <a:pt x="42730" y="3470"/>
                </a:cubicBezTo>
                <a:lnTo>
                  <a:pt x="42730" y="3470"/>
                </a:lnTo>
                <a:cubicBezTo>
                  <a:pt x="41794" y="4223"/>
                  <a:pt x="40698" y="4794"/>
                  <a:pt x="39557" y="5114"/>
                </a:cubicBezTo>
                <a:cubicBezTo>
                  <a:pt x="40082" y="4817"/>
                  <a:pt x="40539" y="4360"/>
                  <a:pt x="40858" y="3835"/>
                </a:cubicBezTo>
                <a:lnTo>
                  <a:pt x="40858" y="3835"/>
                </a:lnTo>
                <a:cubicBezTo>
                  <a:pt x="39671" y="4726"/>
                  <a:pt x="38393" y="5479"/>
                  <a:pt x="37046" y="6095"/>
                </a:cubicBezTo>
                <a:cubicBezTo>
                  <a:pt x="37161" y="5912"/>
                  <a:pt x="37275" y="5730"/>
                  <a:pt x="37389" y="5570"/>
                </a:cubicBezTo>
                <a:lnTo>
                  <a:pt x="37389" y="5570"/>
                </a:lnTo>
                <a:cubicBezTo>
                  <a:pt x="36887" y="5639"/>
                  <a:pt x="36430" y="5844"/>
                  <a:pt x="36042" y="6141"/>
                </a:cubicBezTo>
                <a:cubicBezTo>
                  <a:pt x="36339" y="5798"/>
                  <a:pt x="36636" y="5456"/>
                  <a:pt x="36932" y="5114"/>
                </a:cubicBezTo>
                <a:lnTo>
                  <a:pt x="36932" y="5114"/>
                </a:lnTo>
                <a:cubicBezTo>
                  <a:pt x="35768" y="6437"/>
                  <a:pt x="33531" y="6803"/>
                  <a:pt x="32025" y="7465"/>
                </a:cubicBezTo>
                <a:cubicBezTo>
                  <a:pt x="29993" y="8355"/>
                  <a:pt x="28167" y="9496"/>
                  <a:pt x="26022" y="10135"/>
                </a:cubicBezTo>
                <a:cubicBezTo>
                  <a:pt x="23808" y="10820"/>
                  <a:pt x="21548" y="11642"/>
                  <a:pt x="19220" y="11733"/>
                </a:cubicBezTo>
                <a:cubicBezTo>
                  <a:pt x="19973" y="11573"/>
                  <a:pt x="20726" y="11391"/>
                  <a:pt x="21480" y="11208"/>
                </a:cubicBezTo>
                <a:cubicBezTo>
                  <a:pt x="21206" y="10957"/>
                  <a:pt x="20932" y="10683"/>
                  <a:pt x="20658" y="10432"/>
                </a:cubicBezTo>
                <a:lnTo>
                  <a:pt x="20658" y="10432"/>
                </a:lnTo>
                <a:cubicBezTo>
                  <a:pt x="20909" y="10523"/>
                  <a:pt x="21183" y="10637"/>
                  <a:pt x="21434" y="10751"/>
                </a:cubicBezTo>
                <a:cubicBezTo>
                  <a:pt x="21414" y="10711"/>
                  <a:pt x="21391" y="10672"/>
                  <a:pt x="21365" y="10635"/>
                </a:cubicBezTo>
                <a:lnTo>
                  <a:pt x="21365" y="10635"/>
                </a:lnTo>
                <a:cubicBezTo>
                  <a:pt x="21777" y="10819"/>
                  <a:pt x="22231" y="10913"/>
                  <a:pt x="22681" y="10913"/>
                </a:cubicBezTo>
                <a:cubicBezTo>
                  <a:pt x="22714" y="10913"/>
                  <a:pt x="22747" y="10912"/>
                  <a:pt x="22781" y="10911"/>
                </a:cubicBezTo>
                <a:cubicBezTo>
                  <a:pt x="22644" y="10706"/>
                  <a:pt x="22507" y="10523"/>
                  <a:pt x="22370" y="10341"/>
                </a:cubicBezTo>
                <a:cubicBezTo>
                  <a:pt x="22527" y="10170"/>
                  <a:pt x="22753" y="10082"/>
                  <a:pt x="22982" y="10082"/>
                </a:cubicBezTo>
                <a:cubicBezTo>
                  <a:pt x="23150" y="10082"/>
                  <a:pt x="23320" y="10130"/>
                  <a:pt x="23465" y="10226"/>
                </a:cubicBezTo>
                <a:cubicBezTo>
                  <a:pt x="23397" y="10067"/>
                  <a:pt x="23260" y="9953"/>
                  <a:pt x="23077" y="9907"/>
                </a:cubicBezTo>
                <a:cubicBezTo>
                  <a:pt x="23312" y="9852"/>
                  <a:pt x="23547" y="9821"/>
                  <a:pt x="23782" y="9821"/>
                </a:cubicBezTo>
                <a:cubicBezTo>
                  <a:pt x="23935" y="9821"/>
                  <a:pt x="24088" y="9834"/>
                  <a:pt x="24241" y="9861"/>
                </a:cubicBezTo>
                <a:lnTo>
                  <a:pt x="23397" y="9245"/>
                </a:lnTo>
                <a:lnTo>
                  <a:pt x="23397" y="9245"/>
                </a:lnTo>
                <a:cubicBezTo>
                  <a:pt x="23648" y="9313"/>
                  <a:pt x="23899" y="9382"/>
                  <a:pt x="24150" y="9450"/>
                </a:cubicBezTo>
                <a:cubicBezTo>
                  <a:pt x="24013" y="9131"/>
                  <a:pt x="23899" y="8834"/>
                  <a:pt x="23762" y="8537"/>
                </a:cubicBezTo>
                <a:lnTo>
                  <a:pt x="23762" y="8537"/>
                </a:lnTo>
                <a:cubicBezTo>
                  <a:pt x="24238" y="8803"/>
                  <a:pt x="24778" y="8934"/>
                  <a:pt x="25317" y="8934"/>
                </a:cubicBezTo>
                <a:cubicBezTo>
                  <a:pt x="25808" y="8934"/>
                  <a:pt x="26298" y="8826"/>
                  <a:pt x="26739" y="8610"/>
                </a:cubicBezTo>
                <a:lnTo>
                  <a:pt x="26739" y="8610"/>
                </a:lnTo>
                <a:cubicBezTo>
                  <a:pt x="26608" y="8661"/>
                  <a:pt x="26465" y="8686"/>
                  <a:pt x="26322" y="8686"/>
                </a:cubicBezTo>
                <a:cubicBezTo>
                  <a:pt x="25845" y="8686"/>
                  <a:pt x="25355" y="8415"/>
                  <a:pt x="25200" y="7967"/>
                </a:cubicBezTo>
                <a:lnTo>
                  <a:pt x="25200" y="7967"/>
                </a:lnTo>
                <a:cubicBezTo>
                  <a:pt x="25565" y="8195"/>
                  <a:pt x="25953" y="8332"/>
                  <a:pt x="26387" y="8400"/>
                </a:cubicBezTo>
                <a:cubicBezTo>
                  <a:pt x="26273" y="8195"/>
                  <a:pt x="26159" y="8012"/>
                  <a:pt x="26045" y="7830"/>
                </a:cubicBezTo>
                <a:lnTo>
                  <a:pt x="26045" y="7830"/>
                </a:lnTo>
                <a:cubicBezTo>
                  <a:pt x="26455" y="7967"/>
                  <a:pt x="26889" y="8058"/>
                  <a:pt x="27323" y="8104"/>
                </a:cubicBezTo>
                <a:cubicBezTo>
                  <a:pt x="27209" y="7921"/>
                  <a:pt x="27095" y="7716"/>
                  <a:pt x="26980" y="7533"/>
                </a:cubicBezTo>
                <a:cubicBezTo>
                  <a:pt x="27209" y="7510"/>
                  <a:pt x="27437" y="7442"/>
                  <a:pt x="27620" y="7328"/>
                </a:cubicBezTo>
                <a:cubicBezTo>
                  <a:pt x="27346" y="7054"/>
                  <a:pt x="27095" y="6734"/>
                  <a:pt x="26958" y="6369"/>
                </a:cubicBezTo>
                <a:lnTo>
                  <a:pt x="26958" y="6369"/>
                </a:lnTo>
                <a:cubicBezTo>
                  <a:pt x="27330" y="6602"/>
                  <a:pt x="27767" y="6729"/>
                  <a:pt x="28202" y="6729"/>
                </a:cubicBezTo>
                <a:cubicBezTo>
                  <a:pt x="28406" y="6729"/>
                  <a:pt x="28610" y="6701"/>
                  <a:pt x="28806" y="6643"/>
                </a:cubicBezTo>
                <a:cubicBezTo>
                  <a:pt x="28692" y="6392"/>
                  <a:pt x="28510" y="6186"/>
                  <a:pt x="28259" y="6049"/>
                </a:cubicBezTo>
                <a:cubicBezTo>
                  <a:pt x="28320" y="6022"/>
                  <a:pt x="28385" y="6009"/>
                  <a:pt x="28450" y="6009"/>
                </a:cubicBezTo>
                <a:cubicBezTo>
                  <a:pt x="28502" y="6009"/>
                  <a:pt x="28554" y="6017"/>
                  <a:pt x="28604" y="6032"/>
                </a:cubicBezTo>
                <a:lnTo>
                  <a:pt x="28604" y="6032"/>
                </a:lnTo>
                <a:cubicBezTo>
                  <a:pt x="28453" y="5849"/>
                  <a:pt x="28355" y="5627"/>
                  <a:pt x="28327" y="5387"/>
                </a:cubicBezTo>
                <a:lnTo>
                  <a:pt x="28327" y="5387"/>
                </a:lnTo>
                <a:cubicBezTo>
                  <a:pt x="28682" y="5575"/>
                  <a:pt x="29005" y="5654"/>
                  <a:pt x="29304" y="5654"/>
                </a:cubicBezTo>
                <a:cubicBezTo>
                  <a:pt x="30352" y="5654"/>
                  <a:pt x="31101" y="4678"/>
                  <a:pt x="31865" y="3949"/>
                </a:cubicBezTo>
                <a:cubicBezTo>
                  <a:pt x="33372" y="2512"/>
                  <a:pt x="35198" y="1302"/>
                  <a:pt x="368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8" name="Google Shape;3328;p26"/>
          <p:cNvSpPr/>
          <p:nvPr/>
        </p:nvSpPr>
        <p:spPr>
          <a:xfrm>
            <a:off x="9976301" y="5458485"/>
            <a:ext cx="1901367" cy="866633"/>
          </a:xfrm>
          <a:custGeom>
            <a:avLst/>
            <a:gdLst/>
            <a:ahLst/>
            <a:cxnLst/>
            <a:rect l="l" t="t" r="r" b="b"/>
            <a:pathLst>
              <a:path w="57041" h="25999" extrusionOk="0">
                <a:moveTo>
                  <a:pt x="51765" y="245"/>
                </a:moveTo>
                <a:cubicBezTo>
                  <a:pt x="51691" y="245"/>
                  <a:pt x="51565" y="352"/>
                  <a:pt x="51631" y="434"/>
                </a:cubicBezTo>
                <a:cubicBezTo>
                  <a:pt x="51642" y="456"/>
                  <a:pt x="51655" y="473"/>
                  <a:pt x="51672" y="487"/>
                </a:cubicBezTo>
                <a:lnTo>
                  <a:pt x="51672" y="487"/>
                </a:lnTo>
                <a:cubicBezTo>
                  <a:pt x="51734" y="431"/>
                  <a:pt x="51782" y="368"/>
                  <a:pt x="51814" y="297"/>
                </a:cubicBezTo>
                <a:cubicBezTo>
                  <a:pt x="51814" y="260"/>
                  <a:pt x="51793" y="245"/>
                  <a:pt x="51765" y="245"/>
                </a:cubicBezTo>
                <a:close/>
                <a:moveTo>
                  <a:pt x="53590" y="1502"/>
                </a:moveTo>
                <a:cubicBezTo>
                  <a:pt x="53555" y="1502"/>
                  <a:pt x="53517" y="1552"/>
                  <a:pt x="53498" y="1612"/>
                </a:cubicBezTo>
                <a:lnTo>
                  <a:pt x="53498" y="1612"/>
                </a:lnTo>
                <a:cubicBezTo>
                  <a:pt x="53545" y="1592"/>
                  <a:pt x="53592" y="1572"/>
                  <a:pt x="53640" y="1553"/>
                </a:cubicBezTo>
                <a:cubicBezTo>
                  <a:pt x="53626" y="1517"/>
                  <a:pt x="53608" y="1502"/>
                  <a:pt x="53590" y="1502"/>
                </a:cubicBezTo>
                <a:close/>
                <a:moveTo>
                  <a:pt x="41611" y="2101"/>
                </a:moveTo>
                <a:lnTo>
                  <a:pt x="41611" y="2101"/>
                </a:lnTo>
                <a:cubicBezTo>
                  <a:pt x="41632" y="2153"/>
                  <a:pt x="41655" y="2204"/>
                  <a:pt x="41678" y="2254"/>
                </a:cubicBezTo>
                <a:lnTo>
                  <a:pt x="41678" y="2254"/>
                </a:lnTo>
                <a:cubicBezTo>
                  <a:pt x="41661" y="2202"/>
                  <a:pt x="41638" y="2151"/>
                  <a:pt x="41611" y="2101"/>
                </a:cubicBezTo>
                <a:close/>
                <a:moveTo>
                  <a:pt x="54435" y="2465"/>
                </a:moveTo>
                <a:lnTo>
                  <a:pt x="54435" y="2465"/>
                </a:lnTo>
                <a:cubicBezTo>
                  <a:pt x="54436" y="2465"/>
                  <a:pt x="54437" y="2466"/>
                  <a:pt x="54439" y="2466"/>
                </a:cubicBezTo>
                <a:cubicBezTo>
                  <a:pt x="54437" y="2466"/>
                  <a:pt x="54436" y="2465"/>
                  <a:pt x="54435" y="2465"/>
                </a:cubicBezTo>
                <a:close/>
                <a:moveTo>
                  <a:pt x="42775" y="8492"/>
                </a:moveTo>
                <a:cubicBezTo>
                  <a:pt x="42774" y="8492"/>
                  <a:pt x="42773" y="8493"/>
                  <a:pt x="42773" y="8494"/>
                </a:cubicBezTo>
                <a:lnTo>
                  <a:pt x="42773" y="8494"/>
                </a:lnTo>
                <a:cubicBezTo>
                  <a:pt x="42773" y="8493"/>
                  <a:pt x="42774" y="8492"/>
                  <a:pt x="42775" y="8492"/>
                </a:cubicBezTo>
                <a:close/>
                <a:moveTo>
                  <a:pt x="26369" y="13322"/>
                </a:moveTo>
                <a:cubicBezTo>
                  <a:pt x="26322" y="13340"/>
                  <a:pt x="26274" y="13358"/>
                  <a:pt x="26226" y="13376"/>
                </a:cubicBezTo>
                <a:cubicBezTo>
                  <a:pt x="26275" y="13361"/>
                  <a:pt x="26323" y="13343"/>
                  <a:pt x="26369" y="13322"/>
                </a:cubicBezTo>
                <a:close/>
                <a:moveTo>
                  <a:pt x="25630" y="13408"/>
                </a:moveTo>
                <a:lnTo>
                  <a:pt x="25630" y="13408"/>
                </a:lnTo>
                <a:cubicBezTo>
                  <a:pt x="25623" y="13413"/>
                  <a:pt x="25617" y="13417"/>
                  <a:pt x="25610" y="13422"/>
                </a:cubicBezTo>
                <a:cubicBezTo>
                  <a:pt x="25617" y="13418"/>
                  <a:pt x="25623" y="13413"/>
                  <a:pt x="25630" y="13408"/>
                </a:cubicBezTo>
                <a:close/>
                <a:moveTo>
                  <a:pt x="23768" y="14094"/>
                </a:moveTo>
                <a:lnTo>
                  <a:pt x="23670" y="14152"/>
                </a:lnTo>
                <a:cubicBezTo>
                  <a:pt x="23703" y="14134"/>
                  <a:pt x="23736" y="14115"/>
                  <a:pt x="23768" y="14094"/>
                </a:cubicBezTo>
                <a:close/>
                <a:moveTo>
                  <a:pt x="21570" y="14592"/>
                </a:moveTo>
                <a:cubicBezTo>
                  <a:pt x="21532" y="14621"/>
                  <a:pt x="21494" y="14649"/>
                  <a:pt x="21456" y="14677"/>
                </a:cubicBezTo>
                <a:cubicBezTo>
                  <a:pt x="21495" y="14651"/>
                  <a:pt x="21533" y="14622"/>
                  <a:pt x="21570" y="14592"/>
                </a:cubicBezTo>
                <a:close/>
                <a:moveTo>
                  <a:pt x="21136" y="17576"/>
                </a:moveTo>
                <a:lnTo>
                  <a:pt x="21136" y="17576"/>
                </a:lnTo>
                <a:cubicBezTo>
                  <a:pt x="21152" y="17583"/>
                  <a:pt x="21168" y="17589"/>
                  <a:pt x="21184" y="17595"/>
                </a:cubicBezTo>
                <a:lnTo>
                  <a:pt x="21184" y="17595"/>
                </a:lnTo>
                <a:cubicBezTo>
                  <a:pt x="21168" y="17588"/>
                  <a:pt x="21152" y="17582"/>
                  <a:pt x="21136" y="17576"/>
                </a:cubicBezTo>
                <a:close/>
                <a:moveTo>
                  <a:pt x="54005" y="1"/>
                </a:moveTo>
                <a:lnTo>
                  <a:pt x="52042" y="503"/>
                </a:lnTo>
                <a:cubicBezTo>
                  <a:pt x="51982" y="523"/>
                  <a:pt x="51910" y="538"/>
                  <a:pt x="51842" y="538"/>
                </a:cubicBezTo>
                <a:cubicBezTo>
                  <a:pt x="51777" y="538"/>
                  <a:pt x="51715" y="524"/>
                  <a:pt x="51672" y="487"/>
                </a:cubicBezTo>
                <a:lnTo>
                  <a:pt x="51672" y="487"/>
                </a:lnTo>
                <a:cubicBezTo>
                  <a:pt x="51151" y="960"/>
                  <a:pt x="49666" y="969"/>
                  <a:pt x="49075" y="1051"/>
                </a:cubicBezTo>
                <a:cubicBezTo>
                  <a:pt x="47796" y="1256"/>
                  <a:pt x="46678" y="1850"/>
                  <a:pt x="45445" y="2146"/>
                </a:cubicBezTo>
                <a:cubicBezTo>
                  <a:pt x="45902" y="2032"/>
                  <a:pt x="46358" y="1804"/>
                  <a:pt x="46724" y="1484"/>
                </a:cubicBezTo>
                <a:lnTo>
                  <a:pt x="46724" y="1484"/>
                </a:lnTo>
                <a:cubicBezTo>
                  <a:pt x="45902" y="1621"/>
                  <a:pt x="45149" y="1964"/>
                  <a:pt x="44510" y="2489"/>
                </a:cubicBezTo>
                <a:cubicBezTo>
                  <a:pt x="44715" y="2283"/>
                  <a:pt x="44829" y="1987"/>
                  <a:pt x="44806" y="1713"/>
                </a:cubicBezTo>
                <a:lnTo>
                  <a:pt x="44806" y="1713"/>
                </a:lnTo>
                <a:cubicBezTo>
                  <a:pt x="44464" y="1872"/>
                  <a:pt x="44167" y="2146"/>
                  <a:pt x="44007" y="2489"/>
                </a:cubicBezTo>
                <a:cubicBezTo>
                  <a:pt x="44007" y="2192"/>
                  <a:pt x="44076" y="1895"/>
                  <a:pt x="44167" y="1621"/>
                </a:cubicBezTo>
                <a:lnTo>
                  <a:pt x="44167" y="1621"/>
                </a:lnTo>
                <a:cubicBezTo>
                  <a:pt x="43802" y="2169"/>
                  <a:pt x="43300" y="2603"/>
                  <a:pt x="42706" y="2877"/>
                </a:cubicBezTo>
                <a:cubicBezTo>
                  <a:pt x="43003" y="2694"/>
                  <a:pt x="43186" y="2375"/>
                  <a:pt x="43208" y="2055"/>
                </a:cubicBezTo>
                <a:lnTo>
                  <a:pt x="43208" y="2055"/>
                </a:lnTo>
                <a:cubicBezTo>
                  <a:pt x="42889" y="2352"/>
                  <a:pt x="42569" y="2648"/>
                  <a:pt x="42250" y="2922"/>
                </a:cubicBezTo>
                <a:cubicBezTo>
                  <a:pt x="42273" y="2648"/>
                  <a:pt x="42250" y="2329"/>
                  <a:pt x="42136" y="2055"/>
                </a:cubicBezTo>
                <a:cubicBezTo>
                  <a:pt x="41999" y="2329"/>
                  <a:pt x="41953" y="2626"/>
                  <a:pt x="41976" y="2900"/>
                </a:cubicBezTo>
                <a:cubicBezTo>
                  <a:pt x="41883" y="2678"/>
                  <a:pt x="41776" y="2471"/>
                  <a:pt x="41678" y="2254"/>
                </a:cubicBezTo>
                <a:lnTo>
                  <a:pt x="41678" y="2254"/>
                </a:lnTo>
                <a:cubicBezTo>
                  <a:pt x="41731" y="2417"/>
                  <a:pt x="41731" y="2590"/>
                  <a:pt x="41679" y="2763"/>
                </a:cubicBezTo>
                <a:cubicBezTo>
                  <a:pt x="41497" y="2603"/>
                  <a:pt x="41291" y="2420"/>
                  <a:pt x="41086" y="2260"/>
                </a:cubicBezTo>
                <a:lnTo>
                  <a:pt x="41086" y="2260"/>
                </a:lnTo>
                <a:cubicBezTo>
                  <a:pt x="41177" y="2443"/>
                  <a:pt x="41245" y="2626"/>
                  <a:pt x="41337" y="2808"/>
                </a:cubicBezTo>
                <a:cubicBezTo>
                  <a:pt x="41245" y="2945"/>
                  <a:pt x="41154" y="3082"/>
                  <a:pt x="41063" y="3196"/>
                </a:cubicBezTo>
                <a:cubicBezTo>
                  <a:pt x="40949" y="3014"/>
                  <a:pt x="40835" y="2831"/>
                  <a:pt x="40721" y="2626"/>
                </a:cubicBezTo>
                <a:cubicBezTo>
                  <a:pt x="40606" y="3151"/>
                  <a:pt x="40310" y="3630"/>
                  <a:pt x="39876" y="3950"/>
                </a:cubicBezTo>
                <a:cubicBezTo>
                  <a:pt x="39739" y="3790"/>
                  <a:pt x="39671" y="3607"/>
                  <a:pt x="39648" y="3402"/>
                </a:cubicBezTo>
                <a:cubicBezTo>
                  <a:pt x="39488" y="3698"/>
                  <a:pt x="39260" y="3927"/>
                  <a:pt x="38986" y="4109"/>
                </a:cubicBezTo>
                <a:cubicBezTo>
                  <a:pt x="38986" y="3881"/>
                  <a:pt x="38963" y="3653"/>
                  <a:pt x="38963" y="3425"/>
                </a:cubicBezTo>
                <a:cubicBezTo>
                  <a:pt x="38689" y="3904"/>
                  <a:pt x="38301" y="4338"/>
                  <a:pt x="37845" y="4634"/>
                </a:cubicBezTo>
                <a:cubicBezTo>
                  <a:pt x="38073" y="4360"/>
                  <a:pt x="38255" y="4064"/>
                  <a:pt x="38370" y="3721"/>
                </a:cubicBezTo>
                <a:lnTo>
                  <a:pt x="38370" y="3721"/>
                </a:lnTo>
                <a:cubicBezTo>
                  <a:pt x="37502" y="4703"/>
                  <a:pt x="36247" y="5365"/>
                  <a:pt x="34946" y="5547"/>
                </a:cubicBezTo>
                <a:cubicBezTo>
                  <a:pt x="35174" y="5456"/>
                  <a:pt x="35311" y="5228"/>
                  <a:pt x="35311" y="4999"/>
                </a:cubicBezTo>
                <a:lnTo>
                  <a:pt x="35311" y="4999"/>
                </a:lnTo>
                <a:cubicBezTo>
                  <a:pt x="34969" y="5228"/>
                  <a:pt x="34626" y="5479"/>
                  <a:pt x="34307" y="5707"/>
                </a:cubicBezTo>
                <a:cubicBezTo>
                  <a:pt x="34649" y="5456"/>
                  <a:pt x="34900" y="5022"/>
                  <a:pt x="34946" y="4589"/>
                </a:cubicBezTo>
                <a:lnTo>
                  <a:pt x="34946" y="4589"/>
                </a:lnTo>
                <a:cubicBezTo>
                  <a:pt x="34489" y="5136"/>
                  <a:pt x="33827" y="5639"/>
                  <a:pt x="33120" y="5776"/>
                </a:cubicBezTo>
                <a:cubicBezTo>
                  <a:pt x="33097" y="5730"/>
                  <a:pt x="32891" y="5319"/>
                  <a:pt x="32914" y="5296"/>
                </a:cubicBezTo>
                <a:lnTo>
                  <a:pt x="32914" y="5296"/>
                </a:lnTo>
                <a:cubicBezTo>
                  <a:pt x="32526" y="5547"/>
                  <a:pt x="32207" y="5912"/>
                  <a:pt x="32001" y="6323"/>
                </a:cubicBezTo>
                <a:cubicBezTo>
                  <a:pt x="31796" y="6186"/>
                  <a:pt x="31613" y="6004"/>
                  <a:pt x="31499" y="5798"/>
                </a:cubicBezTo>
                <a:lnTo>
                  <a:pt x="31499" y="5798"/>
                </a:lnTo>
                <a:cubicBezTo>
                  <a:pt x="31522" y="6209"/>
                  <a:pt x="31294" y="6643"/>
                  <a:pt x="30928" y="6848"/>
                </a:cubicBezTo>
                <a:cubicBezTo>
                  <a:pt x="30814" y="6689"/>
                  <a:pt x="30723" y="6529"/>
                  <a:pt x="30609" y="6346"/>
                </a:cubicBezTo>
                <a:cubicBezTo>
                  <a:pt x="30152" y="7145"/>
                  <a:pt x="29399" y="7784"/>
                  <a:pt x="28509" y="8104"/>
                </a:cubicBezTo>
                <a:cubicBezTo>
                  <a:pt x="28897" y="7944"/>
                  <a:pt x="29194" y="7556"/>
                  <a:pt x="29194" y="7145"/>
                </a:cubicBezTo>
                <a:lnTo>
                  <a:pt x="29194" y="7145"/>
                </a:lnTo>
                <a:cubicBezTo>
                  <a:pt x="28829" y="7442"/>
                  <a:pt x="28440" y="7739"/>
                  <a:pt x="28075" y="8035"/>
                </a:cubicBezTo>
                <a:cubicBezTo>
                  <a:pt x="28121" y="7716"/>
                  <a:pt x="28167" y="7396"/>
                  <a:pt x="28212" y="7077"/>
                </a:cubicBezTo>
                <a:lnTo>
                  <a:pt x="28212" y="7077"/>
                </a:lnTo>
                <a:cubicBezTo>
                  <a:pt x="27192" y="8008"/>
                  <a:pt x="26042" y="8768"/>
                  <a:pt x="24616" y="8768"/>
                </a:cubicBezTo>
                <a:cubicBezTo>
                  <a:pt x="24596" y="8768"/>
                  <a:pt x="24575" y="8767"/>
                  <a:pt x="24555" y="8767"/>
                </a:cubicBezTo>
                <a:lnTo>
                  <a:pt x="24555" y="8767"/>
                </a:lnTo>
                <a:cubicBezTo>
                  <a:pt x="24593" y="8744"/>
                  <a:pt x="24614" y="8682"/>
                  <a:pt x="24583" y="8652"/>
                </a:cubicBezTo>
                <a:cubicBezTo>
                  <a:pt x="24554" y="8608"/>
                  <a:pt x="24507" y="8592"/>
                  <a:pt x="24459" y="8592"/>
                </a:cubicBezTo>
                <a:cubicBezTo>
                  <a:pt x="24431" y="8592"/>
                  <a:pt x="24403" y="8598"/>
                  <a:pt x="24378" y="8606"/>
                </a:cubicBezTo>
                <a:cubicBezTo>
                  <a:pt x="23863" y="8688"/>
                  <a:pt x="23368" y="8863"/>
                  <a:pt x="22907" y="9081"/>
                </a:cubicBezTo>
                <a:lnTo>
                  <a:pt x="22907" y="9081"/>
                </a:lnTo>
                <a:cubicBezTo>
                  <a:pt x="23121" y="8961"/>
                  <a:pt x="23307" y="8787"/>
                  <a:pt x="23419" y="8583"/>
                </a:cubicBezTo>
                <a:lnTo>
                  <a:pt x="23419" y="8583"/>
                </a:lnTo>
                <a:cubicBezTo>
                  <a:pt x="22860" y="8763"/>
                  <a:pt x="22329" y="9072"/>
                  <a:pt x="21906" y="9486"/>
                </a:cubicBezTo>
                <a:lnTo>
                  <a:pt x="21906" y="9486"/>
                </a:lnTo>
                <a:cubicBezTo>
                  <a:pt x="22097" y="9194"/>
                  <a:pt x="22195" y="8837"/>
                  <a:pt x="22164" y="8492"/>
                </a:cubicBezTo>
                <a:lnTo>
                  <a:pt x="22164" y="8492"/>
                </a:lnTo>
                <a:cubicBezTo>
                  <a:pt x="21570" y="8925"/>
                  <a:pt x="21068" y="9519"/>
                  <a:pt x="20726" y="10204"/>
                </a:cubicBezTo>
                <a:cubicBezTo>
                  <a:pt x="20817" y="9747"/>
                  <a:pt x="20817" y="9268"/>
                  <a:pt x="20726" y="8811"/>
                </a:cubicBezTo>
                <a:cubicBezTo>
                  <a:pt x="20566" y="9313"/>
                  <a:pt x="20406" y="9816"/>
                  <a:pt x="20246" y="10318"/>
                </a:cubicBezTo>
                <a:cubicBezTo>
                  <a:pt x="20178" y="9930"/>
                  <a:pt x="20109" y="9542"/>
                  <a:pt x="20018" y="9154"/>
                </a:cubicBezTo>
                <a:cubicBezTo>
                  <a:pt x="19927" y="9816"/>
                  <a:pt x="19698" y="10478"/>
                  <a:pt x="19356" y="11048"/>
                </a:cubicBezTo>
                <a:cubicBezTo>
                  <a:pt x="19219" y="10888"/>
                  <a:pt x="19128" y="10637"/>
                  <a:pt x="19151" y="10409"/>
                </a:cubicBezTo>
                <a:lnTo>
                  <a:pt x="19151" y="10409"/>
                </a:lnTo>
                <a:cubicBezTo>
                  <a:pt x="19014" y="10523"/>
                  <a:pt x="18991" y="10729"/>
                  <a:pt x="18968" y="10911"/>
                </a:cubicBezTo>
                <a:cubicBezTo>
                  <a:pt x="18956" y="11309"/>
                  <a:pt x="18842" y="11357"/>
                  <a:pt x="18696" y="11357"/>
                </a:cubicBezTo>
                <a:cubicBezTo>
                  <a:pt x="18651" y="11357"/>
                  <a:pt x="18603" y="11352"/>
                  <a:pt x="18553" y="11352"/>
                </a:cubicBezTo>
                <a:cubicBezTo>
                  <a:pt x="18462" y="11352"/>
                  <a:pt x="18367" y="11368"/>
                  <a:pt x="18283" y="11459"/>
                </a:cubicBezTo>
                <a:cubicBezTo>
                  <a:pt x="17918" y="11824"/>
                  <a:pt x="17713" y="12395"/>
                  <a:pt x="17347" y="12783"/>
                </a:cubicBezTo>
                <a:cubicBezTo>
                  <a:pt x="16640" y="13559"/>
                  <a:pt x="15727" y="14152"/>
                  <a:pt x="14745" y="14472"/>
                </a:cubicBezTo>
                <a:cubicBezTo>
                  <a:pt x="15202" y="14130"/>
                  <a:pt x="15453" y="13536"/>
                  <a:pt x="15362" y="12988"/>
                </a:cubicBezTo>
                <a:lnTo>
                  <a:pt x="15362" y="12988"/>
                </a:lnTo>
                <a:cubicBezTo>
                  <a:pt x="15111" y="13422"/>
                  <a:pt x="14905" y="13879"/>
                  <a:pt x="14745" y="14358"/>
                </a:cubicBezTo>
                <a:lnTo>
                  <a:pt x="14745" y="13422"/>
                </a:lnTo>
                <a:cubicBezTo>
                  <a:pt x="14517" y="13742"/>
                  <a:pt x="14357" y="14130"/>
                  <a:pt x="14312" y="14540"/>
                </a:cubicBezTo>
                <a:cubicBezTo>
                  <a:pt x="14334" y="14221"/>
                  <a:pt x="14152" y="13901"/>
                  <a:pt x="13878" y="13742"/>
                </a:cubicBezTo>
                <a:lnTo>
                  <a:pt x="13878" y="13742"/>
                </a:lnTo>
                <a:cubicBezTo>
                  <a:pt x="14038" y="14312"/>
                  <a:pt x="13946" y="14951"/>
                  <a:pt x="13650" y="15453"/>
                </a:cubicBezTo>
                <a:cubicBezTo>
                  <a:pt x="13627" y="15088"/>
                  <a:pt x="13513" y="14700"/>
                  <a:pt x="13307" y="14381"/>
                </a:cubicBezTo>
                <a:cubicBezTo>
                  <a:pt x="13269" y="14687"/>
                  <a:pt x="13231" y="15009"/>
                  <a:pt x="13179" y="15320"/>
                </a:cubicBezTo>
                <a:lnTo>
                  <a:pt x="13179" y="15320"/>
                </a:lnTo>
                <a:cubicBezTo>
                  <a:pt x="13156" y="15288"/>
                  <a:pt x="13124" y="15266"/>
                  <a:pt x="13087" y="15266"/>
                </a:cubicBezTo>
                <a:cubicBezTo>
                  <a:pt x="13077" y="15266"/>
                  <a:pt x="13067" y="15267"/>
                  <a:pt x="13056" y="15271"/>
                </a:cubicBezTo>
                <a:cubicBezTo>
                  <a:pt x="12919" y="15294"/>
                  <a:pt x="12851" y="15453"/>
                  <a:pt x="12805" y="15590"/>
                </a:cubicBezTo>
                <a:cubicBezTo>
                  <a:pt x="12645" y="16001"/>
                  <a:pt x="12349" y="16344"/>
                  <a:pt x="12006" y="16618"/>
                </a:cubicBezTo>
                <a:cubicBezTo>
                  <a:pt x="12098" y="16481"/>
                  <a:pt x="12189" y="16344"/>
                  <a:pt x="12280" y="16207"/>
                </a:cubicBezTo>
                <a:lnTo>
                  <a:pt x="12280" y="16207"/>
                </a:lnTo>
                <a:cubicBezTo>
                  <a:pt x="11595" y="17165"/>
                  <a:pt x="10431" y="17782"/>
                  <a:pt x="9541" y="18535"/>
                </a:cubicBezTo>
                <a:cubicBezTo>
                  <a:pt x="8582" y="19334"/>
                  <a:pt x="7624" y="20133"/>
                  <a:pt x="6620" y="20886"/>
                </a:cubicBezTo>
                <a:cubicBezTo>
                  <a:pt x="4880" y="22231"/>
                  <a:pt x="3155" y="23576"/>
                  <a:pt x="1422" y="24909"/>
                </a:cubicBezTo>
                <a:lnTo>
                  <a:pt x="1422" y="24909"/>
                </a:lnTo>
                <a:cubicBezTo>
                  <a:pt x="3115" y="23711"/>
                  <a:pt x="4959" y="22721"/>
                  <a:pt x="6802" y="21799"/>
                </a:cubicBezTo>
                <a:cubicBezTo>
                  <a:pt x="8971" y="20680"/>
                  <a:pt x="11253" y="19014"/>
                  <a:pt x="13627" y="18512"/>
                </a:cubicBezTo>
                <a:cubicBezTo>
                  <a:pt x="13490" y="18398"/>
                  <a:pt x="13353" y="18261"/>
                  <a:pt x="13262" y="18101"/>
                </a:cubicBezTo>
                <a:cubicBezTo>
                  <a:pt x="13581" y="18033"/>
                  <a:pt x="13901" y="17964"/>
                  <a:pt x="14220" y="17896"/>
                </a:cubicBezTo>
                <a:cubicBezTo>
                  <a:pt x="13992" y="17873"/>
                  <a:pt x="13764" y="17713"/>
                  <a:pt x="13673" y="17508"/>
                </a:cubicBezTo>
                <a:cubicBezTo>
                  <a:pt x="13938" y="17419"/>
                  <a:pt x="14217" y="17386"/>
                  <a:pt x="14499" y="17386"/>
                </a:cubicBezTo>
                <a:cubicBezTo>
                  <a:pt x="14581" y="17386"/>
                  <a:pt x="14663" y="17388"/>
                  <a:pt x="14745" y="17394"/>
                </a:cubicBezTo>
                <a:cubicBezTo>
                  <a:pt x="14540" y="17257"/>
                  <a:pt x="14334" y="17120"/>
                  <a:pt x="14129" y="16983"/>
                </a:cubicBezTo>
                <a:cubicBezTo>
                  <a:pt x="14188" y="16981"/>
                  <a:pt x="14247" y="16980"/>
                  <a:pt x="14306" y="16980"/>
                </a:cubicBezTo>
                <a:cubicBezTo>
                  <a:pt x="14905" y="16980"/>
                  <a:pt x="15489" y="17078"/>
                  <a:pt x="16092" y="17120"/>
                </a:cubicBezTo>
                <a:cubicBezTo>
                  <a:pt x="16069" y="17006"/>
                  <a:pt x="16138" y="16732"/>
                  <a:pt x="16092" y="16595"/>
                </a:cubicBezTo>
                <a:cubicBezTo>
                  <a:pt x="16343" y="16549"/>
                  <a:pt x="16594" y="16503"/>
                  <a:pt x="16845" y="16481"/>
                </a:cubicBezTo>
                <a:cubicBezTo>
                  <a:pt x="16663" y="16435"/>
                  <a:pt x="16663" y="16138"/>
                  <a:pt x="16822" y="16024"/>
                </a:cubicBezTo>
                <a:cubicBezTo>
                  <a:pt x="16902" y="15978"/>
                  <a:pt x="16994" y="15961"/>
                  <a:pt x="17088" y="15961"/>
                </a:cubicBezTo>
                <a:cubicBezTo>
                  <a:pt x="17182" y="15961"/>
                  <a:pt x="17279" y="15978"/>
                  <a:pt x="17370" y="16001"/>
                </a:cubicBezTo>
                <a:cubicBezTo>
                  <a:pt x="17481" y="16015"/>
                  <a:pt x="17601" y="16037"/>
                  <a:pt x="17713" y="16037"/>
                </a:cubicBezTo>
                <a:cubicBezTo>
                  <a:pt x="17786" y="16037"/>
                  <a:pt x="17855" y="16028"/>
                  <a:pt x="17918" y="16001"/>
                </a:cubicBezTo>
                <a:cubicBezTo>
                  <a:pt x="17781" y="15727"/>
                  <a:pt x="17644" y="15453"/>
                  <a:pt x="17530" y="15180"/>
                </a:cubicBezTo>
                <a:lnTo>
                  <a:pt x="17530" y="15180"/>
                </a:lnTo>
                <a:cubicBezTo>
                  <a:pt x="17941" y="15545"/>
                  <a:pt x="18489" y="15705"/>
                  <a:pt x="18991" y="15910"/>
                </a:cubicBezTo>
                <a:cubicBezTo>
                  <a:pt x="19023" y="15926"/>
                  <a:pt x="19067" y="15942"/>
                  <a:pt x="19114" y="15942"/>
                </a:cubicBezTo>
                <a:cubicBezTo>
                  <a:pt x="19133" y="15942"/>
                  <a:pt x="19153" y="15939"/>
                  <a:pt x="19173" y="15933"/>
                </a:cubicBezTo>
                <a:cubicBezTo>
                  <a:pt x="19242" y="15910"/>
                  <a:pt x="19265" y="15841"/>
                  <a:pt x="19288" y="15773"/>
                </a:cubicBezTo>
                <a:lnTo>
                  <a:pt x="20041" y="14130"/>
                </a:lnTo>
                <a:cubicBezTo>
                  <a:pt x="20064" y="14449"/>
                  <a:pt x="20086" y="14769"/>
                  <a:pt x="20109" y="15088"/>
                </a:cubicBezTo>
                <a:cubicBezTo>
                  <a:pt x="20315" y="14723"/>
                  <a:pt x="20566" y="14403"/>
                  <a:pt x="20862" y="14130"/>
                </a:cubicBezTo>
                <a:lnTo>
                  <a:pt x="20862" y="14130"/>
                </a:lnTo>
                <a:cubicBezTo>
                  <a:pt x="20908" y="14426"/>
                  <a:pt x="20840" y="14769"/>
                  <a:pt x="20634" y="15020"/>
                </a:cubicBezTo>
                <a:cubicBezTo>
                  <a:pt x="21159" y="14540"/>
                  <a:pt x="21684" y="14084"/>
                  <a:pt x="22209" y="13605"/>
                </a:cubicBezTo>
                <a:lnTo>
                  <a:pt x="22209" y="13605"/>
                </a:lnTo>
                <a:cubicBezTo>
                  <a:pt x="22107" y="13992"/>
                  <a:pt x="21878" y="14343"/>
                  <a:pt x="21570" y="14592"/>
                </a:cubicBezTo>
                <a:lnTo>
                  <a:pt x="21570" y="14592"/>
                </a:lnTo>
                <a:cubicBezTo>
                  <a:pt x="22080" y="14213"/>
                  <a:pt x="22590" y="13852"/>
                  <a:pt x="23099" y="13490"/>
                </a:cubicBezTo>
                <a:lnTo>
                  <a:pt x="23099" y="13490"/>
                </a:lnTo>
                <a:lnTo>
                  <a:pt x="22734" y="14267"/>
                </a:lnTo>
                <a:cubicBezTo>
                  <a:pt x="23122" y="13787"/>
                  <a:pt x="23716" y="13468"/>
                  <a:pt x="24332" y="13399"/>
                </a:cubicBezTo>
                <a:lnTo>
                  <a:pt x="24332" y="13399"/>
                </a:lnTo>
                <a:cubicBezTo>
                  <a:pt x="24210" y="13683"/>
                  <a:pt x="24017" y="13930"/>
                  <a:pt x="23768" y="14094"/>
                </a:cubicBezTo>
                <a:lnTo>
                  <a:pt x="23768" y="14094"/>
                </a:lnTo>
                <a:lnTo>
                  <a:pt x="26272" y="12600"/>
                </a:lnTo>
                <a:lnTo>
                  <a:pt x="26272" y="12600"/>
                </a:lnTo>
                <a:cubicBezTo>
                  <a:pt x="26138" y="12935"/>
                  <a:pt x="25917" y="13205"/>
                  <a:pt x="25630" y="13408"/>
                </a:cubicBezTo>
                <a:lnTo>
                  <a:pt x="25630" y="13408"/>
                </a:lnTo>
                <a:cubicBezTo>
                  <a:pt x="26013" y="13141"/>
                  <a:pt x="26462" y="12940"/>
                  <a:pt x="26911" y="12806"/>
                </a:cubicBezTo>
                <a:lnTo>
                  <a:pt x="26911" y="12806"/>
                </a:lnTo>
                <a:cubicBezTo>
                  <a:pt x="26797" y="13034"/>
                  <a:pt x="26603" y="13215"/>
                  <a:pt x="26369" y="13322"/>
                </a:cubicBezTo>
                <a:lnTo>
                  <a:pt x="26369" y="13322"/>
                </a:lnTo>
                <a:cubicBezTo>
                  <a:pt x="28591" y="12485"/>
                  <a:pt x="31025" y="11933"/>
                  <a:pt x="33371" y="11687"/>
                </a:cubicBezTo>
                <a:lnTo>
                  <a:pt x="33371" y="11687"/>
                </a:lnTo>
                <a:cubicBezTo>
                  <a:pt x="29970" y="12623"/>
                  <a:pt x="26820" y="14335"/>
                  <a:pt x="24058" y="16526"/>
                </a:cubicBezTo>
                <a:cubicBezTo>
                  <a:pt x="23377" y="17079"/>
                  <a:pt x="22547" y="17691"/>
                  <a:pt x="21724" y="17691"/>
                </a:cubicBezTo>
                <a:cubicBezTo>
                  <a:pt x="21543" y="17691"/>
                  <a:pt x="21362" y="17661"/>
                  <a:pt x="21184" y="17595"/>
                </a:cubicBezTo>
                <a:lnTo>
                  <a:pt x="21184" y="17595"/>
                </a:lnTo>
                <a:cubicBezTo>
                  <a:pt x="21462" y="17705"/>
                  <a:pt x="21722" y="17833"/>
                  <a:pt x="21981" y="17941"/>
                </a:cubicBezTo>
                <a:cubicBezTo>
                  <a:pt x="20840" y="18763"/>
                  <a:pt x="19698" y="19562"/>
                  <a:pt x="18534" y="20384"/>
                </a:cubicBezTo>
                <a:cubicBezTo>
                  <a:pt x="20086" y="20201"/>
                  <a:pt x="21547" y="19494"/>
                  <a:pt x="22643" y="18398"/>
                </a:cubicBezTo>
                <a:lnTo>
                  <a:pt x="22643" y="18398"/>
                </a:lnTo>
                <a:cubicBezTo>
                  <a:pt x="22529" y="18626"/>
                  <a:pt x="22415" y="18832"/>
                  <a:pt x="22300" y="19060"/>
                </a:cubicBezTo>
                <a:cubicBezTo>
                  <a:pt x="22940" y="18489"/>
                  <a:pt x="23647" y="18010"/>
                  <a:pt x="24400" y="17622"/>
                </a:cubicBezTo>
                <a:lnTo>
                  <a:pt x="24400" y="17622"/>
                </a:lnTo>
                <a:cubicBezTo>
                  <a:pt x="24355" y="17896"/>
                  <a:pt x="24286" y="18170"/>
                  <a:pt x="24241" y="18444"/>
                </a:cubicBezTo>
                <a:cubicBezTo>
                  <a:pt x="24788" y="17964"/>
                  <a:pt x="25336" y="17462"/>
                  <a:pt x="25907" y="16983"/>
                </a:cubicBezTo>
                <a:lnTo>
                  <a:pt x="25907" y="16983"/>
                </a:lnTo>
                <a:cubicBezTo>
                  <a:pt x="25656" y="17348"/>
                  <a:pt x="25405" y="17713"/>
                  <a:pt x="25154" y="18078"/>
                </a:cubicBezTo>
                <a:cubicBezTo>
                  <a:pt x="26204" y="17074"/>
                  <a:pt x="27322" y="16138"/>
                  <a:pt x="28486" y="15317"/>
                </a:cubicBezTo>
                <a:lnTo>
                  <a:pt x="28486" y="15317"/>
                </a:lnTo>
                <a:cubicBezTo>
                  <a:pt x="28281" y="15682"/>
                  <a:pt x="28052" y="16047"/>
                  <a:pt x="27824" y="16412"/>
                </a:cubicBezTo>
                <a:cubicBezTo>
                  <a:pt x="28577" y="15682"/>
                  <a:pt x="29605" y="15248"/>
                  <a:pt x="30655" y="15248"/>
                </a:cubicBezTo>
                <a:cubicBezTo>
                  <a:pt x="31180" y="14928"/>
                  <a:pt x="31705" y="14609"/>
                  <a:pt x="32229" y="14289"/>
                </a:cubicBezTo>
                <a:cubicBezTo>
                  <a:pt x="31978" y="14244"/>
                  <a:pt x="31705" y="14198"/>
                  <a:pt x="31453" y="14130"/>
                </a:cubicBezTo>
                <a:cubicBezTo>
                  <a:pt x="32161" y="13490"/>
                  <a:pt x="33097" y="13057"/>
                  <a:pt x="34056" y="12965"/>
                </a:cubicBezTo>
                <a:lnTo>
                  <a:pt x="34056" y="12965"/>
                </a:lnTo>
                <a:cubicBezTo>
                  <a:pt x="33850" y="13331"/>
                  <a:pt x="33667" y="13673"/>
                  <a:pt x="33462" y="14015"/>
                </a:cubicBezTo>
                <a:cubicBezTo>
                  <a:pt x="33804" y="13924"/>
                  <a:pt x="34147" y="13833"/>
                  <a:pt x="34489" y="13742"/>
                </a:cubicBezTo>
                <a:lnTo>
                  <a:pt x="34489" y="13742"/>
                </a:lnTo>
                <a:cubicBezTo>
                  <a:pt x="34421" y="14061"/>
                  <a:pt x="34238" y="14335"/>
                  <a:pt x="33987" y="14518"/>
                </a:cubicBezTo>
                <a:cubicBezTo>
                  <a:pt x="36955" y="12358"/>
                  <a:pt x="40726" y="11224"/>
                  <a:pt x="44437" y="11224"/>
                </a:cubicBezTo>
                <a:cubicBezTo>
                  <a:pt x="46178" y="11224"/>
                  <a:pt x="47906" y="11474"/>
                  <a:pt x="49531" y="11984"/>
                </a:cubicBezTo>
                <a:cubicBezTo>
                  <a:pt x="47354" y="10904"/>
                  <a:pt x="45007" y="10416"/>
                  <a:pt x="42623" y="10416"/>
                </a:cubicBezTo>
                <a:cubicBezTo>
                  <a:pt x="42269" y="10416"/>
                  <a:pt x="41915" y="10427"/>
                  <a:pt x="41560" y="10448"/>
                </a:cubicBezTo>
                <a:lnTo>
                  <a:pt x="41560" y="10448"/>
                </a:lnTo>
                <a:cubicBezTo>
                  <a:pt x="42590" y="10302"/>
                  <a:pt x="43592" y="10070"/>
                  <a:pt x="44555" y="9679"/>
                </a:cubicBezTo>
                <a:cubicBezTo>
                  <a:pt x="44601" y="9656"/>
                  <a:pt x="44646" y="9633"/>
                  <a:pt x="44715" y="9610"/>
                </a:cubicBezTo>
                <a:cubicBezTo>
                  <a:pt x="45407" y="9352"/>
                  <a:pt x="46137" y="9295"/>
                  <a:pt x="46877" y="9295"/>
                </a:cubicBezTo>
                <a:cubicBezTo>
                  <a:pt x="47464" y="9295"/>
                  <a:pt x="48057" y="9331"/>
                  <a:pt x="48642" y="9331"/>
                </a:cubicBezTo>
                <a:cubicBezTo>
                  <a:pt x="48949" y="9331"/>
                  <a:pt x="49253" y="9321"/>
                  <a:pt x="49554" y="9291"/>
                </a:cubicBezTo>
                <a:cubicBezTo>
                  <a:pt x="48869" y="8971"/>
                  <a:pt x="48139" y="8788"/>
                  <a:pt x="47408" y="8583"/>
                </a:cubicBezTo>
                <a:cubicBezTo>
                  <a:pt x="47751" y="8127"/>
                  <a:pt x="48595" y="7853"/>
                  <a:pt x="49143" y="7716"/>
                </a:cubicBezTo>
                <a:cubicBezTo>
                  <a:pt x="49600" y="7602"/>
                  <a:pt x="49965" y="7236"/>
                  <a:pt x="50125" y="6803"/>
                </a:cubicBezTo>
                <a:lnTo>
                  <a:pt x="50125" y="6803"/>
                </a:lnTo>
                <a:cubicBezTo>
                  <a:pt x="49508" y="7168"/>
                  <a:pt x="48869" y="7487"/>
                  <a:pt x="48184" y="7761"/>
                </a:cubicBezTo>
                <a:cubicBezTo>
                  <a:pt x="48527" y="7510"/>
                  <a:pt x="48801" y="7191"/>
                  <a:pt x="49006" y="6848"/>
                </a:cubicBezTo>
                <a:lnTo>
                  <a:pt x="49006" y="6848"/>
                </a:lnTo>
                <a:cubicBezTo>
                  <a:pt x="48499" y="7031"/>
                  <a:pt x="48047" y="7303"/>
                  <a:pt x="47632" y="7634"/>
                </a:cubicBezTo>
                <a:lnTo>
                  <a:pt x="47632" y="7634"/>
                </a:lnTo>
                <a:cubicBezTo>
                  <a:pt x="47843" y="7428"/>
                  <a:pt x="47983" y="7146"/>
                  <a:pt x="48002" y="6848"/>
                </a:cubicBezTo>
                <a:lnTo>
                  <a:pt x="48002" y="6848"/>
                </a:lnTo>
                <a:cubicBezTo>
                  <a:pt x="47522" y="7259"/>
                  <a:pt x="47043" y="7647"/>
                  <a:pt x="46564" y="8058"/>
                </a:cubicBezTo>
                <a:cubicBezTo>
                  <a:pt x="46906" y="7739"/>
                  <a:pt x="47112" y="7328"/>
                  <a:pt x="47180" y="6871"/>
                </a:cubicBezTo>
                <a:lnTo>
                  <a:pt x="47180" y="6871"/>
                </a:lnTo>
                <a:cubicBezTo>
                  <a:pt x="46792" y="7716"/>
                  <a:pt x="46039" y="8355"/>
                  <a:pt x="45149" y="8583"/>
                </a:cubicBezTo>
                <a:cubicBezTo>
                  <a:pt x="45377" y="8469"/>
                  <a:pt x="45468" y="8195"/>
                  <a:pt x="45377" y="7967"/>
                </a:cubicBezTo>
                <a:lnTo>
                  <a:pt x="45377" y="7967"/>
                </a:lnTo>
                <a:cubicBezTo>
                  <a:pt x="45111" y="8110"/>
                  <a:pt x="44900" y="8308"/>
                  <a:pt x="44728" y="8545"/>
                </a:cubicBezTo>
                <a:lnTo>
                  <a:pt x="44728" y="8545"/>
                </a:lnTo>
                <a:cubicBezTo>
                  <a:pt x="44908" y="8258"/>
                  <a:pt x="44954" y="7890"/>
                  <a:pt x="44829" y="7579"/>
                </a:cubicBezTo>
                <a:lnTo>
                  <a:pt x="44829" y="7579"/>
                </a:lnTo>
                <a:cubicBezTo>
                  <a:pt x="44669" y="8012"/>
                  <a:pt x="44464" y="8400"/>
                  <a:pt x="44190" y="8766"/>
                </a:cubicBezTo>
                <a:cubicBezTo>
                  <a:pt x="44190" y="8583"/>
                  <a:pt x="44213" y="8378"/>
                  <a:pt x="44281" y="8218"/>
                </a:cubicBezTo>
                <a:lnTo>
                  <a:pt x="44281" y="8218"/>
                </a:lnTo>
                <a:cubicBezTo>
                  <a:pt x="44076" y="8606"/>
                  <a:pt x="43711" y="8948"/>
                  <a:pt x="43277" y="9108"/>
                </a:cubicBezTo>
                <a:cubicBezTo>
                  <a:pt x="43460" y="8925"/>
                  <a:pt x="43574" y="8652"/>
                  <a:pt x="43574" y="8378"/>
                </a:cubicBezTo>
                <a:lnTo>
                  <a:pt x="43574" y="8378"/>
                </a:lnTo>
                <a:lnTo>
                  <a:pt x="43163" y="8811"/>
                </a:lnTo>
                <a:cubicBezTo>
                  <a:pt x="43186" y="8606"/>
                  <a:pt x="43208" y="8400"/>
                  <a:pt x="43231" y="8218"/>
                </a:cubicBezTo>
                <a:lnTo>
                  <a:pt x="43231" y="8218"/>
                </a:lnTo>
                <a:cubicBezTo>
                  <a:pt x="43163" y="8492"/>
                  <a:pt x="42980" y="8743"/>
                  <a:pt x="42752" y="8925"/>
                </a:cubicBezTo>
                <a:cubicBezTo>
                  <a:pt x="42661" y="8789"/>
                  <a:pt x="42661" y="8586"/>
                  <a:pt x="42773" y="8494"/>
                </a:cubicBezTo>
                <a:lnTo>
                  <a:pt x="42773" y="8494"/>
                </a:lnTo>
                <a:cubicBezTo>
                  <a:pt x="42408" y="8789"/>
                  <a:pt x="41998" y="9017"/>
                  <a:pt x="41565" y="9154"/>
                </a:cubicBezTo>
                <a:cubicBezTo>
                  <a:pt x="41862" y="9040"/>
                  <a:pt x="42044" y="8674"/>
                  <a:pt x="41953" y="8355"/>
                </a:cubicBezTo>
                <a:lnTo>
                  <a:pt x="41953" y="8355"/>
                </a:lnTo>
                <a:cubicBezTo>
                  <a:pt x="41611" y="8629"/>
                  <a:pt x="41268" y="8880"/>
                  <a:pt x="40926" y="9154"/>
                </a:cubicBezTo>
                <a:cubicBezTo>
                  <a:pt x="41109" y="8925"/>
                  <a:pt x="41223" y="8652"/>
                  <a:pt x="41200" y="8355"/>
                </a:cubicBezTo>
                <a:lnTo>
                  <a:pt x="41200" y="8355"/>
                </a:lnTo>
                <a:cubicBezTo>
                  <a:pt x="40584" y="9017"/>
                  <a:pt x="39488" y="9450"/>
                  <a:pt x="38643" y="9701"/>
                </a:cubicBezTo>
                <a:lnTo>
                  <a:pt x="39146" y="9268"/>
                </a:lnTo>
                <a:lnTo>
                  <a:pt x="39146" y="9268"/>
                </a:lnTo>
                <a:cubicBezTo>
                  <a:pt x="38643" y="9428"/>
                  <a:pt x="38164" y="9587"/>
                  <a:pt x="37685" y="9747"/>
                </a:cubicBezTo>
                <a:cubicBezTo>
                  <a:pt x="37822" y="9565"/>
                  <a:pt x="37981" y="9382"/>
                  <a:pt x="38118" y="9199"/>
                </a:cubicBezTo>
                <a:lnTo>
                  <a:pt x="38118" y="9199"/>
                </a:lnTo>
                <a:cubicBezTo>
                  <a:pt x="37616" y="9816"/>
                  <a:pt x="35288" y="9884"/>
                  <a:pt x="34489" y="9930"/>
                </a:cubicBezTo>
                <a:cubicBezTo>
                  <a:pt x="32937" y="10067"/>
                  <a:pt x="31408" y="10249"/>
                  <a:pt x="29924" y="10729"/>
                </a:cubicBezTo>
                <a:cubicBezTo>
                  <a:pt x="31157" y="10272"/>
                  <a:pt x="32412" y="9816"/>
                  <a:pt x="33645" y="9359"/>
                </a:cubicBezTo>
                <a:cubicBezTo>
                  <a:pt x="33800" y="9409"/>
                  <a:pt x="33961" y="9433"/>
                  <a:pt x="34123" y="9433"/>
                </a:cubicBezTo>
                <a:cubicBezTo>
                  <a:pt x="34770" y="9433"/>
                  <a:pt x="35420" y="9053"/>
                  <a:pt x="35676" y="8469"/>
                </a:cubicBezTo>
                <a:lnTo>
                  <a:pt x="35676" y="8469"/>
                </a:lnTo>
                <a:cubicBezTo>
                  <a:pt x="35653" y="8720"/>
                  <a:pt x="35630" y="8971"/>
                  <a:pt x="35608" y="9199"/>
                </a:cubicBezTo>
                <a:cubicBezTo>
                  <a:pt x="36201" y="8811"/>
                  <a:pt x="36795" y="8423"/>
                  <a:pt x="37388" y="8035"/>
                </a:cubicBezTo>
                <a:lnTo>
                  <a:pt x="37388" y="8035"/>
                </a:lnTo>
                <a:cubicBezTo>
                  <a:pt x="37502" y="8241"/>
                  <a:pt x="37434" y="8560"/>
                  <a:pt x="37228" y="8697"/>
                </a:cubicBezTo>
                <a:cubicBezTo>
                  <a:pt x="39648" y="7944"/>
                  <a:pt x="42067" y="7191"/>
                  <a:pt x="44487" y="6460"/>
                </a:cubicBezTo>
                <a:lnTo>
                  <a:pt x="44487" y="6460"/>
                </a:lnTo>
                <a:cubicBezTo>
                  <a:pt x="44281" y="6689"/>
                  <a:pt x="44076" y="6917"/>
                  <a:pt x="43893" y="7145"/>
                </a:cubicBezTo>
                <a:cubicBezTo>
                  <a:pt x="44783" y="6666"/>
                  <a:pt x="45628" y="6027"/>
                  <a:pt x="46336" y="5296"/>
                </a:cubicBezTo>
                <a:lnTo>
                  <a:pt x="46336" y="5296"/>
                </a:lnTo>
                <a:cubicBezTo>
                  <a:pt x="46290" y="5684"/>
                  <a:pt x="46084" y="6027"/>
                  <a:pt x="45811" y="6278"/>
                </a:cubicBezTo>
                <a:cubicBezTo>
                  <a:pt x="46838" y="5776"/>
                  <a:pt x="47659" y="4931"/>
                  <a:pt x="48139" y="3904"/>
                </a:cubicBezTo>
                <a:lnTo>
                  <a:pt x="48139" y="3904"/>
                </a:lnTo>
                <a:cubicBezTo>
                  <a:pt x="48116" y="4497"/>
                  <a:pt x="47910" y="5068"/>
                  <a:pt x="47545" y="5524"/>
                </a:cubicBezTo>
                <a:cubicBezTo>
                  <a:pt x="48047" y="5114"/>
                  <a:pt x="48527" y="4726"/>
                  <a:pt x="49029" y="4315"/>
                </a:cubicBezTo>
                <a:lnTo>
                  <a:pt x="49029" y="4315"/>
                </a:lnTo>
                <a:cubicBezTo>
                  <a:pt x="48869" y="4840"/>
                  <a:pt x="48527" y="5296"/>
                  <a:pt x="48070" y="5616"/>
                </a:cubicBezTo>
                <a:cubicBezTo>
                  <a:pt x="48595" y="5251"/>
                  <a:pt x="49189" y="4977"/>
                  <a:pt x="49805" y="4771"/>
                </a:cubicBezTo>
                <a:lnTo>
                  <a:pt x="49805" y="4771"/>
                </a:lnTo>
                <a:cubicBezTo>
                  <a:pt x="49737" y="4977"/>
                  <a:pt x="49577" y="5136"/>
                  <a:pt x="49371" y="5182"/>
                </a:cubicBezTo>
                <a:cubicBezTo>
                  <a:pt x="50581" y="4931"/>
                  <a:pt x="51722" y="4178"/>
                  <a:pt x="52909" y="4064"/>
                </a:cubicBezTo>
                <a:cubicBezTo>
                  <a:pt x="52999" y="4056"/>
                  <a:pt x="53090" y="4052"/>
                  <a:pt x="53182" y="4052"/>
                </a:cubicBezTo>
                <a:cubicBezTo>
                  <a:pt x="54478" y="4052"/>
                  <a:pt x="56018" y="4774"/>
                  <a:pt x="57041" y="5456"/>
                </a:cubicBezTo>
                <a:cubicBezTo>
                  <a:pt x="55899" y="4383"/>
                  <a:pt x="54507" y="3607"/>
                  <a:pt x="53001" y="3219"/>
                </a:cubicBezTo>
                <a:cubicBezTo>
                  <a:pt x="53297" y="3151"/>
                  <a:pt x="53594" y="3082"/>
                  <a:pt x="53914" y="2991"/>
                </a:cubicBezTo>
                <a:cubicBezTo>
                  <a:pt x="53872" y="2866"/>
                  <a:pt x="54097" y="2454"/>
                  <a:pt x="54363" y="2454"/>
                </a:cubicBezTo>
                <a:cubicBezTo>
                  <a:pt x="54387" y="2454"/>
                  <a:pt x="54411" y="2458"/>
                  <a:pt x="54435" y="2465"/>
                </a:cubicBezTo>
                <a:lnTo>
                  <a:pt x="54435" y="2465"/>
                </a:lnTo>
                <a:cubicBezTo>
                  <a:pt x="54247" y="2408"/>
                  <a:pt x="54074" y="2352"/>
                  <a:pt x="53891" y="2295"/>
                </a:cubicBezTo>
                <a:lnTo>
                  <a:pt x="53891" y="2295"/>
                </a:lnTo>
                <a:cubicBezTo>
                  <a:pt x="54050" y="2286"/>
                  <a:pt x="54202" y="2069"/>
                  <a:pt x="54073" y="1941"/>
                </a:cubicBezTo>
                <a:cubicBezTo>
                  <a:pt x="53959" y="1804"/>
                  <a:pt x="53731" y="1872"/>
                  <a:pt x="53548" y="1804"/>
                </a:cubicBezTo>
                <a:cubicBezTo>
                  <a:pt x="53478" y="1774"/>
                  <a:pt x="53474" y="1685"/>
                  <a:pt x="53498" y="1612"/>
                </a:cubicBezTo>
                <a:lnTo>
                  <a:pt x="53498" y="1612"/>
                </a:lnTo>
                <a:cubicBezTo>
                  <a:pt x="53162" y="1751"/>
                  <a:pt x="52842" y="1889"/>
                  <a:pt x="52521" y="2009"/>
                </a:cubicBezTo>
                <a:cubicBezTo>
                  <a:pt x="52604" y="1490"/>
                  <a:pt x="53103" y="1084"/>
                  <a:pt x="53622" y="1084"/>
                </a:cubicBezTo>
                <a:cubicBezTo>
                  <a:pt x="53674" y="1084"/>
                  <a:pt x="53725" y="1088"/>
                  <a:pt x="53777" y="1096"/>
                </a:cubicBezTo>
                <a:cubicBezTo>
                  <a:pt x="53617" y="731"/>
                  <a:pt x="53708" y="252"/>
                  <a:pt x="54005" y="1"/>
                </a:cubicBezTo>
                <a:close/>
                <a:moveTo>
                  <a:pt x="1422" y="24909"/>
                </a:moveTo>
                <a:lnTo>
                  <a:pt x="1422" y="24909"/>
                </a:lnTo>
                <a:cubicBezTo>
                  <a:pt x="934" y="25254"/>
                  <a:pt x="459" y="25616"/>
                  <a:pt x="0" y="25999"/>
                </a:cubicBezTo>
                <a:cubicBezTo>
                  <a:pt x="475" y="25637"/>
                  <a:pt x="949" y="25273"/>
                  <a:pt x="1422" y="2490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29" name="Google Shape;3329;p26"/>
          <p:cNvGrpSpPr/>
          <p:nvPr/>
        </p:nvGrpSpPr>
        <p:grpSpPr>
          <a:xfrm flipH="1">
            <a:off x="10122700" y="4093433"/>
            <a:ext cx="3615733" cy="4102667"/>
            <a:chOff x="4675" y="5263075"/>
            <a:chExt cx="2711800" cy="3077000"/>
          </a:xfrm>
        </p:grpSpPr>
        <p:sp>
          <p:nvSpPr>
            <p:cNvPr id="3330" name="Google Shape;3330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33" name="Google Shape;3333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334" name="Google Shape;3334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" name="Google Shape;3335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" name="Google Shape;3336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7" name="Google Shape;3337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8" name="Google Shape;3338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9" name="Google Shape;3339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0" name="Google Shape;3340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" name="Google Shape;3341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" name="Google Shape;3342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3" name="Google Shape;3343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" name="Google Shape;3344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6" name="Google Shape;3346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7" name="Google Shape;3347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0" name="Google Shape;3350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1" name="Google Shape;3351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" name="Google Shape;3352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4" name="Google Shape;3354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5" name="Google Shape;3355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" name="Google Shape;3356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" name="Google Shape;3358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9" name="Google Shape;3359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" name="Google Shape;3360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61" name="Google Shape;3361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62" name="Google Shape;3362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9" name="Google Shape;3369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0" name="Google Shape;3370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74" name="Google Shape;3374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75" name="Google Shape;3375;p26"/>
          <p:cNvSpPr/>
          <p:nvPr/>
        </p:nvSpPr>
        <p:spPr>
          <a:xfrm>
            <a:off x="6625435" y="5761069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6" name="Google Shape;3376;p26"/>
          <p:cNvSpPr/>
          <p:nvPr/>
        </p:nvSpPr>
        <p:spPr>
          <a:xfrm>
            <a:off x="9391616" y="6739883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77" name="Google Shape;3377;p26"/>
          <p:cNvGrpSpPr/>
          <p:nvPr/>
        </p:nvGrpSpPr>
        <p:grpSpPr>
          <a:xfrm>
            <a:off x="7482501" y="5052250"/>
            <a:ext cx="2941153" cy="2536357"/>
            <a:chOff x="-125125" y="3044149"/>
            <a:chExt cx="2205865" cy="1902268"/>
          </a:xfrm>
        </p:grpSpPr>
        <p:sp>
          <p:nvSpPr>
            <p:cNvPr id="3378" name="Google Shape;3378;p26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26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80" name="Google Shape;3380;p26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1" name="Google Shape;3381;p26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2" name="Google Shape;3382;p26"/>
          <p:cNvSpPr/>
          <p:nvPr/>
        </p:nvSpPr>
        <p:spPr>
          <a:xfrm>
            <a:off x="922693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02390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3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4" name="Google Shape;3384;p27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85" name="Google Shape;3385;p27"/>
          <p:cNvSpPr/>
          <p:nvPr/>
        </p:nvSpPr>
        <p:spPr>
          <a:xfrm>
            <a:off x="11064817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6" name="Google Shape;3386;p27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7" name="Google Shape;3387;p27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8" name="Google Shape;3388;p27"/>
          <p:cNvSpPr/>
          <p:nvPr/>
        </p:nvSpPr>
        <p:spPr>
          <a:xfrm>
            <a:off x="-2225967" y="43415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9" name="Google Shape;3389;p27"/>
          <p:cNvSpPr/>
          <p:nvPr/>
        </p:nvSpPr>
        <p:spPr>
          <a:xfrm>
            <a:off x="90414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0" name="Google Shape;3390;p27"/>
          <p:cNvSpPr/>
          <p:nvPr/>
        </p:nvSpPr>
        <p:spPr>
          <a:xfrm flipH="1">
            <a:off x="11355054" y="3201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1" name="Google Shape;3391;p27"/>
          <p:cNvSpPr/>
          <p:nvPr/>
        </p:nvSpPr>
        <p:spPr>
          <a:xfrm flipH="1">
            <a:off x="12491449" y="38578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2" name="Google Shape;3392;p27"/>
          <p:cNvSpPr/>
          <p:nvPr/>
        </p:nvSpPr>
        <p:spPr>
          <a:xfrm>
            <a:off x="93501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3" name="Google Shape;3393;p27"/>
          <p:cNvSpPr/>
          <p:nvPr/>
        </p:nvSpPr>
        <p:spPr>
          <a:xfrm flipH="1">
            <a:off x="114114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4" name="Google Shape;3394;p27"/>
          <p:cNvSpPr/>
          <p:nvPr/>
        </p:nvSpPr>
        <p:spPr>
          <a:xfrm flipH="1">
            <a:off x="111779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5" name="Google Shape;3395;p27"/>
          <p:cNvSpPr/>
          <p:nvPr/>
        </p:nvSpPr>
        <p:spPr>
          <a:xfrm flipH="1">
            <a:off x="53915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6" name="Google Shape;3396;p27"/>
          <p:cNvSpPr/>
          <p:nvPr/>
        </p:nvSpPr>
        <p:spPr>
          <a:xfrm flipH="1">
            <a:off x="73747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7" name="Google Shape;3397;p27"/>
          <p:cNvSpPr/>
          <p:nvPr/>
        </p:nvSpPr>
        <p:spPr>
          <a:xfrm flipH="1">
            <a:off x="123566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8" name="Google Shape;3398;p27"/>
          <p:cNvSpPr/>
          <p:nvPr/>
        </p:nvSpPr>
        <p:spPr>
          <a:xfrm>
            <a:off x="109872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9" name="Google Shape;3399;p27"/>
          <p:cNvSpPr/>
          <p:nvPr/>
        </p:nvSpPr>
        <p:spPr>
          <a:xfrm rot="589025" flipH="1">
            <a:off x="110535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0" name="Google Shape;3400;p27"/>
          <p:cNvSpPr/>
          <p:nvPr/>
        </p:nvSpPr>
        <p:spPr>
          <a:xfrm rot="2035852">
            <a:off x="99859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1" name="Google Shape;3401;p27"/>
          <p:cNvGrpSpPr/>
          <p:nvPr/>
        </p:nvGrpSpPr>
        <p:grpSpPr>
          <a:xfrm flipH="1">
            <a:off x="11425167" y="5234333"/>
            <a:ext cx="2339633" cy="1780400"/>
            <a:chOff x="0" y="3611325"/>
            <a:chExt cx="1754725" cy="1335300"/>
          </a:xfrm>
        </p:grpSpPr>
        <p:sp>
          <p:nvSpPr>
            <p:cNvPr id="3402" name="Google Shape;3402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4" name="Google Shape;3404;p27"/>
          <p:cNvSpPr/>
          <p:nvPr/>
        </p:nvSpPr>
        <p:spPr>
          <a:xfrm flipH="1">
            <a:off x="102341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5" name="Google Shape;3405;p27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6" name="Google Shape;3406;p27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407" name="Google Shape;3407;p27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8" name="Google Shape;3408;p27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409" name="Google Shape;3409;p27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0" name="Google Shape;3410;p27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1" name="Google Shape;3411;p27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2" name="Google Shape;3412;p27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3" name="Google Shape;3413;p27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414" name="Google Shape;3414;p27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5" name="Google Shape;3415;p27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6" name="Google Shape;3416;p27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7" name="Google Shape;3417;p27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8" name="Google Shape;3418;p27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9" name="Google Shape;3419;p27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20" name="Google Shape;3420;p27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421" name="Google Shape;3421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3" name="Google Shape;3423;p27"/>
          <p:cNvSpPr/>
          <p:nvPr/>
        </p:nvSpPr>
        <p:spPr>
          <a:xfrm>
            <a:off x="2021879" y="62059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19260660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3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5" name="Google Shape;3425;p2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26" name="Google Shape;3426;p28"/>
          <p:cNvGrpSpPr/>
          <p:nvPr/>
        </p:nvGrpSpPr>
        <p:grpSpPr>
          <a:xfrm>
            <a:off x="501972" y="281020"/>
            <a:ext cx="1058253" cy="5931080"/>
            <a:chOff x="1715304" y="-626435"/>
            <a:chExt cx="793690" cy="4448310"/>
          </a:xfrm>
        </p:grpSpPr>
        <p:sp>
          <p:nvSpPr>
            <p:cNvPr id="3427" name="Google Shape;3427;p28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28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28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0" name="Google Shape;3430;p28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1" name="Google Shape;3431;p28"/>
          <p:cNvSpPr/>
          <p:nvPr/>
        </p:nvSpPr>
        <p:spPr>
          <a:xfrm>
            <a:off x="111067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2" name="Google Shape;3432;p28"/>
          <p:cNvSpPr/>
          <p:nvPr/>
        </p:nvSpPr>
        <p:spPr>
          <a:xfrm>
            <a:off x="118604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3" name="Google Shape;3433;p28"/>
          <p:cNvSpPr/>
          <p:nvPr/>
        </p:nvSpPr>
        <p:spPr>
          <a:xfrm>
            <a:off x="128634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4" name="Google Shape;3434;p28"/>
          <p:cNvSpPr/>
          <p:nvPr/>
        </p:nvSpPr>
        <p:spPr>
          <a:xfrm>
            <a:off x="101003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35" name="Google Shape;3435;p28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436" name="Google Shape;3436;p2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2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2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9" name="Google Shape;3439;p28"/>
          <p:cNvSpPr/>
          <p:nvPr/>
        </p:nvSpPr>
        <p:spPr>
          <a:xfrm>
            <a:off x="1" y="5603901"/>
            <a:ext cx="110044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0" name="Google Shape;3440;p28"/>
          <p:cNvSpPr/>
          <p:nvPr/>
        </p:nvSpPr>
        <p:spPr>
          <a:xfrm>
            <a:off x="425900" y="61400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1" name="Google Shape;3441;p28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2" name="Google Shape;3442;p28"/>
          <p:cNvSpPr/>
          <p:nvPr/>
        </p:nvSpPr>
        <p:spPr>
          <a:xfrm>
            <a:off x="1991369" y="64154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3" name="Google Shape;3443;p28"/>
          <p:cNvSpPr/>
          <p:nvPr/>
        </p:nvSpPr>
        <p:spPr>
          <a:xfrm>
            <a:off x="3744796" y="64123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4" name="Google Shape;3444;p28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5" name="Google Shape;3445;p28"/>
          <p:cNvSpPr/>
          <p:nvPr/>
        </p:nvSpPr>
        <p:spPr>
          <a:xfrm>
            <a:off x="102217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6" name="Google Shape;3446;p28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7" name="Google Shape;3447;p28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8" name="Google Shape;3448;p28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9" name="Google Shape;3449;p28"/>
          <p:cNvSpPr/>
          <p:nvPr/>
        </p:nvSpPr>
        <p:spPr>
          <a:xfrm>
            <a:off x="114081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0" name="Google Shape;3450;p28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1" name="Google Shape;3451;p28"/>
          <p:cNvSpPr/>
          <p:nvPr/>
        </p:nvSpPr>
        <p:spPr>
          <a:xfrm>
            <a:off x="114443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2" name="Google Shape;3452;p28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3" name="Google Shape;3453;p28"/>
          <p:cNvSpPr/>
          <p:nvPr/>
        </p:nvSpPr>
        <p:spPr>
          <a:xfrm>
            <a:off x="115631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54" name="Google Shape;3454;p28"/>
          <p:cNvGrpSpPr/>
          <p:nvPr/>
        </p:nvGrpSpPr>
        <p:grpSpPr>
          <a:xfrm>
            <a:off x="11239669" y="6274949"/>
            <a:ext cx="1646351" cy="797857"/>
            <a:chOff x="7591551" y="4706211"/>
            <a:chExt cx="1234763" cy="598393"/>
          </a:xfrm>
        </p:grpSpPr>
        <p:sp>
          <p:nvSpPr>
            <p:cNvPr id="3455" name="Google Shape;3455;p28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28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28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58" name="Google Shape;3458;p28"/>
          <p:cNvGrpSpPr/>
          <p:nvPr/>
        </p:nvGrpSpPr>
        <p:grpSpPr>
          <a:xfrm>
            <a:off x="12867320" y="5618725"/>
            <a:ext cx="1280507" cy="1661835"/>
            <a:chOff x="8812290" y="4214044"/>
            <a:chExt cx="960380" cy="1246376"/>
          </a:xfrm>
        </p:grpSpPr>
        <p:sp>
          <p:nvSpPr>
            <p:cNvPr id="3459" name="Google Shape;3459;p28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28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28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28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3" name="Google Shape;3463;p28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4" name="Google Shape;3464;p28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465" name="Google Shape;3465;p28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28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28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8" name="Google Shape;3468;p28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9" name="Google Shape;3469;p28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0" name="Google Shape;3470;p28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471" name="Google Shape;3471;p28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28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28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28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75" name="Google Shape;3475;p28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6" name="Google Shape;3476;p28"/>
          <p:cNvGrpSpPr/>
          <p:nvPr/>
        </p:nvGrpSpPr>
        <p:grpSpPr>
          <a:xfrm rot="-465538" flipH="1">
            <a:off x="11350605" y="4895226"/>
            <a:ext cx="1377673" cy="3797053"/>
            <a:chOff x="12111431" y="2541073"/>
            <a:chExt cx="1033302" cy="2847919"/>
          </a:xfrm>
        </p:grpSpPr>
        <p:sp>
          <p:nvSpPr>
            <p:cNvPr id="3477" name="Google Shape;3477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79" name="Google Shape;3479;p28"/>
          <p:cNvGrpSpPr/>
          <p:nvPr/>
        </p:nvGrpSpPr>
        <p:grpSpPr>
          <a:xfrm rot="638277" flipH="1">
            <a:off x="11027048" y="3885794"/>
            <a:ext cx="1377717" cy="3797173"/>
            <a:chOff x="12111431" y="2541073"/>
            <a:chExt cx="1033302" cy="2847919"/>
          </a:xfrm>
        </p:grpSpPr>
        <p:sp>
          <p:nvSpPr>
            <p:cNvPr id="3480" name="Google Shape;3480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82" name="Google Shape;3482;p28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483" name="Google Shape;3483;p28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28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28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86" name="Google Shape;3486;p28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487" name="Google Shape;3487;p28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8" name="Google Shape;3488;p28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9" name="Google Shape;3489;p28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0" name="Google Shape;3490;p28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1" name="Google Shape;3491;p28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2" name="Google Shape;3492;p28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28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4" name="Google Shape;3494;p28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5" name="Google Shape;3495;p28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28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28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8" name="Google Shape;3498;p28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9" name="Google Shape;3499;p28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0" name="Google Shape;3500;p28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1" name="Google Shape;3501;p28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2" name="Google Shape;3502;p28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3" name="Google Shape;3503;p28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4" name="Google Shape;3504;p28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5" name="Google Shape;3505;p28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6" name="Google Shape;3506;p28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7" name="Google Shape;3507;p28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8" name="Google Shape;3508;p28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28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0" name="Google Shape;3510;p28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1" name="Google Shape;3511;p28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2" name="Google Shape;3512;p28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3" name="Google Shape;3513;p28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14" name="Google Shape;3514;p28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15" name="Google Shape;3515;p28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8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8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8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9" name="Google Shape;3519;p28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0" name="Google Shape;3520;p28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8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8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8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8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8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8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27" name="Google Shape;3527;p28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28" name="Google Shape;3528;p28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9" name="Google Shape;3529;p28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0" name="Google Shape;3530;p28"/>
          <p:cNvSpPr/>
          <p:nvPr/>
        </p:nvSpPr>
        <p:spPr>
          <a:xfrm flipH="1">
            <a:off x="3865579" y="5683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31" name="Google Shape;3531;p28"/>
          <p:cNvGrpSpPr/>
          <p:nvPr/>
        </p:nvGrpSpPr>
        <p:grpSpPr>
          <a:xfrm>
            <a:off x="10312699" y="5995961"/>
            <a:ext cx="1013880" cy="1056199"/>
            <a:chOff x="6896324" y="4496970"/>
            <a:chExt cx="760410" cy="792149"/>
          </a:xfrm>
        </p:grpSpPr>
        <p:sp>
          <p:nvSpPr>
            <p:cNvPr id="3532" name="Google Shape;3532;p28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28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28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35" name="Google Shape;3535;p28"/>
          <p:cNvGrpSpPr/>
          <p:nvPr/>
        </p:nvGrpSpPr>
        <p:grpSpPr>
          <a:xfrm>
            <a:off x="9012818" y="5374133"/>
            <a:ext cx="2339633" cy="1780400"/>
            <a:chOff x="0" y="3611325"/>
            <a:chExt cx="1754725" cy="1335300"/>
          </a:xfrm>
        </p:grpSpPr>
        <p:sp>
          <p:nvSpPr>
            <p:cNvPr id="3536" name="Google Shape;3536;p2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2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538" name="Google Shape;3538;p28"/>
          <p:cNvSpPr/>
          <p:nvPr/>
        </p:nvSpPr>
        <p:spPr>
          <a:xfrm flipH="1">
            <a:off x="9796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9" name="Google Shape;3539;p28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62251334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p2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42" name="Google Shape;3542;p29"/>
          <p:cNvSpPr/>
          <p:nvPr/>
        </p:nvSpPr>
        <p:spPr>
          <a:xfrm flipH="1">
            <a:off x="-1790383" y="-8533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43" name="Google Shape;3543;p29"/>
          <p:cNvGrpSpPr/>
          <p:nvPr/>
        </p:nvGrpSpPr>
        <p:grpSpPr>
          <a:xfrm>
            <a:off x="-1497700" y="3426967"/>
            <a:ext cx="3615733" cy="4102667"/>
            <a:chOff x="4675" y="5263075"/>
            <a:chExt cx="2711800" cy="3077000"/>
          </a:xfrm>
        </p:grpSpPr>
        <p:sp>
          <p:nvSpPr>
            <p:cNvPr id="3544" name="Google Shape;3544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47" name="Google Shape;3547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548" name="Google Shape;3548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4" name="Google Shape;3574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5" name="Google Shape;3575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76" name="Google Shape;3576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77" name="Google Shape;3577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8" name="Google Shape;3578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9" name="Google Shape;3579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0" name="Google Shape;3580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1" name="Google Shape;3581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2" name="Google Shape;3582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3" name="Google Shape;3583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4" name="Google Shape;3584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5" name="Google Shape;3585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6" name="Google Shape;3586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7" name="Google Shape;3587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8" name="Google Shape;3588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89" name="Google Shape;3589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90" name="Google Shape;3590;p29"/>
          <p:cNvSpPr/>
          <p:nvPr/>
        </p:nvSpPr>
        <p:spPr>
          <a:xfrm>
            <a:off x="-8914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29"/>
          <p:cNvSpPr/>
          <p:nvPr/>
        </p:nvSpPr>
        <p:spPr>
          <a:xfrm flipH="1">
            <a:off x="-3114983" y="-6858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29"/>
          <p:cNvSpPr/>
          <p:nvPr/>
        </p:nvSpPr>
        <p:spPr>
          <a:xfrm>
            <a:off x="-277733" y="6357400"/>
            <a:ext cx="12806533" cy="1120000"/>
          </a:xfrm>
          <a:custGeom>
            <a:avLst/>
            <a:gdLst/>
            <a:ahLst/>
            <a:cxnLst/>
            <a:rect l="l" t="t" r="r" b="b"/>
            <a:pathLst>
              <a:path w="384196" h="33600" extrusionOk="0">
                <a:moveTo>
                  <a:pt x="195339" y="5251"/>
                </a:moveTo>
                <a:cubicBezTo>
                  <a:pt x="195499" y="5616"/>
                  <a:pt x="195681" y="5981"/>
                  <a:pt x="195910" y="6301"/>
                </a:cubicBezTo>
                <a:cubicBezTo>
                  <a:pt x="195704" y="6187"/>
                  <a:pt x="195499" y="6072"/>
                  <a:pt x="195293" y="5958"/>
                </a:cubicBezTo>
                <a:lnTo>
                  <a:pt x="195293" y="5296"/>
                </a:lnTo>
                <a:cubicBezTo>
                  <a:pt x="195316" y="5273"/>
                  <a:pt x="195316" y="5273"/>
                  <a:pt x="195339" y="5251"/>
                </a:cubicBezTo>
                <a:close/>
                <a:moveTo>
                  <a:pt x="51608" y="1"/>
                </a:moveTo>
                <a:lnTo>
                  <a:pt x="51608" y="1"/>
                </a:lnTo>
                <a:cubicBezTo>
                  <a:pt x="50992" y="1690"/>
                  <a:pt x="49873" y="3562"/>
                  <a:pt x="49554" y="5228"/>
                </a:cubicBezTo>
                <a:cubicBezTo>
                  <a:pt x="49645" y="4634"/>
                  <a:pt x="49668" y="4109"/>
                  <a:pt x="49759" y="3516"/>
                </a:cubicBezTo>
                <a:lnTo>
                  <a:pt x="49759" y="3516"/>
                </a:lnTo>
                <a:cubicBezTo>
                  <a:pt x="49052" y="4315"/>
                  <a:pt x="48207" y="5091"/>
                  <a:pt x="47294" y="5616"/>
                </a:cubicBezTo>
                <a:cubicBezTo>
                  <a:pt x="47682" y="5114"/>
                  <a:pt x="47682" y="4612"/>
                  <a:pt x="47865" y="4087"/>
                </a:cubicBezTo>
                <a:lnTo>
                  <a:pt x="47865" y="4087"/>
                </a:lnTo>
                <a:cubicBezTo>
                  <a:pt x="47111" y="4543"/>
                  <a:pt x="46404" y="5114"/>
                  <a:pt x="45651" y="5639"/>
                </a:cubicBezTo>
                <a:cubicBezTo>
                  <a:pt x="45902" y="5251"/>
                  <a:pt x="46016" y="4680"/>
                  <a:pt x="46244" y="4292"/>
                </a:cubicBezTo>
                <a:lnTo>
                  <a:pt x="46244" y="4292"/>
                </a:lnTo>
                <a:cubicBezTo>
                  <a:pt x="45422" y="4589"/>
                  <a:pt x="44760" y="5182"/>
                  <a:pt x="44007" y="5616"/>
                </a:cubicBezTo>
                <a:cubicBezTo>
                  <a:pt x="44441" y="5091"/>
                  <a:pt x="44897" y="4452"/>
                  <a:pt x="45217" y="3881"/>
                </a:cubicBezTo>
                <a:lnTo>
                  <a:pt x="45217" y="3881"/>
                </a:lnTo>
                <a:cubicBezTo>
                  <a:pt x="44281" y="4406"/>
                  <a:pt x="43345" y="4954"/>
                  <a:pt x="42592" y="5639"/>
                </a:cubicBezTo>
                <a:cubicBezTo>
                  <a:pt x="42866" y="4064"/>
                  <a:pt x="44692" y="2603"/>
                  <a:pt x="45422" y="1051"/>
                </a:cubicBezTo>
                <a:lnTo>
                  <a:pt x="45422" y="1051"/>
                </a:lnTo>
                <a:cubicBezTo>
                  <a:pt x="43345" y="2192"/>
                  <a:pt x="41633" y="4109"/>
                  <a:pt x="39762" y="5525"/>
                </a:cubicBezTo>
                <a:cubicBezTo>
                  <a:pt x="40332" y="4863"/>
                  <a:pt x="40926" y="4292"/>
                  <a:pt x="41108" y="3470"/>
                </a:cubicBezTo>
                <a:lnTo>
                  <a:pt x="41108" y="3470"/>
                </a:lnTo>
                <a:cubicBezTo>
                  <a:pt x="39397" y="3881"/>
                  <a:pt x="38164" y="5410"/>
                  <a:pt x="36657" y="5890"/>
                </a:cubicBezTo>
                <a:cubicBezTo>
                  <a:pt x="37114" y="5388"/>
                  <a:pt x="37160" y="4794"/>
                  <a:pt x="37388" y="4292"/>
                </a:cubicBezTo>
                <a:lnTo>
                  <a:pt x="37388" y="4292"/>
                </a:lnTo>
                <a:cubicBezTo>
                  <a:pt x="36452" y="4680"/>
                  <a:pt x="35379" y="5456"/>
                  <a:pt x="34421" y="5935"/>
                </a:cubicBezTo>
                <a:cubicBezTo>
                  <a:pt x="34831" y="5410"/>
                  <a:pt x="35242" y="4840"/>
                  <a:pt x="35539" y="4292"/>
                </a:cubicBezTo>
                <a:lnTo>
                  <a:pt x="35539" y="4292"/>
                </a:lnTo>
                <a:cubicBezTo>
                  <a:pt x="34512" y="4771"/>
                  <a:pt x="33530" y="5593"/>
                  <a:pt x="32503" y="6095"/>
                </a:cubicBezTo>
                <a:cubicBezTo>
                  <a:pt x="33097" y="5137"/>
                  <a:pt x="34170" y="4315"/>
                  <a:pt x="35083" y="3630"/>
                </a:cubicBezTo>
                <a:lnTo>
                  <a:pt x="35083" y="3630"/>
                </a:lnTo>
                <a:cubicBezTo>
                  <a:pt x="33485" y="4064"/>
                  <a:pt x="31499" y="4383"/>
                  <a:pt x="30015" y="5091"/>
                </a:cubicBezTo>
                <a:cubicBezTo>
                  <a:pt x="29856" y="5182"/>
                  <a:pt x="29696" y="5296"/>
                  <a:pt x="29559" y="5433"/>
                </a:cubicBezTo>
                <a:cubicBezTo>
                  <a:pt x="30951" y="3767"/>
                  <a:pt x="32207" y="1964"/>
                  <a:pt x="33667" y="343"/>
                </a:cubicBezTo>
                <a:lnTo>
                  <a:pt x="33667" y="343"/>
                </a:lnTo>
                <a:cubicBezTo>
                  <a:pt x="30381" y="777"/>
                  <a:pt x="29513" y="3813"/>
                  <a:pt x="27002" y="5068"/>
                </a:cubicBezTo>
                <a:cubicBezTo>
                  <a:pt x="27664" y="4269"/>
                  <a:pt x="28372" y="3425"/>
                  <a:pt x="28783" y="2443"/>
                </a:cubicBezTo>
                <a:cubicBezTo>
                  <a:pt x="26751" y="2443"/>
                  <a:pt x="24834" y="4269"/>
                  <a:pt x="23305" y="5479"/>
                </a:cubicBezTo>
                <a:cubicBezTo>
                  <a:pt x="23784" y="5068"/>
                  <a:pt x="24218" y="4429"/>
                  <a:pt x="24423" y="3881"/>
                </a:cubicBezTo>
                <a:lnTo>
                  <a:pt x="24423" y="3881"/>
                </a:lnTo>
                <a:cubicBezTo>
                  <a:pt x="23305" y="3904"/>
                  <a:pt x="22414" y="4589"/>
                  <a:pt x="21616" y="5273"/>
                </a:cubicBezTo>
                <a:cubicBezTo>
                  <a:pt x="22163" y="4497"/>
                  <a:pt x="22962" y="3721"/>
                  <a:pt x="23008" y="2671"/>
                </a:cubicBezTo>
                <a:lnTo>
                  <a:pt x="23008" y="2671"/>
                </a:lnTo>
                <a:cubicBezTo>
                  <a:pt x="21958" y="3402"/>
                  <a:pt x="20999" y="4292"/>
                  <a:pt x="20018" y="5068"/>
                </a:cubicBezTo>
                <a:cubicBezTo>
                  <a:pt x="20908" y="3562"/>
                  <a:pt x="22232" y="2215"/>
                  <a:pt x="22825" y="594"/>
                </a:cubicBezTo>
                <a:lnTo>
                  <a:pt x="22825" y="594"/>
                </a:lnTo>
                <a:cubicBezTo>
                  <a:pt x="20943" y="706"/>
                  <a:pt x="18159" y="3348"/>
                  <a:pt x="17561" y="5173"/>
                </a:cubicBezTo>
                <a:lnTo>
                  <a:pt x="17561" y="5173"/>
                </a:lnTo>
                <a:cubicBezTo>
                  <a:pt x="17797" y="4343"/>
                  <a:pt x="17711" y="3042"/>
                  <a:pt x="17667" y="2078"/>
                </a:cubicBezTo>
                <a:lnTo>
                  <a:pt x="17667" y="2078"/>
                </a:lnTo>
                <a:cubicBezTo>
                  <a:pt x="16685" y="2786"/>
                  <a:pt x="16160" y="3881"/>
                  <a:pt x="15681" y="4885"/>
                </a:cubicBezTo>
                <a:cubicBezTo>
                  <a:pt x="15613" y="3744"/>
                  <a:pt x="15795" y="2534"/>
                  <a:pt x="15430" y="1439"/>
                </a:cubicBezTo>
                <a:cubicBezTo>
                  <a:pt x="15088" y="2329"/>
                  <a:pt x="15407" y="3356"/>
                  <a:pt x="14859" y="4041"/>
                </a:cubicBezTo>
                <a:cubicBezTo>
                  <a:pt x="14814" y="2900"/>
                  <a:pt x="14768" y="1713"/>
                  <a:pt x="14563" y="594"/>
                </a:cubicBezTo>
                <a:cubicBezTo>
                  <a:pt x="13832" y="1393"/>
                  <a:pt x="14083" y="2740"/>
                  <a:pt x="13832" y="3630"/>
                </a:cubicBezTo>
                <a:cubicBezTo>
                  <a:pt x="13650" y="2694"/>
                  <a:pt x="13513" y="1667"/>
                  <a:pt x="13170" y="845"/>
                </a:cubicBezTo>
                <a:cubicBezTo>
                  <a:pt x="12942" y="2078"/>
                  <a:pt x="12280" y="3174"/>
                  <a:pt x="12303" y="4452"/>
                </a:cubicBezTo>
                <a:cubicBezTo>
                  <a:pt x="11687" y="3630"/>
                  <a:pt x="11276" y="2398"/>
                  <a:pt x="10705" y="1462"/>
                </a:cubicBezTo>
                <a:lnTo>
                  <a:pt x="10705" y="1462"/>
                </a:lnTo>
                <a:cubicBezTo>
                  <a:pt x="10637" y="2808"/>
                  <a:pt x="11093" y="3790"/>
                  <a:pt x="11344" y="5022"/>
                </a:cubicBezTo>
                <a:cubicBezTo>
                  <a:pt x="10340" y="4360"/>
                  <a:pt x="9610" y="3425"/>
                  <a:pt x="8674" y="2694"/>
                </a:cubicBezTo>
                <a:lnTo>
                  <a:pt x="8674" y="2694"/>
                </a:lnTo>
                <a:cubicBezTo>
                  <a:pt x="9107" y="3447"/>
                  <a:pt x="9518" y="4178"/>
                  <a:pt x="9427" y="5068"/>
                </a:cubicBezTo>
                <a:cubicBezTo>
                  <a:pt x="8628" y="4497"/>
                  <a:pt x="7852" y="3699"/>
                  <a:pt x="7053" y="3105"/>
                </a:cubicBezTo>
                <a:lnTo>
                  <a:pt x="7053" y="3105"/>
                </a:lnTo>
                <a:cubicBezTo>
                  <a:pt x="7213" y="4132"/>
                  <a:pt x="7555" y="5388"/>
                  <a:pt x="8217" y="6301"/>
                </a:cubicBezTo>
                <a:cubicBezTo>
                  <a:pt x="7099" y="5730"/>
                  <a:pt x="5935" y="4840"/>
                  <a:pt x="4748" y="4475"/>
                </a:cubicBezTo>
                <a:cubicBezTo>
                  <a:pt x="2077" y="6871"/>
                  <a:pt x="1643" y="12486"/>
                  <a:pt x="1484" y="15864"/>
                </a:cubicBezTo>
                <a:cubicBezTo>
                  <a:pt x="1301" y="19311"/>
                  <a:pt x="0" y="25862"/>
                  <a:pt x="3287" y="28395"/>
                </a:cubicBezTo>
                <a:cubicBezTo>
                  <a:pt x="4236" y="29129"/>
                  <a:pt x="5625" y="29405"/>
                  <a:pt x="7223" y="29405"/>
                </a:cubicBezTo>
                <a:cubicBezTo>
                  <a:pt x="11541" y="29405"/>
                  <a:pt x="17385" y="27391"/>
                  <a:pt x="20200" y="26957"/>
                </a:cubicBezTo>
                <a:cubicBezTo>
                  <a:pt x="20671" y="26884"/>
                  <a:pt x="21145" y="26851"/>
                  <a:pt x="21623" y="26851"/>
                </a:cubicBezTo>
                <a:cubicBezTo>
                  <a:pt x="26442" y="26851"/>
                  <a:pt x="31599" y="30246"/>
                  <a:pt x="36394" y="30246"/>
                </a:cubicBezTo>
                <a:cubicBezTo>
                  <a:pt x="36452" y="30246"/>
                  <a:pt x="36509" y="30245"/>
                  <a:pt x="36566" y="30244"/>
                </a:cubicBezTo>
                <a:cubicBezTo>
                  <a:pt x="36813" y="30240"/>
                  <a:pt x="37060" y="30237"/>
                  <a:pt x="37306" y="30237"/>
                </a:cubicBezTo>
                <a:cubicBezTo>
                  <a:pt x="46768" y="30237"/>
                  <a:pt x="55120" y="33577"/>
                  <a:pt x="64664" y="33600"/>
                </a:cubicBezTo>
                <a:cubicBezTo>
                  <a:pt x="72532" y="33600"/>
                  <a:pt x="80845" y="30278"/>
                  <a:pt x="88787" y="30278"/>
                </a:cubicBezTo>
                <a:cubicBezTo>
                  <a:pt x="90016" y="30278"/>
                  <a:pt x="91235" y="30358"/>
                  <a:pt x="92443" y="30541"/>
                </a:cubicBezTo>
                <a:cubicBezTo>
                  <a:pt x="92555" y="30558"/>
                  <a:pt x="92668" y="30567"/>
                  <a:pt x="92783" y="30567"/>
                </a:cubicBezTo>
                <a:cubicBezTo>
                  <a:pt x="94328" y="30567"/>
                  <a:pt x="96109" y="29068"/>
                  <a:pt x="97829" y="27985"/>
                </a:cubicBezTo>
                <a:cubicBezTo>
                  <a:pt x="97966" y="28122"/>
                  <a:pt x="98126" y="28281"/>
                  <a:pt x="98286" y="28395"/>
                </a:cubicBezTo>
                <a:cubicBezTo>
                  <a:pt x="99235" y="29129"/>
                  <a:pt x="100624" y="29405"/>
                  <a:pt x="102222" y="29405"/>
                </a:cubicBezTo>
                <a:cubicBezTo>
                  <a:pt x="106540" y="29405"/>
                  <a:pt x="112384" y="27391"/>
                  <a:pt x="115199" y="26957"/>
                </a:cubicBezTo>
                <a:cubicBezTo>
                  <a:pt x="115670" y="26884"/>
                  <a:pt x="116144" y="26851"/>
                  <a:pt x="116622" y="26851"/>
                </a:cubicBezTo>
                <a:cubicBezTo>
                  <a:pt x="121441" y="26851"/>
                  <a:pt x="126600" y="30246"/>
                  <a:pt x="131415" y="30246"/>
                </a:cubicBezTo>
                <a:cubicBezTo>
                  <a:pt x="131473" y="30246"/>
                  <a:pt x="131530" y="30245"/>
                  <a:pt x="131588" y="30244"/>
                </a:cubicBezTo>
                <a:cubicBezTo>
                  <a:pt x="131835" y="30240"/>
                  <a:pt x="132081" y="30237"/>
                  <a:pt x="132326" y="30237"/>
                </a:cubicBezTo>
                <a:cubicBezTo>
                  <a:pt x="141767" y="30237"/>
                  <a:pt x="150119" y="33577"/>
                  <a:pt x="159663" y="33600"/>
                </a:cubicBezTo>
                <a:cubicBezTo>
                  <a:pt x="167531" y="33600"/>
                  <a:pt x="175844" y="30278"/>
                  <a:pt x="183786" y="30278"/>
                </a:cubicBezTo>
                <a:cubicBezTo>
                  <a:pt x="185015" y="30278"/>
                  <a:pt x="186234" y="30358"/>
                  <a:pt x="187441" y="30541"/>
                </a:cubicBezTo>
                <a:cubicBezTo>
                  <a:pt x="187555" y="30560"/>
                  <a:pt x="187671" y="30569"/>
                  <a:pt x="187788" y="30569"/>
                </a:cubicBezTo>
                <a:cubicBezTo>
                  <a:pt x="188962" y="30569"/>
                  <a:pt x="190288" y="29676"/>
                  <a:pt x="191596" y="28784"/>
                </a:cubicBezTo>
                <a:cubicBezTo>
                  <a:pt x="192486" y="29231"/>
                  <a:pt x="193628" y="29408"/>
                  <a:pt x="194903" y="29408"/>
                </a:cubicBezTo>
                <a:cubicBezTo>
                  <a:pt x="199222" y="29408"/>
                  <a:pt x="205074" y="27380"/>
                  <a:pt x="207893" y="26957"/>
                </a:cubicBezTo>
                <a:cubicBezTo>
                  <a:pt x="208363" y="26884"/>
                  <a:pt x="208838" y="26851"/>
                  <a:pt x="209315" y="26851"/>
                </a:cubicBezTo>
                <a:cubicBezTo>
                  <a:pt x="214135" y="26851"/>
                  <a:pt x="219293" y="30246"/>
                  <a:pt x="224109" y="30246"/>
                </a:cubicBezTo>
                <a:cubicBezTo>
                  <a:pt x="224166" y="30246"/>
                  <a:pt x="224224" y="30245"/>
                  <a:pt x="224282" y="30244"/>
                </a:cubicBezTo>
                <a:cubicBezTo>
                  <a:pt x="224528" y="30240"/>
                  <a:pt x="224774" y="30237"/>
                  <a:pt x="225019" y="30237"/>
                </a:cubicBezTo>
                <a:cubicBezTo>
                  <a:pt x="234461" y="30237"/>
                  <a:pt x="242812" y="33577"/>
                  <a:pt x="252357" y="33600"/>
                </a:cubicBezTo>
                <a:cubicBezTo>
                  <a:pt x="260224" y="33600"/>
                  <a:pt x="268537" y="30278"/>
                  <a:pt x="276480" y="30278"/>
                </a:cubicBezTo>
                <a:cubicBezTo>
                  <a:pt x="277708" y="30278"/>
                  <a:pt x="278928" y="30358"/>
                  <a:pt x="280135" y="30541"/>
                </a:cubicBezTo>
                <a:cubicBezTo>
                  <a:pt x="280247" y="30558"/>
                  <a:pt x="280361" y="30567"/>
                  <a:pt x="280476" y="30567"/>
                </a:cubicBezTo>
                <a:cubicBezTo>
                  <a:pt x="282021" y="30567"/>
                  <a:pt x="283801" y="29068"/>
                  <a:pt x="285522" y="27985"/>
                </a:cubicBezTo>
                <a:cubicBezTo>
                  <a:pt x="285659" y="28122"/>
                  <a:pt x="285819" y="28281"/>
                  <a:pt x="285978" y="28395"/>
                </a:cubicBezTo>
                <a:cubicBezTo>
                  <a:pt x="286928" y="29129"/>
                  <a:pt x="288317" y="29405"/>
                  <a:pt x="289914" y="29405"/>
                </a:cubicBezTo>
                <a:cubicBezTo>
                  <a:pt x="294232" y="29405"/>
                  <a:pt x="300076" y="27391"/>
                  <a:pt x="302892" y="26957"/>
                </a:cubicBezTo>
                <a:cubicBezTo>
                  <a:pt x="303362" y="26884"/>
                  <a:pt x="303836" y="26851"/>
                  <a:pt x="304314" y="26851"/>
                </a:cubicBezTo>
                <a:cubicBezTo>
                  <a:pt x="309134" y="26851"/>
                  <a:pt x="314292" y="30246"/>
                  <a:pt x="319108" y="30246"/>
                </a:cubicBezTo>
                <a:cubicBezTo>
                  <a:pt x="319165" y="30246"/>
                  <a:pt x="319223" y="30245"/>
                  <a:pt x="319280" y="30244"/>
                </a:cubicBezTo>
                <a:cubicBezTo>
                  <a:pt x="319527" y="30240"/>
                  <a:pt x="319773" y="30237"/>
                  <a:pt x="320018" y="30237"/>
                </a:cubicBezTo>
                <a:cubicBezTo>
                  <a:pt x="329460" y="30237"/>
                  <a:pt x="337811" y="33577"/>
                  <a:pt x="347356" y="33600"/>
                </a:cubicBezTo>
                <a:cubicBezTo>
                  <a:pt x="355223" y="33600"/>
                  <a:pt x="363536" y="30278"/>
                  <a:pt x="371479" y="30278"/>
                </a:cubicBezTo>
                <a:cubicBezTo>
                  <a:pt x="372707" y="30278"/>
                  <a:pt x="373926" y="30358"/>
                  <a:pt x="375134" y="30541"/>
                </a:cubicBezTo>
                <a:cubicBezTo>
                  <a:pt x="375245" y="30558"/>
                  <a:pt x="375357" y="30566"/>
                  <a:pt x="375471" y="30566"/>
                </a:cubicBezTo>
                <a:cubicBezTo>
                  <a:pt x="377792" y="30566"/>
                  <a:pt x="380679" y="27172"/>
                  <a:pt x="382986" y="26889"/>
                </a:cubicBezTo>
                <a:lnTo>
                  <a:pt x="382986" y="5296"/>
                </a:lnTo>
                <a:cubicBezTo>
                  <a:pt x="383465" y="4954"/>
                  <a:pt x="383922" y="4360"/>
                  <a:pt x="384196" y="3904"/>
                </a:cubicBezTo>
                <a:lnTo>
                  <a:pt x="384196" y="3904"/>
                </a:lnTo>
                <a:cubicBezTo>
                  <a:pt x="383191" y="4064"/>
                  <a:pt x="382164" y="4908"/>
                  <a:pt x="381251" y="5273"/>
                </a:cubicBezTo>
                <a:cubicBezTo>
                  <a:pt x="381730" y="4885"/>
                  <a:pt x="382004" y="4497"/>
                  <a:pt x="382370" y="4087"/>
                </a:cubicBezTo>
                <a:lnTo>
                  <a:pt x="382370" y="4087"/>
                </a:lnTo>
                <a:cubicBezTo>
                  <a:pt x="381867" y="4360"/>
                  <a:pt x="381251" y="4543"/>
                  <a:pt x="380795" y="4863"/>
                </a:cubicBezTo>
                <a:cubicBezTo>
                  <a:pt x="381228" y="4452"/>
                  <a:pt x="381594" y="3904"/>
                  <a:pt x="381936" y="3470"/>
                </a:cubicBezTo>
                <a:lnTo>
                  <a:pt x="381936" y="3470"/>
                </a:lnTo>
                <a:cubicBezTo>
                  <a:pt x="381160" y="3904"/>
                  <a:pt x="380247" y="4406"/>
                  <a:pt x="379516" y="4863"/>
                </a:cubicBezTo>
                <a:cubicBezTo>
                  <a:pt x="380544" y="3653"/>
                  <a:pt x="382164" y="2717"/>
                  <a:pt x="383146" y="1416"/>
                </a:cubicBezTo>
                <a:lnTo>
                  <a:pt x="383146" y="1416"/>
                </a:lnTo>
                <a:cubicBezTo>
                  <a:pt x="380429" y="2238"/>
                  <a:pt x="378649" y="3676"/>
                  <a:pt x="376389" y="5228"/>
                </a:cubicBezTo>
                <a:lnTo>
                  <a:pt x="376389" y="5228"/>
                </a:lnTo>
                <a:cubicBezTo>
                  <a:pt x="376458" y="4954"/>
                  <a:pt x="376526" y="4726"/>
                  <a:pt x="376595" y="4497"/>
                </a:cubicBezTo>
                <a:lnTo>
                  <a:pt x="376595" y="4497"/>
                </a:lnTo>
                <a:cubicBezTo>
                  <a:pt x="376093" y="4726"/>
                  <a:pt x="375271" y="4977"/>
                  <a:pt x="374837" y="5273"/>
                </a:cubicBezTo>
                <a:cubicBezTo>
                  <a:pt x="375043" y="4863"/>
                  <a:pt x="375043" y="4475"/>
                  <a:pt x="375157" y="4132"/>
                </a:cubicBezTo>
                <a:lnTo>
                  <a:pt x="375157" y="4132"/>
                </a:lnTo>
                <a:cubicBezTo>
                  <a:pt x="374586" y="4497"/>
                  <a:pt x="373924" y="4863"/>
                  <a:pt x="373399" y="5068"/>
                </a:cubicBezTo>
                <a:cubicBezTo>
                  <a:pt x="373879" y="4589"/>
                  <a:pt x="374335" y="4041"/>
                  <a:pt x="374700" y="3493"/>
                </a:cubicBezTo>
                <a:lnTo>
                  <a:pt x="374700" y="3493"/>
                </a:lnTo>
                <a:cubicBezTo>
                  <a:pt x="373559" y="3539"/>
                  <a:pt x="372463" y="4475"/>
                  <a:pt x="371505" y="5068"/>
                </a:cubicBezTo>
                <a:cubicBezTo>
                  <a:pt x="372030" y="4566"/>
                  <a:pt x="372623" y="3972"/>
                  <a:pt x="372897" y="3265"/>
                </a:cubicBezTo>
                <a:cubicBezTo>
                  <a:pt x="372883" y="3265"/>
                  <a:pt x="372868" y="3265"/>
                  <a:pt x="372854" y="3265"/>
                </a:cubicBezTo>
                <a:cubicBezTo>
                  <a:pt x="371526" y="3265"/>
                  <a:pt x="370420" y="4299"/>
                  <a:pt x="369291" y="4908"/>
                </a:cubicBezTo>
                <a:cubicBezTo>
                  <a:pt x="369747" y="4429"/>
                  <a:pt x="370090" y="3790"/>
                  <a:pt x="370432" y="3265"/>
                </a:cubicBezTo>
                <a:lnTo>
                  <a:pt x="370432" y="3265"/>
                </a:lnTo>
                <a:cubicBezTo>
                  <a:pt x="369199" y="3356"/>
                  <a:pt x="368218" y="4338"/>
                  <a:pt x="367031" y="4703"/>
                </a:cubicBezTo>
                <a:cubicBezTo>
                  <a:pt x="367647" y="4132"/>
                  <a:pt x="368286" y="3470"/>
                  <a:pt x="368789" y="2877"/>
                </a:cubicBezTo>
                <a:lnTo>
                  <a:pt x="368789" y="2877"/>
                </a:lnTo>
                <a:cubicBezTo>
                  <a:pt x="367282" y="3151"/>
                  <a:pt x="365730" y="4338"/>
                  <a:pt x="364315" y="4863"/>
                </a:cubicBezTo>
                <a:cubicBezTo>
                  <a:pt x="364634" y="3630"/>
                  <a:pt x="366415" y="2626"/>
                  <a:pt x="367510" y="1827"/>
                </a:cubicBezTo>
                <a:lnTo>
                  <a:pt x="367510" y="1827"/>
                </a:lnTo>
                <a:cubicBezTo>
                  <a:pt x="365388" y="2306"/>
                  <a:pt x="363105" y="4657"/>
                  <a:pt x="361005" y="5091"/>
                </a:cubicBezTo>
                <a:cubicBezTo>
                  <a:pt x="362094" y="4276"/>
                  <a:pt x="361847" y="4020"/>
                  <a:pt x="361134" y="4020"/>
                </a:cubicBezTo>
                <a:cubicBezTo>
                  <a:pt x="360130" y="4020"/>
                  <a:pt x="358201" y="4529"/>
                  <a:pt x="357787" y="4703"/>
                </a:cubicBezTo>
                <a:cubicBezTo>
                  <a:pt x="358426" y="4338"/>
                  <a:pt x="358654" y="3767"/>
                  <a:pt x="358928" y="3265"/>
                </a:cubicBezTo>
                <a:lnTo>
                  <a:pt x="358928" y="3265"/>
                </a:lnTo>
                <a:cubicBezTo>
                  <a:pt x="357901" y="3425"/>
                  <a:pt x="356919" y="4087"/>
                  <a:pt x="355915" y="4246"/>
                </a:cubicBezTo>
                <a:cubicBezTo>
                  <a:pt x="356440" y="3699"/>
                  <a:pt x="357056" y="3082"/>
                  <a:pt x="357285" y="2489"/>
                </a:cubicBezTo>
                <a:lnTo>
                  <a:pt x="357285" y="2489"/>
                </a:lnTo>
                <a:cubicBezTo>
                  <a:pt x="356577" y="2854"/>
                  <a:pt x="355915" y="3311"/>
                  <a:pt x="355253" y="3790"/>
                </a:cubicBezTo>
                <a:cubicBezTo>
                  <a:pt x="355869" y="3059"/>
                  <a:pt x="356874" y="2580"/>
                  <a:pt x="357285" y="1621"/>
                </a:cubicBezTo>
                <a:lnTo>
                  <a:pt x="357285" y="1621"/>
                </a:lnTo>
                <a:cubicBezTo>
                  <a:pt x="355459" y="1987"/>
                  <a:pt x="353381" y="3493"/>
                  <a:pt x="351784" y="4543"/>
                </a:cubicBezTo>
                <a:cubicBezTo>
                  <a:pt x="352058" y="4338"/>
                  <a:pt x="352468" y="3676"/>
                  <a:pt x="352765" y="3265"/>
                </a:cubicBezTo>
                <a:lnTo>
                  <a:pt x="352765" y="3265"/>
                </a:lnTo>
                <a:cubicBezTo>
                  <a:pt x="352012" y="3539"/>
                  <a:pt x="351350" y="4018"/>
                  <a:pt x="350597" y="4292"/>
                </a:cubicBezTo>
                <a:cubicBezTo>
                  <a:pt x="351122" y="3813"/>
                  <a:pt x="351578" y="3288"/>
                  <a:pt x="351943" y="2694"/>
                </a:cubicBezTo>
                <a:lnTo>
                  <a:pt x="351943" y="2694"/>
                </a:lnTo>
                <a:cubicBezTo>
                  <a:pt x="350734" y="3037"/>
                  <a:pt x="349775" y="3950"/>
                  <a:pt x="348702" y="4452"/>
                </a:cubicBezTo>
                <a:cubicBezTo>
                  <a:pt x="349250" y="3721"/>
                  <a:pt x="350277" y="3196"/>
                  <a:pt x="350757" y="2306"/>
                </a:cubicBezTo>
                <a:lnTo>
                  <a:pt x="350757" y="2306"/>
                </a:lnTo>
                <a:cubicBezTo>
                  <a:pt x="349752" y="2786"/>
                  <a:pt x="348611" y="3174"/>
                  <a:pt x="347721" y="3836"/>
                </a:cubicBezTo>
                <a:cubicBezTo>
                  <a:pt x="348611" y="2991"/>
                  <a:pt x="349935" y="2238"/>
                  <a:pt x="350505" y="1211"/>
                </a:cubicBezTo>
                <a:lnTo>
                  <a:pt x="350505" y="1211"/>
                </a:lnTo>
                <a:cubicBezTo>
                  <a:pt x="348542" y="1713"/>
                  <a:pt x="346579" y="2580"/>
                  <a:pt x="345005" y="3927"/>
                </a:cubicBezTo>
                <a:cubicBezTo>
                  <a:pt x="345438" y="3470"/>
                  <a:pt x="346420" y="2443"/>
                  <a:pt x="346602" y="1621"/>
                </a:cubicBezTo>
                <a:lnTo>
                  <a:pt x="346602" y="1621"/>
                </a:lnTo>
                <a:cubicBezTo>
                  <a:pt x="345119" y="1964"/>
                  <a:pt x="343726" y="3196"/>
                  <a:pt x="342585" y="4246"/>
                </a:cubicBezTo>
                <a:cubicBezTo>
                  <a:pt x="342950" y="3584"/>
                  <a:pt x="343338" y="2945"/>
                  <a:pt x="343681" y="2238"/>
                </a:cubicBezTo>
                <a:lnTo>
                  <a:pt x="343681" y="2238"/>
                </a:lnTo>
                <a:cubicBezTo>
                  <a:pt x="342654" y="2557"/>
                  <a:pt x="341604" y="3516"/>
                  <a:pt x="340736" y="4246"/>
                </a:cubicBezTo>
                <a:cubicBezTo>
                  <a:pt x="341147" y="3721"/>
                  <a:pt x="341421" y="3105"/>
                  <a:pt x="341672" y="2489"/>
                </a:cubicBezTo>
                <a:lnTo>
                  <a:pt x="341672" y="2489"/>
                </a:lnTo>
                <a:cubicBezTo>
                  <a:pt x="340919" y="2945"/>
                  <a:pt x="340166" y="3584"/>
                  <a:pt x="339458" y="4041"/>
                </a:cubicBezTo>
                <a:cubicBezTo>
                  <a:pt x="339709" y="3562"/>
                  <a:pt x="339937" y="2763"/>
                  <a:pt x="340211" y="2238"/>
                </a:cubicBezTo>
                <a:lnTo>
                  <a:pt x="340211" y="2238"/>
                </a:lnTo>
                <a:cubicBezTo>
                  <a:pt x="339504" y="2968"/>
                  <a:pt x="337952" y="3858"/>
                  <a:pt x="337586" y="4885"/>
                </a:cubicBezTo>
                <a:cubicBezTo>
                  <a:pt x="337495" y="4224"/>
                  <a:pt x="337335" y="3516"/>
                  <a:pt x="337107" y="2900"/>
                </a:cubicBezTo>
                <a:cubicBezTo>
                  <a:pt x="336856" y="3425"/>
                  <a:pt x="336377" y="3836"/>
                  <a:pt x="336194" y="4406"/>
                </a:cubicBezTo>
                <a:cubicBezTo>
                  <a:pt x="336057" y="3813"/>
                  <a:pt x="335852" y="3402"/>
                  <a:pt x="335943" y="2694"/>
                </a:cubicBezTo>
                <a:lnTo>
                  <a:pt x="335943" y="2694"/>
                </a:lnTo>
                <a:cubicBezTo>
                  <a:pt x="335578" y="3288"/>
                  <a:pt x="335235" y="4132"/>
                  <a:pt x="334961" y="4657"/>
                </a:cubicBezTo>
                <a:cubicBezTo>
                  <a:pt x="334528" y="3676"/>
                  <a:pt x="334710" y="2534"/>
                  <a:pt x="334710" y="1439"/>
                </a:cubicBezTo>
                <a:lnTo>
                  <a:pt x="334710" y="1439"/>
                </a:lnTo>
                <a:cubicBezTo>
                  <a:pt x="334665" y="2466"/>
                  <a:pt x="334482" y="3699"/>
                  <a:pt x="333934" y="4452"/>
                </a:cubicBezTo>
                <a:cubicBezTo>
                  <a:pt x="333775" y="2922"/>
                  <a:pt x="334208" y="1530"/>
                  <a:pt x="334299" y="1"/>
                </a:cubicBezTo>
                <a:lnTo>
                  <a:pt x="334299" y="1"/>
                </a:lnTo>
                <a:cubicBezTo>
                  <a:pt x="333683" y="1690"/>
                  <a:pt x="332565" y="3562"/>
                  <a:pt x="332245" y="5228"/>
                </a:cubicBezTo>
                <a:cubicBezTo>
                  <a:pt x="332337" y="4634"/>
                  <a:pt x="332359" y="4109"/>
                  <a:pt x="332451" y="3516"/>
                </a:cubicBezTo>
                <a:lnTo>
                  <a:pt x="332451" y="3516"/>
                </a:lnTo>
                <a:cubicBezTo>
                  <a:pt x="331743" y="4315"/>
                  <a:pt x="330899" y="5091"/>
                  <a:pt x="329986" y="5616"/>
                </a:cubicBezTo>
                <a:cubicBezTo>
                  <a:pt x="330396" y="5114"/>
                  <a:pt x="330374" y="4612"/>
                  <a:pt x="330556" y="4087"/>
                </a:cubicBezTo>
                <a:lnTo>
                  <a:pt x="330556" y="4087"/>
                </a:lnTo>
                <a:cubicBezTo>
                  <a:pt x="329803" y="4543"/>
                  <a:pt x="329095" y="5114"/>
                  <a:pt x="328342" y="5639"/>
                </a:cubicBezTo>
                <a:cubicBezTo>
                  <a:pt x="328593" y="5251"/>
                  <a:pt x="328707" y="4680"/>
                  <a:pt x="328936" y="4292"/>
                </a:cubicBezTo>
                <a:lnTo>
                  <a:pt x="328936" y="4292"/>
                </a:lnTo>
                <a:cubicBezTo>
                  <a:pt x="328114" y="4589"/>
                  <a:pt x="327475" y="5182"/>
                  <a:pt x="326721" y="5616"/>
                </a:cubicBezTo>
                <a:cubicBezTo>
                  <a:pt x="327132" y="5091"/>
                  <a:pt x="327589" y="4452"/>
                  <a:pt x="327908" y="3881"/>
                </a:cubicBezTo>
                <a:lnTo>
                  <a:pt x="327908" y="3881"/>
                </a:lnTo>
                <a:cubicBezTo>
                  <a:pt x="326973" y="4406"/>
                  <a:pt x="326060" y="4954"/>
                  <a:pt x="325283" y="5639"/>
                </a:cubicBezTo>
                <a:cubicBezTo>
                  <a:pt x="325580" y="4064"/>
                  <a:pt x="327383" y="2603"/>
                  <a:pt x="328114" y="1051"/>
                </a:cubicBezTo>
                <a:lnTo>
                  <a:pt x="328114" y="1051"/>
                </a:lnTo>
                <a:cubicBezTo>
                  <a:pt x="326037" y="2192"/>
                  <a:pt x="324325" y="4109"/>
                  <a:pt x="322453" y="5525"/>
                </a:cubicBezTo>
                <a:cubicBezTo>
                  <a:pt x="323024" y="4863"/>
                  <a:pt x="323640" y="4292"/>
                  <a:pt x="323800" y="3470"/>
                </a:cubicBezTo>
                <a:lnTo>
                  <a:pt x="323800" y="3470"/>
                </a:lnTo>
                <a:cubicBezTo>
                  <a:pt x="322088" y="3881"/>
                  <a:pt x="320855" y="5410"/>
                  <a:pt x="319372" y="5890"/>
                </a:cubicBezTo>
                <a:cubicBezTo>
                  <a:pt x="319828" y="5388"/>
                  <a:pt x="319851" y="4794"/>
                  <a:pt x="320079" y="4292"/>
                </a:cubicBezTo>
                <a:lnTo>
                  <a:pt x="320079" y="4292"/>
                </a:lnTo>
                <a:cubicBezTo>
                  <a:pt x="319143" y="4680"/>
                  <a:pt x="318071" y="5456"/>
                  <a:pt x="317112" y="5935"/>
                </a:cubicBezTo>
                <a:cubicBezTo>
                  <a:pt x="317546" y="5410"/>
                  <a:pt x="317934" y="4840"/>
                  <a:pt x="318253" y="4292"/>
                </a:cubicBezTo>
                <a:lnTo>
                  <a:pt x="318253" y="4292"/>
                </a:lnTo>
                <a:cubicBezTo>
                  <a:pt x="317203" y="4771"/>
                  <a:pt x="316222" y="5593"/>
                  <a:pt x="315195" y="6095"/>
                </a:cubicBezTo>
                <a:cubicBezTo>
                  <a:pt x="315811" y="5137"/>
                  <a:pt x="316861" y="4315"/>
                  <a:pt x="317774" y="3630"/>
                </a:cubicBezTo>
                <a:lnTo>
                  <a:pt x="317774" y="3630"/>
                </a:lnTo>
                <a:cubicBezTo>
                  <a:pt x="316176" y="4064"/>
                  <a:pt x="314190" y="4383"/>
                  <a:pt x="312730" y="5091"/>
                </a:cubicBezTo>
                <a:cubicBezTo>
                  <a:pt x="312547" y="5182"/>
                  <a:pt x="312387" y="5296"/>
                  <a:pt x="312273" y="5433"/>
                </a:cubicBezTo>
                <a:cubicBezTo>
                  <a:pt x="313643" y="3767"/>
                  <a:pt x="314898" y="1964"/>
                  <a:pt x="316359" y="343"/>
                </a:cubicBezTo>
                <a:lnTo>
                  <a:pt x="316359" y="343"/>
                </a:lnTo>
                <a:cubicBezTo>
                  <a:pt x="313095" y="777"/>
                  <a:pt x="312227" y="3813"/>
                  <a:pt x="309694" y="5068"/>
                </a:cubicBezTo>
                <a:cubicBezTo>
                  <a:pt x="310356" y="4269"/>
                  <a:pt x="311086" y="3425"/>
                  <a:pt x="311474" y="2443"/>
                </a:cubicBezTo>
                <a:cubicBezTo>
                  <a:pt x="309443" y="2443"/>
                  <a:pt x="307525" y="4269"/>
                  <a:pt x="306019" y="5479"/>
                </a:cubicBezTo>
                <a:cubicBezTo>
                  <a:pt x="306475" y="5068"/>
                  <a:pt x="306909" y="4429"/>
                  <a:pt x="307115" y="3881"/>
                </a:cubicBezTo>
                <a:lnTo>
                  <a:pt x="307115" y="3881"/>
                </a:lnTo>
                <a:cubicBezTo>
                  <a:pt x="305996" y="3904"/>
                  <a:pt x="305106" y="4589"/>
                  <a:pt x="304307" y="5273"/>
                </a:cubicBezTo>
                <a:cubicBezTo>
                  <a:pt x="304878" y="4497"/>
                  <a:pt x="305677" y="3721"/>
                  <a:pt x="305699" y="2671"/>
                </a:cubicBezTo>
                <a:lnTo>
                  <a:pt x="305699" y="2671"/>
                </a:lnTo>
                <a:cubicBezTo>
                  <a:pt x="304649" y="3402"/>
                  <a:pt x="303714" y="4292"/>
                  <a:pt x="302732" y="5068"/>
                </a:cubicBezTo>
                <a:cubicBezTo>
                  <a:pt x="303599" y="3562"/>
                  <a:pt x="304923" y="2215"/>
                  <a:pt x="305517" y="594"/>
                </a:cubicBezTo>
                <a:lnTo>
                  <a:pt x="305517" y="594"/>
                </a:lnTo>
                <a:cubicBezTo>
                  <a:pt x="303654" y="705"/>
                  <a:pt x="300907" y="3295"/>
                  <a:pt x="300271" y="5117"/>
                </a:cubicBezTo>
                <a:lnTo>
                  <a:pt x="300271" y="5117"/>
                </a:lnTo>
                <a:cubicBezTo>
                  <a:pt x="300504" y="4286"/>
                  <a:pt x="300401" y="3021"/>
                  <a:pt x="300358" y="2078"/>
                </a:cubicBezTo>
                <a:lnTo>
                  <a:pt x="300358" y="2078"/>
                </a:lnTo>
                <a:cubicBezTo>
                  <a:pt x="299377" y="2786"/>
                  <a:pt x="298852" y="3881"/>
                  <a:pt x="298372" y="4885"/>
                </a:cubicBezTo>
                <a:cubicBezTo>
                  <a:pt x="298304" y="3744"/>
                  <a:pt x="298487" y="2534"/>
                  <a:pt x="298121" y="1439"/>
                </a:cubicBezTo>
                <a:cubicBezTo>
                  <a:pt x="297802" y="2329"/>
                  <a:pt x="298099" y="3356"/>
                  <a:pt x="297551" y="4041"/>
                </a:cubicBezTo>
                <a:cubicBezTo>
                  <a:pt x="297505" y="2900"/>
                  <a:pt x="297459" y="1713"/>
                  <a:pt x="297277" y="594"/>
                </a:cubicBezTo>
                <a:cubicBezTo>
                  <a:pt x="296524" y="1393"/>
                  <a:pt x="296775" y="2740"/>
                  <a:pt x="296546" y="3630"/>
                </a:cubicBezTo>
                <a:cubicBezTo>
                  <a:pt x="296341" y="2694"/>
                  <a:pt x="296227" y="1667"/>
                  <a:pt x="295862" y="845"/>
                </a:cubicBezTo>
                <a:cubicBezTo>
                  <a:pt x="295633" y="2078"/>
                  <a:pt x="294971" y="3174"/>
                  <a:pt x="294994" y="4452"/>
                </a:cubicBezTo>
                <a:cubicBezTo>
                  <a:pt x="294378" y="3630"/>
                  <a:pt x="293967" y="2398"/>
                  <a:pt x="293397" y="1462"/>
                </a:cubicBezTo>
                <a:lnTo>
                  <a:pt x="293397" y="1462"/>
                </a:lnTo>
                <a:cubicBezTo>
                  <a:pt x="293328" y="2808"/>
                  <a:pt x="293785" y="3790"/>
                  <a:pt x="294036" y="5022"/>
                </a:cubicBezTo>
                <a:cubicBezTo>
                  <a:pt x="293031" y="4360"/>
                  <a:pt x="292301" y="3425"/>
                  <a:pt x="291365" y="2694"/>
                </a:cubicBezTo>
                <a:lnTo>
                  <a:pt x="291365" y="2694"/>
                </a:lnTo>
                <a:cubicBezTo>
                  <a:pt x="291799" y="3447"/>
                  <a:pt x="292210" y="4178"/>
                  <a:pt x="292141" y="5068"/>
                </a:cubicBezTo>
                <a:cubicBezTo>
                  <a:pt x="291319" y="4497"/>
                  <a:pt x="290566" y="3699"/>
                  <a:pt x="289744" y="3105"/>
                </a:cubicBezTo>
                <a:lnTo>
                  <a:pt x="289744" y="3105"/>
                </a:lnTo>
                <a:cubicBezTo>
                  <a:pt x="289904" y="4132"/>
                  <a:pt x="290247" y="5388"/>
                  <a:pt x="290909" y="6301"/>
                </a:cubicBezTo>
                <a:cubicBezTo>
                  <a:pt x="290110" y="5890"/>
                  <a:pt x="289288" y="5319"/>
                  <a:pt x="288443" y="4885"/>
                </a:cubicBezTo>
                <a:cubicBezTo>
                  <a:pt x="288740" y="4566"/>
                  <a:pt x="289014" y="4201"/>
                  <a:pt x="289197" y="3904"/>
                </a:cubicBezTo>
                <a:lnTo>
                  <a:pt x="289197" y="3904"/>
                </a:lnTo>
                <a:cubicBezTo>
                  <a:pt x="288672" y="3972"/>
                  <a:pt x="288147" y="4246"/>
                  <a:pt x="287622" y="4543"/>
                </a:cubicBezTo>
                <a:cubicBezTo>
                  <a:pt x="287576" y="4520"/>
                  <a:pt x="287508" y="4497"/>
                  <a:pt x="287439" y="4475"/>
                </a:cubicBezTo>
                <a:cubicBezTo>
                  <a:pt x="287302" y="4589"/>
                  <a:pt x="287188" y="4726"/>
                  <a:pt x="287051" y="4863"/>
                </a:cubicBezTo>
                <a:cubicBezTo>
                  <a:pt x="286777" y="5022"/>
                  <a:pt x="286503" y="5159"/>
                  <a:pt x="286252" y="5273"/>
                </a:cubicBezTo>
                <a:cubicBezTo>
                  <a:pt x="286732" y="4885"/>
                  <a:pt x="287005" y="4497"/>
                  <a:pt x="287371" y="4087"/>
                </a:cubicBezTo>
                <a:lnTo>
                  <a:pt x="287371" y="4087"/>
                </a:lnTo>
                <a:cubicBezTo>
                  <a:pt x="286869" y="4360"/>
                  <a:pt x="286252" y="4543"/>
                  <a:pt x="285796" y="4863"/>
                </a:cubicBezTo>
                <a:cubicBezTo>
                  <a:pt x="286229" y="4452"/>
                  <a:pt x="286572" y="3904"/>
                  <a:pt x="286937" y="3470"/>
                </a:cubicBezTo>
                <a:lnTo>
                  <a:pt x="286937" y="3470"/>
                </a:lnTo>
                <a:cubicBezTo>
                  <a:pt x="286161" y="3904"/>
                  <a:pt x="285248" y="4406"/>
                  <a:pt x="284518" y="4863"/>
                </a:cubicBezTo>
                <a:cubicBezTo>
                  <a:pt x="285545" y="3653"/>
                  <a:pt x="287165" y="2717"/>
                  <a:pt x="288124" y="1416"/>
                </a:cubicBezTo>
                <a:lnTo>
                  <a:pt x="288124" y="1416"/>
                </a:lnTo>
                <a:cubicBezTo>
                  <a:pt x="285431" y="2238"/>
                  <a:pt x="283650" y="3676"/>
                  <a:pt x="281390" y="5228"/>
                </a:cubicBezTo>
                <a:lnTo>
                  <a:pt x="281390" y="5228"/>
                </a:lnTo>
                <a:cubicBezTo>
                  <a:pt x="281459" y="4954"/>
                  <a:pt x="281527" y="4726"/>
                  <a:pt x="281596" y="4497"/>
                </a:cubicBezTo>
                <a:lnTo>
                  <a:pt x="281596" y="4497"/>
                </a:lnTo>
                <a:cubicBezTo>
                  <a:pt x="281094" y="4726"/>
                  <a:pt x="280249" y="4977"/>
                  <a:pt x="279838" y="5273"/>
                </a:cubicBezTo>
                <a:cubicBezTo>
                  <a:pt x="280044" y="4863"/>
                  <a:pt x="280021" y="4475"/>
                  <a:pt x="280135" y="4132"/>
                </a:cubicBezTo>
                <a:lnTo>
                  <a:pt x="280135" y="4132"/>
                </a:lnTo>
                <a:cubicBezTo>
                  <a:pt x="279587" y="4497"/>
                  <a:pt x="278925" y="4863"/>
                  <a:pt x="278400" y="5068"/>
                </a:cubicBezTo>
                <a:cubicBezTo>
                  <a:pt x="278880" y="4589"/>
                  <a:pt x="279336" y="4041"/>
                  <a:pt x="279701" y="3493"/>
                </a:cubicBezTo>
                <a:lnTo>
                  <a:pt x="279701" y="3493"/>
                </a:lnTo>
                <a:cubicBezTo>
                  <a:pt x="278560" y="3539"/>
                  <a:pt x="277464" y="4475"/>
                  <a:pt x="276506" y="5068"/>
                </a:cubicBezTo>
                <a:cubicBezTo>
                  <a:pt x="277031" y="4566"/>
                  <a:pt x="277624" y="3972"/>
                  <a:pt x="277898" y="3265"/>
                </a:cubicBezTo>
                <a:cubicBezTo>
                  <a:pt x="277883" y="3265"/>
                  <a:pt x="277869" y="3265"/>
                  <a:pt x="277854" y="3265"/>
                </a:cubicBezTo>
                <a:cubicBezTo>
                  <a:pt x="276505" y="3265"/>
                  <a:pt x="275421" y="4299"/>
                  <a:pt x="274292" y="4908"/>
                </a:cubicBezTo>
                <a:cubicBezTo>
                  <a:pt x="274725" y="4429"/>
                  <a:pt x="275091" y="3790"/>
                  <a:pt x="275433" y="3265"/>
                </a:cubicBezTo>
                <a:lnTo>
                  <a:pt x="275433" y="3265"/>
                </a:lnTo>
                <a:cubicBezTo>
                  <a:pt x="274200" y="3356"/>
                  <a:pt x="273219" y="4338"/>
                  <a:pt x="272032" y="4703"/>
                </a:cubicBezTo>
                <a:cubicBezTo>
                  <a:pt x="272648" y="4132"/>
                  <a:pt x="273287" y="3470"/>
                  <a:pt x="273790" y="2877"/>
                </a:cubicBezTo>
                <a:lnTo>
                  <a:pt x="273790" y="2877"/>
                </a:lnTo>
                <a:cubicBezTo>
                  <a:pt x="272283" y="3151"/>
                  <a:pt x="270708" y="4338"/>
                  <a:pt x="269316" y="4863"/>
                </a:cubicBezTo>
                <a:cubicBezTo>
                  <a:pt x="269635" y="3630"/>
                  <a:pt x="271416" y="2626"/>
                  <a:pt x="272511" y="1827"/>
                </a:cubicBezTo>
                <a:lnTo>
                  <a:pt x="272511" y="1827"/>
                </a:lnTo>
                <a:cubicBezTo>
                  <a:pt x="270389" y="2306"/>
                  <a:pt x="268083" y="4657"/>
                  <a:pt x="266006" y="5091"/>
                </a:cubicBezTo>
                <a:cubicBezTo>
                  <a:pt x="267096" y="4276"/>
                  <a:pt x="266848" y="4020"/>
                  <a:pt x="266136" y="4020"/>
                </a:cubicBezTo>
                <a:cubicBezTo>
                  <a:pt x="265131" y="4020"/>
                  <a:pt x="263202" y="4529"/>
                  <a:pt x="262788" y="4703"/>
                </a:cubicBezTo>
                <a:cubicBezTo>
                  <a:pt x="263427" y="4338"/>
                  <a:pt x="263655" y="3767"/>
                  <a:pt x="263929" y="3265"/>
                </a:cubicBezTo>
                <a:lnTo>
                  <a:pt x="263929" y="3265"/>
                </a:lnTo>
                <a:cubicBezTo>
                  <a:pt x="262902" y="3425"/>
                  <a:pt x="261920" y="4087"/>
                  <a:pt x="260916" y="4246"/>
                </a:cubicBezTo>
                <a:cubicBezTo>
                  <a:pt x="261441" y="3699"/>
                  <a:pt x="262057" y="3082"/>
                  <a:pt x="262286" y="2489"/>
                </a:cubicBezTo>
                <a:lnTo>
                  <a:pt x="262286" y="2489"/>
                </a:lnTo>
                <a:cubicBezTo>
                  <a:pt x="261578" y="2854"/>
                  <a:pt x="260893" y="3311"/>
                  <a:pt x="260254" y="3790"/>
                </a:cubicBezTo>
                <a:cubicBezTo>
                  <a:pt x="260870" y="3059"/>
                  <a:pt x="261875" y="2580"/>
                  <a:pt x="262286" y="1621"/>
                </a:cubicBezTo>
                <a:lnTo>
                  <a:pt x="262286" y="1621"/>
                </a:lnTo>
                <a:cubicBezTo>
                  <a:pt x="260460" y="1987"/>
                  <a:pt x="258383" y="3493"/>
                  <a:pt x="256785" y="4543"/>
                </a:cubicBezTo>
                <a:cubicBezTo>
                  <a:pt x="257059" y="4338"/>
                  <a:pt x="257469" y="3676"/>
                  <a:pt x="257766" y="3265"/>
                </a:cubicBezTo>
                <a:lnTo>
                  <a:pt x="257766" y="3265"/>
                </a:lnTo>
                <a:cubicBezTo>
                  <a:pt x="257013" y="3539"/>
                  <a:pt x="256351" y="4018"/>
                  <a:pt x="255598" y="4292"/>
                </a:cubicBezTo>
                <a:cubicBezTo>
                  <a:pt x="256123" y="3813"/>
                  <a:pt x="256579" y="3288"/>
                  <a:pt x="256945" y="2694"/>
                </a:cubicBezTo>
                <a:lnTo>
                  <a:pt x="256945" y="2694"/>
                </a:lnTo>
                <a:cubicBezTo>
                  <a:pt x="255735" y="3037"/>
                  <a:pt x="254776" y="3950"/>
                  <a:pt x="253680" y="4452"/>
                </a:cubicBezTo>
                <a:cubicBezTo>
                  <a:pt x="254251" y="3721"/>
                  <a:pt x="255278" y="3196"/>
                  <a:pt x="255758" y="2306"/>
                </a:cubicBezTo>
                <a:lnTo>
                  <a:pt x="255758" y="2306"/>
                </a:lnTo>
                <a:cubicBezTo>
                  <a:pt x="254730" y="2786"/>
                  <a:pt x="253612" y="3174"/>
                  <a:pt x="252699" y="3836"/>
                </a:cubicBezTo>
                <a:cubicBezTo>
                  <a:pt x="253612" y="2991"/>
                  <a:pt x="254913" y="2238"/>
                  <a:pt x="255507" y="1211"/>
                </a:cubicBezTo>
                <a:lnTo>
                  <a:pt x="255507" y="1211"/>
                </a:lnTo>
                <a:cubicBezTo>
                  <a:pt x="253544" y="1713"/>
                  <a:pt x="251581" y="2580"/>
                  <a:pt x="250006" y="3927"/>
                </a:cubicBezTo>
                <a:cubicBezTo>
                  <a:pt x="250439" y="3470"/>
                  <a:pt x="251421" y="2443"/>
                  <a:pt x="251581" y="1621"/>
                </a:cubicBezTo>
                <a:lnTo>
                  <a:pt x="251581" y="1621"/>
                </a:lnTo>
                <a:cubicBezTo>
                  <a:pt x="250120" y="1964"/>
                  <a:pt x="248727" y="3196"/>
                  <a:pt x="247586" y="4246"/>
                </a:cubicBezTo>
                <a:cubicBezTo>
                  <a:pt x="247951" y="3584"/>
                  <a:pt x="248339" y="2945"/>
                  <a:pt x="248659" y="2238"/>
                </a:cubicBezTo>
                <a:lnTo>
                  <a:pt x="248659" y="2238"/>
                </a:lnTo>
                <a:cubicBezTo>
                  <a:pt x="247632" y="2557"/>
                  <a:pt x="246605" y="3516"/>
                  <a:pt x="245737" y="4246"/>
                </a:cubicBezTo>
                <a:cubicBezTo>
                  <a:pt x="246148" y="3721"/>
                  <a:pt x="246422" y="3105"/>
                  <a:pt x="246673" y="2489"/>
                </a:cubicBezTo>
                <a:lnTo>
                  <a:pt x="246673" y="2489"/>
                </a:lnTo>
                <a:cubicBezTo>
                  <a:pt x="245920" y="2945"/>
                  <a:pt x="245167" y="3584"/>
                  <a:pt x="244459" y="4041"/>
                </a:cubicBezTo>
                <a:cubicBezTo>
                  <a:pt x="244710" y="3562"/>
                  <a:pt x="244938" y="2763"/>
                  <a:pt x="245212" y="2238"/>
                </a:cubicBezTo>
                <a:lnTo>
                  <a:pt x="245212" y="2238"/>
                </a:lnTo>
                <a:cubicBezTo>
                  <a:pt x="244505" y="2968"/>
                  <a:pt x="242953" y="3858"/>
                  <a:pt x="242587" y="4885"/>
                </a:cubicBezTo>
                <a:cubicBezTo>
                  <a:pt x="242496" y="4224"/>
                  <a:pt x="242336" y="3516"/>
                  <a:pt x="242108" y="2900"/>
                </a:cubicBezTo>
                <a:cubicBezTo>
                  <a:pt x="241857" y="3425"/>
                  <a:pt x="241378" y="3836"/>
                  <a:pt x="241195" y="4406"/>
                </a:cubicBezTo>
                <a:cubicBezTo>
                  <a:pt x="241058" y="3813"/>
                  <a:pt x="240853" y="3402"/>
                  <a:pt x="240944" y="2694"/>
                </a:cubicBezTo>
                <a:lnTo>
                  <a:pt x="240944" y="2694"/>
                </a:lnTo>
                <a:cubicBezTo>
                  <a:pt x="240579" y="3288"/>
                  <a:pt x="240236" y="4132"/>
                  <a:pt x="239962" y="4657"/>
                </a:cubicBezTo>
                <a:cubicBezTo>
                  <a:pt x="239529" y="3676"/>
                  <a:pt x="239711" y="2534"/>
                  <a:pt x="239711" y="1439"/>
                </a:cubicBezTo>
                <a:lnTo>
                  <a:pt x="239711" y="1439"/>
                </a:lnTo>
                <a:cubicBezTo>
                  <a:pt x="239643" y="2466"/>
                  <a:pt x="239483" y="3699"/>
                  <a:pt x="238935" y="4452"/>
                </a:cubicBezTo>
                <a:cubicBezTo>
                  <a:pt x="238776" y="2922"/>
                  <a:pt x="239209" y="1530"/>
                  <a:pt x="239301" y="1"/>
                </a:cubicBezTo>
                <a:lnTo>
                  <a:pt x="239301" y="1"/>
                </a:lnTo>
                <a:cubicBezTo>
                  <a:pt x="238684" y="1690"/>
                  <a:pt x="237566" y="3562"/>
                  <a:pt x="237246" y="5228"/>
                </a:cubicBezTo>
                <a:cubicBezTo>
                  <a:pt x="237338" y="4634"/>
                  <a:pt x="237360" y="4109"/>
                  <a:pt x="237452" y="3516"/>
                </a:cubicBezTo>
                <a:lnTo>
                  <a:pt x="237452" y="3516"/>
                </a:lnTo>
                <a:cubicBezTo>
                  <a:pt x="236744" y="4315"/>
                  <a:pt x="235900" y="5091"/>
                  <a:pt x="234987" y="5616"/>
                </a:cubicBezTo>
                <a:cubicBezTo>
                  <a:pt x="235397" y="5114"/>
                  <a:pt x="235375" y="4612"/>
                  <a:pt x="235557" y="4087"/>
                </a:cubicBezTo>
                <a:lnTo>
                  <a:pt x="235557" y="4087"/>
                </a:lnTo>
                <a:cubicBezTo>
                  <a:pt x="234804" y="4543"/>
                  <a:pt x="234096" y="5114"/>
                  <a:pt x="233343" y="5639"/>
                </a:cubicBezTo>
                <a:cubicBezTo>
                  <a:pt x="233594" y="5251"/>
                  <a:pt x="233708" y="4680"/>
                  <a:pt x="233937" y="4292"/>
                </a:cubicBezTo>
                <a:lnTo>
                  <a:pt x="233937" y="4292"/>
                </a:lnTo>
                <a:cubicBezTo>
                  <a:pt x="233115" y="4589"/>
                  <a:pt x="232476" y="5182"/>
                  <a:pt x="231700" y="5616"/>
                </a:cubicBezTo>
                <a:cubicBezTo>
                  <a:pt x="232133" y="5091"/>
                  <a:pt x="232590" y="4452"/>
                  <a:pt x="232909" y="3881"/>
                </a:cubicBezTo>
                <a:lnTo>
                  <a:pt x="232909" y="3881"/>
                </a:lnTo>
                <a:cubicBezTo>
                  <a:pt x="231974" y="4406"/>
                  <a:pt x="231038" y="4954"/>
                  <a:pt x="230285" y="5639"/>
                </a:cubicBezTo>
                <a:cubicBezTo>
                  <a:pt x="230558" y="4064"/>
                  <a:pt x="232384" y="2603"/>
                  <a:pt x="233115" y="1051"/>
                </a:cubicBezTo>
                <a:lnTo>
                  <a:pt x="233115" y="1051"/>
                </a:lnTo>
                <a:cubicBezTo>
                  <a:pt x="231038" y="2192"/>
                  <a:pt x="229326" y="4109"/>
                  <a:pt x="227454" y="5525"/>
                </a:cubicBezTo>
                <a:cubicBezTo>
                  <a:pt x="228025" y="4863"/>
                  <a:pt x="228618" y="4292"/>
                  <a:pt x="228801" y="3470"/>
                </a:cubicBezTo>
                <a:lnTo>
                  <a:pt x="228801" y="3470"/>
                </a:lnTo>
                <a:cubicBezTo>
                  <a:pt x="227089" y="3881"/>
                  <a:pt x="225856" y="5410"/>
                  <a:pt x="224350" y="5890"/>
                </a:cubicBezTo>
                <a:cubicBezTo>
                  <a:pt x="224806" y="5388"/>
                  <a:pt x="224852" y="4794"/>
                  <a:pt x="225080" y="4292"/>
                </a:cubicBezTo>
                <a:lnTo>
                  <a:pt x="225080" y="4292"/>
                </a:lnTo>
                <a:cubicBezTo>
                  <a:pt x="224145" y="4680"/>
                  <a:pt x="223072" y="5456"/>
                  <a:pt x="222113" y="5935"/>
                </a:cubicBezTo>
                <a:cubicBezTo>
                  <a:pt x="222524" y="5410"/>
                  <a:pt x="222935" y="4840"/>
                  <a:pt x="223254" y="4292"/>
                </a:cubicBezTo>
                <a:lnTo>
                  <a:pt x="223254" y="4292"/>
                </a:lnTo>
                <a:cubicBezTo>
                  <a:pt x="222204" y="4771"/>
                  <a:pt x="221223" y="5593"/>
                  <a:pt x="220196" y="6095"/>
                </a:cubicBezTo>
                <a:cubicBezTo>
                  <a:pt x="220789" y="5137"/>
                  <a:pt x="221862" y="4315"/>
                  <a:pt x="222775" y="3630"/>
                </a:cubicBezTo>
                <a:lnTo>
                  <a:pt x="222775" y="3630"/>
                </a:lnTo>
                <a:cubicBezTo>
                  <a:pt x="221177" y="4064"/>
                  <a:pt x="219191" y="4383"/>
                  <a:pt x="217708" y="5091"/>
                </a:cubicBezTo>
                <a:cubicBezTo>
                  <a:pt x="217548" y="5182"/>
                  <a:pt x="217388" y="5296"/>
                  <a:pt x="217251" y="5433"/>
                </a:cubicBezTo>
                <a:cubicBezTo>
                  <a:pt x="218644" y="3767"/>
                  <a:pt x="219899" y="1964"/>
                  <a:pt x="221360" y="343"/>
                </a:cubicBezTo>
                <a:lnTo>
                  <a:pt x="221360" y="343"/>
                </a:lnTo>
                <a:cubicBezTo>
                  <a:pt x="218073" y="777"/>
                  <a:pt x="217228" y="3813"/>
                  <a:pt x="214695" y="5068"/>
                </a:cubicBezTo>
                <a:cubicBezTo>
                  <a:pt x="215357" y="4269"/>
                  <a:pt x="216064" y="3425"/>
                  <a:pt x="216475" y="2443"/>
                </a:cubicBezTo>
                <a:cubicBezTo>
                  <a:pt x="214444" y="2443"/>
                  <a:pt x="212526" y="4269"/>
                  <a:pt x="211020" y="5479"/>
                </a:cubicBezTo>
                <a:lnTo>
                  <a:pt x="211020" y="5479"/>
                </a:lnTo>
                <a:cubicBezTo>
                  <a:pt x="211477" y="5068"/>
                  <a:pt x="211910" y="4429"/>
                  <a:pt x="212116" y="3881"/>
                </a:cubicBezTo>
                <a:lnTo>
                  <a:pt x="212116" y="3881"/>
                </a:lnTo>
                <a:cubicBezTo>
                  <a:pt x="210997" y="3904"/>
                  <a:pt x="210107" y="4589"/>
                  <a:pt x="209308" y="5273"/>
                </a:cubicBezTo>
                <a:cubicBezTo>
                  <a:pt x="209879" y="4497"/>
                  <a:pt x="210655" y="3721"/>
                  <a:pt x="210700" y="2671"/>
                </a:cubicBezTo>
                <a:lnTo>
                  <a:pt x="210700" y="2671"/>
                </a:lnTo>
                <a:cubicBezTo>
                  <a:pt x="209650" y="3402"/>
                  <a:pt x="208715" y="4292"/>
                  <a:pt x="207733" y="5068"/>
                </a:cubicBezTo>
                <a:cubicBezTo>
                  <a:pt x="208601" y="3562"/>
                  <a:pt x="209924" y="2215"/>
                  <a:pt x="210518" y="594"/>
                </a:cubicBezTo>
                <a:lnTo>
                  <a:pt x="210518" y="594"/>
                </a:lnTo>
                <a:cubicBezTo>
                  <a:pt x="208636" y="706"/>
                  <a:pt x="205851" y="3348"/>
                  <a:pt x="205253" y="5173"/>
                </a:cubicBezTo>
                <a:lnTo>
                  <a:pt x="205253" y="5173"/>
                </a:lnTo>
                <a:cubicBezTo>
                  <a:pt x="205489" y="4343"/>
                  <a:pt x="205403" y="3042"/>
                  <a:pt x="205359" y="2078"/>
                </a:cubicBezTo>
                <a:lnTo>
                  <a:pt x="205359" y="2078"/>
                </a:lnTo>
                <a:cubicBezTo>
                  <a:pt x="204378" y="2786"/>
                  <a:pt x="203853" y="3881"/>
                  <a:pt x="203374" y="4885"/>
                </a:cubicBezTo>
                <a:cubicBezTo>
                  <a:pt x="203305" y="3744"/>
                  <a:pt x="203488" y="2534"/>
                  <a:pt x="203122" y="1439"/>
                </a:cubicBezTo>
                <a:cubicBezTo>
                  <a:pt x="202780" y="2329"/>
                  <a:pt x="203100" y="3356"/>
                  <a:pt x="202552" y="4041"/>
                </a:cubicBezTo>
                <a:cubicBezTo>
                  <a:pt x="202506" y="2900"/>
                  <a:pt x="202461" y="1713"/>
                  <a:pt x="202255" y="594"/>
                </a:cubicBezTo>
                <a:cubicBezTo>
                  <a:pt x="201525" y="1393"/>
                  <a:pt x="201776" y="2740"/>
                  <a:pt x="201525" y="3630"/>
                </a:cubicBezTo>
                <a:cubicBezTo>
                  <a:pt x="201342" y="2694"/>
                  <a:pt x="201228" y="1667"/>
                  <a:pt x="200863" y="845"/>
                </a:cubicBezTo>
                <a:cubicBezTo>
                  <a:pt x="200634" y="2078"/>
                  <a:pt x="199973" y="3174"/>
                  <a:pt x="199995" y="4452"/>
                </a:cubicBezTo>
                <a:cubicBezTo>
                  <a:pt x="199379" y="3630"/>
                  <a:pt x="198968" y="2398"/>
                  <a:pt x="198398" y="1462"/>
                </a:cubicBezTo>
                <a:lnTo>
                  <a:pt x="198398" y="1462"/>
                </a:lnTo>
                <a:cubicBezTo>
                  <a:pt x="198329" y="2808"/>
                  <a:pt x="198786" y="3790"/>
                  <a:pt x="199037" y="5022"/>
                </a:cubicBezTo>
                <a:cubicBezTo>
                  <a:pt x="198032" y="4360"/>
                  <a:pt x="197302" y="3425"/>
                  <a:pt x="196366" y="2694"/>
                </a:cubicBezTo>
                <a:lnTo>
                  <a:pt x="196366" y="2694"/>
                </a:lnTo>
                <a:cubicBezTo>
                  <a:pt x="196800" y="3447"/>
                  <a:pt x="197211" y="4178"/>
                  <a:pt x="197119" y="5068"/>
                </a:cubicBezTo>
                <a:cubicBezTo>
                  <a:pt x="196823" y="4840"/>
                  <a:pt x="196503" y="4589"/>
                  <a:pt x="196206" y="4338"/>
                </a:cubicBezTo>
                <a:cubicBezTo>
                  <a:pt x="196321" y="4178"/>
                  <a:pt x="196412" y="4041"/>
                  <a:pt x="196503" y="3904"/>
                </a:cubicBezTo>
                <a:lnTo>
                  <a:pt x="196503" y="3904"/>
                </a:lnTo>
                <a:cubicBezTo>
                  <a:pt x="196298" y="3927"/>
                  <a:pt x="196092" y="3995"/>
                  <a:pt x="195910" y="4064"/>
                </a:cubicBezTo>
                <a:cubicBezTo>
                  <a:pt x="195522" y="3744"/>
                  <a:pt x="195134" y="3402"/>
                  <a:pt x="194746" y="3105"/>
                </a:cubicBezTo>
                <a:lnTo>
                  <a:pt x="194746" y="3105"/>
                </a:lnTo>
                <a:cubicBezTo>
                  <a:pt x="194814" y="3539"/>
                  <a:pt x="194905" y="3995"/>
                  <a:pt x="195065" y="4475"/>
                </a:cubicBezTo>
                <a:cubicBezTo>
                  <a:pt x="194654" y="4703"/>
                  <a:pt x="194266" y="4931"/>
                  <a:pt x="193878" y="5114"/>
                </a:cubicBezTo>
                <a:cubicBezTo>
                  <a:pt x="193855" y="5114"/>
                  <a:pt x="193810" y="5091"/>
                  <a:pt x="193787" y="5068"/>
                </a:cubicBezTo>
                <a:cubicBezTo>
                  <a:pt x="194129" y="4749"/>
                  <a:pt x="194358" y="4429"/>
                  <a:pt x="194677" y="4087"/>
                </a:cubicBezTo>
                <a:lnTo>
                  <a:pt x="194677" y="4087"/>
                </a:lnTo>
                <a:cubicBezTo>
                  <a:pt x="194221" y="4338"/>
                  <a:pt x="193673" y="4520"/>
                  <a:pt x="193239" y="4794"/>
                </a:cubicBezTo>
                <a:lnTo>
                  <a:pt x="193193" y="4771"/>
                </a:lnTo>
                <a:cubicBezTo>
                  <a:pt x="193581" y="4383"/>
                  <a:pt x="193924" y="3881"/>
                  <a:pt x="194243" y="3470"/>
                </a:cubicBezTo>
                <a:lnTo>
                  <a:pt x="194243" y="3470"/>
                </a:lnTo>
                <a:cubicBezTo>
                  <a:pt x="193673" y="3790"/>
                  <a:pt x="193056" y="4132"/>
                  <a:pt x="192463" y="4475"/>
                </a:cubicBezTo>
                <a:lnTo>
                  <a:pt x="192440" y="4475"/>
                </a:lnTo>
                <a:cubicBezTo>
                  <a:pt x="192440" y="4475"/>
                  <a:pt x="192440" y="4497"/>
                  <a:pt x="192417" y="4497"/>
                </a:cubicBezTo>
                <a:cubicBezTo>
                  <a:pt x="192212" y="4612"/>
                  <a:pt x="192007" y="4749"/>
                  <a:pt x="191824" y="4863"/>
                </a:cubicBezTo>
                <a:cubicBezTo>
                  <a:pt x="192851" y="3653"/>
                  <a:pt x="194472" y="2717"/>
                  <a:pt x="195430" y="1416"/>
                </a:cubicBezTo>
                <a:lnTo>
                  <a:pt x="195430" y="1416"/>
                </a:lnTo>
                <a:cubicBezTo>
                  <a:pt x="192737" y="2238"/>
                  <a:pt x="190957" y="3676"/>
                  <a:pt x="188697" y="5228"/>
                </a:cubicBezTo>
                <a:lnTo>
                  <a:pt x="188697" y="5228"/>
                </a:lnTo>
                <a:cubicBezTo>
                  <a:pt x="188765" y="4954"/>
                  <a:pt x="188834" y="4726"/>
                  <a:pt x="188902" y="4497"/>
                </a:cubicBezTo>
                <a:lnTo>
                  <a:pt x="188902" y="4497"/>
                </a:lnTo>
                <a:cubicBezTo>
                  <a:pt x="188400" y="4726"/>
                  <a:pt x="187556" y="4977"/>
                  <a:pt x="187145" y="5273"/>
                </a:cubicBezTo>
                <a:cubicBezTo>
                  <a:pt x="187350" y="4863"/>
                  <a:pt x="187327" y="4475"/>
                  <a:pt x="187464" y="4132"/>
                </a:cubicBezTo>
                <a:lnTo>
                  <a:pt x="187464" y="4132"/>
                </a:lnTo>
                <a:cubicBezTo>
                  <a:pt x="186894" y="4497"/>
                  <a:pt x="186232" y="4863"/>
                  <a:pt x="185707" y="5068"/>
                </a:cubicBezTo>
                <a:cubicBezTo>
                  <a:pt x="186186" y="4589"/>
                  <a:pt x="186643" y="4041"/>
                  <a:pt x="187008" y="3493"/>
                </a:cubicBezTo>
                <a:lnTo>
                  <a:pt x="187008" y="3493"/>
                </a:lnTo>
                <a:cubicBezTo>
                  <a:pt x="185867" y="3539"/>
                  <a:pt x="184771" y="4475"/>
                  <a:pt x="183812" y="5068"/>
                </a:cubicBezTo>
                <a:cubicBezTo>
                  <a:pt x="184337" y="4566"/>
                  <a:pt x="184931" y="3972"/>
                  <a:pt x="185205" y="3265"/>
                </a:cubicBezTo>
                <a:cubicBezTo>
                  <a:pt x="185190" y="3265"/>
                  <a:pt x="185176" y="3265"/>
                  <a:pt x="185161" y="3265"/>
                </a:cubicBezTo>
                <a:cubicBezTo>
                  <a:pt x="183834" y="3265"/>
                  <a:pt x="182727" y="4299"/>
                  <a:pt x="181598" y="4908"/>
                </a:cubicBezTo>
                <a:cubicBezTo>
                  <a:pt x="182055" y="4429"/>
                  <a:pt x="182397" y="3790"/>
                  <a:pt x="182739" y="3265"/>
                </a:cubicBezTo>
                <a:lnTo>
                  <a:pt x="182739" y="3265"/>
                </a:lnTo>
                <a:cubicBezTo>
                  <a:pt x="181507" y="3356"/>
                  <a:pt x="180525" y="4338"/>
                  <a:pt x="179338" y="4703"/>
                </a:cubicBezTo>
                <a:cubicBezTo>
                  <a:pt x="179955" y="4132"/>
                  <a:pt x="180594" y="3470"/>
                  <a:pt x="181096" y="2877"/>
                </a:cubicBezTo>
                <a:lnTo>
                  <a:pt x="181096" y="2877"/>
                </a:lnTo>
                <a:cubicBezTo>
                  <a:pt x="179590" y="3151"/>
                  <a:pt x="178015" y="4338"/>
                  <a:pt x="176622" y="4863"/>
                </a:cubicBezTo>
                <a:cubicBezTo>
                  <a:pt x="176942" y="3630"/>
                  <a:pt x="178722" y="2626"/>
                  <a:pt x="179818" y="1827"/>
                </a:cubicBezTo>
                <a:lnTo>
                  <a:pt x="179818" y="1827"/>
                </a:lnTo>
                <a:cubicBezTo>
                  <a:pt x="177695" y="2306"/>
                  <a:pt x="175413" y="4657"/>
                  <a:pt x="173313" y="5091"/>
                </a:cubicBezTo>
                <a:cubicBezTo>
                  <a:pt x="174402" y="4276"/>
                  <a:pt x="174155" y="4020"/>
                  <a:pt x="173442" y="4020"/>
                </a:cubicBezTo>
                <a:cubicBezTo>
                  <a:pt x="172437" y="4020"/>
                  <a:pt x="170508" y="4529"/>
                  <a:pt x="170094" y="4703"/>
                </a:cubicBezTo>
                <a:cubicBezTo>
                  <a:pt x="170733" y="4338"/>
                  <a:pt x="170962" y="3767"/>
                  <a:pt x="171235" y="3265"/>
                </a:cubicBezTo>
                <a:lnTo>
                  <a:pt x="171235" y="3265"/>
                </a:lnTo>
                <a:cubicBezTo>
                  <a:pt x="170208" y="3425"/>
                  <a:pt x="169227" y="4087"/>
                  <a:pt x="168223" y="4246"/>
                </a:cubicBezTo>
                <a:cubicBezTo>
                  <a:pt x="168748" y="3699"/>
                  <a:pt x="169364" y="3082"/>
                  <a:pt x="169592" y="2489"/>
                </a:cubicBezTo>
                <a:lnTo>
                  <a:pt x="169592" y="2489"/>
                </a:lnTo>
                <a:cubicBezTo>
                  <a:pt x="168884" y="2854"/>
                  <a:pt x="168200" y="3311"/>
                  <a:pt x="167561" y="3790"/>
                </a:cubicBezTo>
                <a:cubicBezTo>
                  <a:pt x="168177" y="3059"/>
                  <a:pt x="169181" y="2580"/>
                  <a:pt x="169592" y="1621"/>
                </a:cubicBezTo>
                <a:lnTo>
                  <a:pt x="169592" y="1621"/>
                </a:lnTo>
                <a:cubicBezTo>
                  <a:pt x="167766" y="1987"/>
                  <a:pt x="165689" y="3493"/>
                  <a:pt x="164091" y="4543"/>
                </a:cubicBezTo>
                <a:cubicBezTo>
                  <a:pt x="164365" y="4338"/>
                  <a:pt x="164776" y="3676"/>
                  <a:pt x="165073" y="3265"/>
                </a:cubicBezTo>
                <a:lnTo>
                  <a:pt x="165073" y="3265"/>
                </a:lnTo>
                <a:cubicBezTo>
                  <a:pt x="164319" y="3539"/>
                  <a:pt x="163657" y="4018"/>
                  <a:pt x="162904" y="4292"/>
                </a:cubicBezTo>
                <a:cubicBezTo>
                  <a:pt x="163429" y="3813"/>
                  <a:pt x="163886" y="3288"/>
                  <a:pt x="164251" y="2694"/>
                </a:cubicBezTo>
                <a:lnTo>
                  <a:pt x="164251" y="2694"/>
                </a:lnTo>
                <a:cubicBezTo>
                  <a:pt x="163041" y="3037"/>
                  <a:pt x="162083" y="3950"/>
                  <a:pt x="160987" y="4452"/>
                </a:cubicBezTo>
                <a:cubicBezTo>
                  <a:pt x="161558" y="3721"/>
                  <a:pt x="162585" y="3196"/>
                  <a:pt x="163064" y="2306"/>
                </a:cubicBezTo>
                <a:lnTo>
                  <a:pt x="163064" y="2306"/>
                </a:lnTo>
                <a:cubicBezTo>
                  <a:pt x="162060" y="2786"/>
                  <a:pt x="160918" y="3174"/>
                  <a:pt x="160028" y="3836"/>
                </a:cubicBezTo>
                <a:cubicBezTo>
                  <a:pt x="160918" y="2991"/>
                  <a:pt x="162242" y="2238"/>
                  <a:pt x="162813" y="1211"/>
                </a:cubicBezTo>
                <a:lnTo>
                  <a:pt x="162813" y="1211"/>
                </a:lnTo>
                <a:cubicBezTo>
                  <a:pt x="160850" y="1713"/>
                  <a:pt x="158887" y="2580"/>
                  <a:pt x="157312" y="3927"/>
                </a:cubicBezTo>
                <a:cubicBezTo>
                  <a:pt x="157746" y="3470"/>
                  <a:pt x="158727" y="2443"/>
                  <a:pt x="158910" y="1621"/>
                </a:cubicBezTo>
                <a:lnTo>
                  <a:pt x="158910" y="1621"/>
                </a:lnTo>
                <a:cubicBezTo>
                  <a:pt x="157426" y="1964"/>
                  <a:pt x="156034" y="3196"/>
                  <a:pt x="154893" y="4246"/>
                </a:cubicBezTo>
                <a:cubicBezTo>
                  <a:pt x="155258" y="3584"/>
                  <a:pt x="155646" y="2945"/>
                  <a:pt x="155988" y="2238"/>
                </a:cubicBezTo>
                <a:lnTo>
                  <a:pt x="155988" y="2238"/>
                </a:lnTo>
                <a:cubicBezTo>
                  <a:pt x="154938" y="2557"/>
                  <a:pt x="153911" y="3516"/>
                  <a:pt x="153044" y="4246"/>
                </a:cubicBezTo>
                <a:cubicBezTo>
                  <a:pt x="153455" y="3721"/>
                  <a:pt x="153728" y="3105"/>
                  <a:pt x="153980" y="2489"/>
                </a:cubicBezTo>
                <a:lnTo>
                  <a:pt x="153980" y="2489"/>
                </a:lnTo>
                <a:cubicBezTo>
                  <a:pt x="153226" y="2945"/>
                  <a:pt x="152473" y="3584"/>
                  <a:pt x="151766" y="4041"/>
                </a:cubicBezTo>
                <a:cubicBezTo>
                  <a:pt x="152017" y="3562"/>
                  <a:pt x="152245" y="2763"/>
                  <a:pt x="152519" y="2238"/>
                </a:cubicBezTo>
                <a:lnTo>
                  <a:pt x="152519" y="2238"/>
                </a:lnTo>
                <a:cubicBezTo>
                  <a:pt x="151811" y="2968"/>
                  <a:pt x="150259" y="3858"/>
                  <a:pt x="149894" y="4885"/>
                </a:cubicBezTo>
                <a:cubicBezTo>
                  <a:pt x="149803" y="4224"/>
                  <a:pt x="149643" y="3516"/>
                  <a:pt x="149415" y="2900"/>
                </a:cubicBezTo>
                <a:cubicBezTo>
                  <a:pt x="149163" y="3425"/>
                  <a:pt x="148684" y="3836"/>
                  <a:pt x="148501" y="4406"/>
                </a:cubicBezTo>
                <a:cubicBezTo>
                  <a:pt x="148365" y="3813"/>
                  <a:pt x="148159" y="3402"/>
                  <a:pt x="148250" y="2694"/>
                </a:cubicBezTo>
                <a:lnTo>
                  <a:pt x="148250" y="2694"/>
                </a:lnTo>
                <a:cubicBezTo>
                  <a:pt x="147885" y="3288"/>
                  <a:pt x="147543" y="4132"/>
                  <a:pt x="147269" y="4657"/>
                </a:cubicBezTo>
                <a:cubicBezTo>
                  <a:pt x="146835" y="3676"/>
                  <a:pt x="147018" y="2534"/>
                  <a:pt x="147018" y="1439"/>
                </a:cubicBezTo>
                <a:lnTo>
                  <a:pt x="147018" y="1439"/>
                </a:lnTo>
                <a:cubicBezTo>
                  <a:pt x="146972" y="2466"/>
                  <a:pt x="146790" y="3699"/>
                  <a:pt x="146242" y="4452"/>
                </a:cubicBezTo>
                <a:cubicBezTo>
                  <a:pt x="146082" y="2922"/>
                  <a:pt x="146516" y="1530"/>
                  <a:pt x="146607" y="1"/>
                </a:cubicBezTo>
                <a:lnTo>
                  <a:pt x="146607" y="1"/>
                </a:lnTo>
                <a:cubicBezTo>
                  <a:pt x="145991" y="1690"/>
                  <a:pt x="144872" y="3562"/>
                  <a:pt x="144553" y="5228"/>
                </a:cubicBezTo>
                <a:lnTo>
                  <a:pt x="144553" y="5228"/>
                </a:lnTo>
                <a:cubicBezTo>
                  <a:pt x="144644" y="4634"/>
                  <a:pt x="144667" y="4109"/>
                  <a:pt x="144758" y="3516"/>
                </a:cubicBezTo>
                <a:lnTo>
                  <a:pt x="144758" y="3516"/>
                </a:lnTo>
                <a:cubicBezTo>
                  <a:pt x="144051" y="4315"/>
                  <a:pt x="143206" y="5091"/>
                  <a:pt x="142293" y="5616"/>
                </a:cubicBezTo>
                <a:cubicBezTo>
                  <a:pt x="142704" y="5114"/>
                  <a:pt x="142681" y="4612"/>
                  <a:pt x="142864" y="4087"/>
                </a:cubicBezTo>
                <a:lnTo>
                  <a:pt x="142864" y="4087"/>
                </a:lnTo>
                <a:cubicBezTo>
                  <a:pt x="142110" y="4543"/>
                  <a:pt x="141403" y="5114"/>
                  <a:pt x="140650" y="5639"/>
                </a:cubicBezTo>
                <a:cubicBezTo>
                  <a:pt x="140901" y="5251"/>
                  <a:pt x="141015" y="4680"/>
                  <a:pt x="141243" y="4292"/>
                </a:cubicBezTo>
                <a:lnTo>
                  <a:pt x="141243" y="4292"/>
                </a:lnTo>
                <a:cubicBezTo>
                  <a:pt x="140421" y="4589"/>
                  <a:pt x="139782" y="5182"/>
                  <a:pt x="139029" y="5616"/>
                </a:cubicBezTo>
                <a:cubicBezTo>
                  <a:pt x="139440" y="5091"/>
                  <a:pt x="139896" y="4452"/>
                  <a:pt x="140216" y="3881"/>
                </a:cubicBezTo>
                <a:lnTo>
                  <a:pt x="140216" y="3881"/>
                </a:lnTo>
                <a:cubicBezTo>
                  <a:pt x="139280" y="4406"/>
                  <a:pt x="138367" y="4954"/>
                  <a:pt x="137591" y="5639"/>
                </a:cubicBezTo>
                <a:cubicBezTo>
                  <a:pt x="137888" y="4064"/>
                  <a:pt x="139691" y="2603"/>
                  <a:pt x="140421" y="1051"/>
                </a:cubicBezTo>
                <a:lnTo>
                  <a:pt x="140421" y="1051"/>
                </a:lnTo>
                <a:cubicBezTo>
                  <a:pt x="138344" y="2192"/>
                  <a:pt x="136632" y="4109"/>
                  <a:pt x="134761" y="5525"/>
                </a:cubicBezTo>
                <a:cubicBezTo>
                  <a:pt x="135331" y="4863"/>
                  <a:pt x="135948" y="4292"/>
                  <a:pt x="136107" y="3470"/>
                </a:cubicBezTo>
                <a:lnTo>
                  <a:pt x="136107" y="3470"/>
                </a:lnTo>
                <a:cubicBezTo>
                  <a:pt x="134395" y="3881"/>
                  <a:pt x="133163" y="5410"/>
                  <a:pt x="131656" y="5890"/>
                </a:cubicBezTo>
                <a:cubicBezTo>
                  <a:pt x="132113" y="5388"/>
                  <a:pt x="132159" y="4794"/>
                  <a:pt x="132387" y="4292"/>
                </a:cubicBezTo>
                <a:lnTo>
                  <a:pt x="132387" y="4292"/>
                </a:lnTo>
                <a:cubicBezTo>
                  <a:pt x="131451" y="4680"/>
                  <a:pt x="130378" y="5456"/>
                  <a:pt x="129420" y="5935"/>
                </a:cubicBezTo>
                <a:cubicBezTo>
                  <a:pt x="129853" y="5410"/>
                  <a:pt x="130241" y="4840"/>
                  <a:pt x="130561" y="4292"/>
                </a:cubicBezTo>
                <a:lnTo>
                  <a:pt x="130561" y="4292"/>
                </a:lnTo>
                <a:cubicBezTo>
                  <a:pt x="129511" y="4771"/>
                  <a:pt x="128529" y="5593"/>
                  <a:pt x="127502" y="6095"/>
                </a:cubicBezTo>
                <a:cubicBezTo>
                  <a:pt x="128096" y="5137"/>
                  <a:pt x="129168" y="4315"/>
                  <a:pt x="130081" y="3630"/>
                </a:cubicBezTo>
                <a:lnTo>
                  <a:pt x="130081" y="3630"/>
                </a:lnTo>
                <a:cubicBezTo>
                  <a:pt x="128484" y="4064"/>
                  <a:pt x="126498" y="4383"/>
                  <a:pt x="125014" y="5091"/>
                </a:cubicBezTo>
                <a:cubicBezTo>
                  <a:pt x="124854" y="5182"/>
                  <a:pt x="124695" y="5296"/>
                  <a:pt x="124581" y="5433"/>
                </a:cubicBezTo>
                <a:cubicBezTo>
                  <a:pt x="125950" y="3767"/>
                  <a:pt x="127205" y="1964"/>
                  <a:pt x="128666" y="343"/>
                </a:cubicBezTo>
                <a:lnTo>
                  <a:pt x="128666" y="343"/>
                </a:lnTo>
                <a:cubicBezTo>
                  <a:pt x="125402" y="777"/>
                  <a:pt x="124535" y="3813"/>
                  <a:pt x="122001" y="5068"/>
                </a:cubicBezTo>
                <a:cubicBezTo>
                  <a:pt x="122663" y="4269"/>
                  <a:pt x="123394" y="3425"/>
                  <a:pt x="123782" y="2443"/>
                </a:cubicBezTo>
                <a:cubicBezTo>
                  <a:pt x="121750" y="2443"/>
                  <a:pt x="119833" y="4269"/>
                  <a:pt x="118326" y="5479"/>
                </a:cubicBezTo>
                <a:cubicBezTo>
                  <a:pt x="118783" y="5068"/>
                  <a:pt x="119217" y="4429"/>
                  <a:pt x="119422" y="3881"/>
                </a:cubicBezTo>
                <a:lnTo>
                  <a:pt x="119422" y="3881"/>
                </a:lnTo>
                <a:cubicBezTo>
                  <a:pt x="118304" y="3904"/>
                  <a:pt x="117413" y="4589"/>
                  <a:pt x="116615" y="5273"/>
                </a:cubicBezTo>
                <a:cubicBezTo>
                  <a:pt x="117185" y="4497"/>
                  <a:pt x="117984" y="3721"/>
                  <a:pt x="118007" y="2671"/>
                </a:cubicBezTo>
                <a:lnTo>
                  <a:pt x="118007" y="2671"/>
                </a:lnTo>
                <a:cubicBezTo>
                  <a:pt x="116957" y="3402"/>
                  <a:pt x="116021" y="4292"/>
                  <a:pt x="115040" y="5068"/>
                </a:cubicBezTo>
                <a:cubicBezTo>
                  <a:pt x="115907" y="3562"/>
                  <a:pt x="117231" y="2215"/>
                  <a:pt x="117824" y="594"/>
                </a:cubicBezTo>
                <a:lnTo>
                  <a:pt x="117824" y="594"/>
                </a:lnTo>
                <a:cubicBezTo>
                  <a:pt x="115961" y="705"/>
                  <a:pt x="113214" y="3295"/>
                  <a:pt x="112579" y="5117"/>
                </a:cubicBezTo>
                <a:lnTo>
                  <a:pt x="112579" y="5117"/>
                </a:lnTo>
                <a:cubicBezTo>
                  <a:pt x="112812" y="4286"/>
                  <a:pt x="112709" y="3021"/>
                  <a:pt x="112666" y="2078"/>
                </a:cubicBezTo>
                <a:lnTo>
                  <a:pt x="112666" y="2078"/>
                </a:lnTo>
                <a:cubicBezTo>
                  <a:pt x="111684" y="2786"/>
                  <a:pt x="111159" y="3881"/>
                  <a:pt x="110680" y="4885"/>
                </a:cubicBezTo>
                <a:cubicBezTo>
                  <a:pt x="110611" y="3744"/>
                  <a:pt x="110794" y="2534"/>
                  <a:pt x="110429" y="1439"/>
                </a:cubicBezTo>
                <a:cubicBezTo>
                  <a:pt x="110086" y="2329"/>
                  <a:pt x="110406" y="3356"/>
                  <a:pt x="109858" y="4041"/>
                </a:cubicBezTo>
                <a:cubicBezTo>
                  <a:pt x="109813" y="2900"/>
                  <a:pt x="109767" y="1713"/>
                  <a:pt x="109584" y="594"/>
                </a:cubicBezTo>
                <a:cubicBezTo>
                  <a:pt x="108831" y="1393"/>
                  <a:pt x="109082" y="2740"/>
                  <a:pt x="108854" y="3630"/>
                </a:cubicBezTo>
                <a:cubicBezTo>
                  <a:pt x="108649" y="2694"/>
                  <a:pt x="108534" y="1667"/>
                  <a:pt x="108169" y="845"/>
                </a:cubicBezTo>
                <a:cubicBezTo>
                  <a:pt x="107941" y="2078"/>
                  <a:pt x="107279" y="3174"/>
                  <a:pt x="107302" y="4452"/>
                </a:cubicBezTo>
                <a:cubicBezTo>
                  <a:pt x="106686" y="3630"/>
                  <a:pt x="106275" y="2398"/>
                  <a:pt x="105704" y="1462"/>
                </a:cubicBezTo>
                <a:lnTo>
                  <a:pt x="105704" y="1462"/>
                </a:lnTo>
                <a:cubicBezTo>
                  <a:pt x="105636" y="2808"/>
                  <a:pt x="106092" y="3790"/>
                  <a:pt x="106343" y="5022"/>
                </a:cubicBezTo>
                <a:cubicBezTo>
                  <a:pt x="105339" y="4360"/>
                  <a:pt x="104608" y="3425"/>
                  <a:pt x="103673" y="2694"/>
                </a:cubicBezTo>
                <a:lnTo>
                  <a:pt x="103673" y="2694"/>
                </a:lnTo>
                <a:cubicBezTo>
                  <a:pt x="104106" y="3447"/>
                  <a:pt x="104517" y="4178"/>
                  <a:pt x="104449" y="5068"/>
                </a:cubicBezTo>
                <a:cubicBezTo>
                  <a:pt x="103627" y="4497"/>
                  <a:pt x="102851" y="3699"/>
                  <a:pt x="102052" y="3105"/>
                </a:cubicBezTo>
                <a:lnTo>
                  <a:pt x="102052" y="3105"/>
                </a:lnTo>
                <a:cubicBezTo>
                  <a:pt x="102212" y="4132"/>
                  <a:pt x="102554" y="5388"/>
                  <a:pt x="103216" y="6301"/>
                </a:cubicBezTo>
                <a:cubicBezTo>
                  <a:pt x="102417" y="5890"/>
                  <a:pt x="101595" y="5319"/>
                  <a:pt x="100751" y="4885"/>
                </a:cubicBezTo>
                <a:cubicBezTo>
                  <a:pt x="101048" y="4566"/>
                  <a:pt x="101299" y="4201"/>
                  <a:pt x="101504" y="3904"/>
                </a:cubicBezTo>
                <a:lnTo>
                  <a:pt x="101504" y="3904"/>
                </a:lnTo>
                <a:cubicBezTo>
                  <a:pt x="100979" y="3972"/>
                  <a:pt x="100454" y="4246"/>
                  <a:pt x="99929" y="4543"/>
                </a:cubicBezTo>
                <a:cubicBezTo>
                  <a:pt x="99884" y="4520"/>
                  <a:pt x="99815" y="4497"/>
                  <a:pt x="99747" y="4475"/>
                </a:cubicBezTo>
                <a:cubicBezTo>
                  <a:pt x="99610" y="4589"/>
                  <a:pt x="99496" y="4726"/>
                  <a:pt x="99359" y="4863"/>
                </a:cubicBezTo>
                <a:cubicBezTo>
                  <a:pt x="99085" y="5022"/>
                  <a:pt x="98811" y="5159"/>
                  <a:pt x="98560" y="5273"/>
                </a:cubicBezTo>
                <a:cubicBezTo>
                  <a:pt x="99039" y="4885"/>
                  <a:pt x="99290" y="4497"/>
                  <a:pt x="99678" y="4087"/>
                </a:cubicBezTo>
                <a:lnTo>
                  <a:pt x="99678" y="4087"/>
                </a:lnTo>
                <a:cubicBezTo>
                  <a:pt x="99176" y="4360"/>
                  <a:pt x="98560" y="4543"/>
                  <a:pt x="98103" y="4863"/>
                </a:cubicBezTo>
                <a:cubicBezTo>
                  <a:pt x="98537" y="4452"/>
                  <a:pt x="98879" y="3904"/>
                  <a:pt x="99222" y="3470"/>
                </a:cubicBezTo>
                <a:lnTo>
                  <a:pt x="99222" y="3470"/>
                </a:lnTo>
                <a:cubicBezTo>
                  <a:pt x="98468" y="3904"/>
                  <a:pt x="97555" y="4406"/>
                  <a:pt x="96825" y="4863"/>
                </a:cubicBezTo>
                <a:cubicBezTo>
                  <a:pt x="97852" y="3653"/>
                  <a:pt x="99473" y="2717"/>
                  <a:pt x="100431" y="1416"/>
                </a:cubicBezTo>
                <a:lnTo>
                  <a:pt x="100431" y="1416"/>
                </a:lnTo>
                <a:cubicBezTo>
                  <a:pt x="97738" y="2238"/>
                  <a:pt x="95935" y="3676"/>
                  <a:pt x="93698" y="5228"/>
                </a:cubicBezTo>
                <a:cubicBezTo>
                  <a:pt x="93766" y="4954"/>
                  <a:pt x="93835" y="4726"/>
                  <a:pt x="93903" y="4497"/>
                </a:cubicBezTo>
                <a:lnTo>
                  <a:pt x="93903" y="4497"/>
                </a:lnTo>
                <a:cubicBezTo>
                  <a:pt x="93401" y="4726"/>
                  <a:pt x="92557" y="4977"/>
                  <a:pt x="92146" y="5273"/>
                </a:cubicBezTo>
                <a:cubicBezTo>
                  <a:pt x="92351" y="4863"/>
                  <a:pt x="92328" y="4475"/>
                  <a:pt x="92443" y="4132"/>
                </a:cubicBezTo>
                <a:lnTo>
                  <a:pt x="92443" y="4132"/>
                </a:lnTo>
                <a:cubicBezTo>
                  <a:pt x="91895" y="4497"/>
                  <a:pt x="91233" y="4863"/>
                  <a:pt x="90708" y="5068"/>
                </a:cubicBezTo>
                <a:cubicBezTo>
                  <a:pt x="91187" y="4589"/>
                  <a:pt x="91644" y="4041"/>
                  <a:pt x="92009" y="3493"/>
                </a:cubicBezTo>
                <a:lnTo>
                  <a:pt x="92009" y="3493"/>
                </a:lnTo>
                <a:cubicBezTo>
                  <a:pt x="90868" y="3539"/>
                  <a:pt x="89772" y="4475"/>
                  <a:pt x="88813" y="5068"/>
                </a:cubicBezTo>
                <a:cubicBezTo>
                  <a:pt x="89338" y="4566"/>
                  <a:pt x="89932" y="3972"/>
                  <a:pt x="90206" y="3265"/>
                </a:cubicBezTo>
                <a:cubicBezTo>
                  <a:pt x="90191" y="3265"/>
                  <a:pt x="90176" y="3265"/>
                  <a:pt x="90162" y="3265"/>
                </a:cubicBezTo>
                <a:cubicBezTo>
                  <a:pt x="88813" y="3265"/>
                  <a:pt x="87728" y="4299"/>
                  <a:pt x="86599" y="4908"/>
                </a:cubicBezTo>
                <a:cubicBezTo>
                  <a:pt x="87033" y="4429"/>
                  <a:pt x="87398" y="3790"/>
                  <a:pt x="87741" y="3265"/>
                </a:cubicBezTo>
                <a:lnTo>
                  <a:pt x="87741" y="3265"/>
                </a:lnTo>
                <a:cubicBezTo>
                  <a:pt x="86508" y="3356"/>
                  <a:pt x="85526" y="4338"/>
                  <a:pt x="84340" y="4703"/>
                </a:cubicBezTo>
                <a:cubicBezTo>
                  <a:pt x="84956" y="4132"/>
                  <a:pt x="85595" y="3470"/>
                  <a:pt x="86097" y="2877"/>
                </a:cubicBezTo>
                <a:lnTo>
                  <a:pt x="86097" y="2877"/>
                </a:lnTo>
                <a:cubicBezTo>
                  <a:pt x="84591" y="3151"/>
                  <a:pt x="83016" y="4338"/>
                  <a:pt x="81623" y="4863"/>
                </a:cubicBezTo>
                <a:cubicBezTo>
                  <a:pt x="81943" y="3630"/>
                  <a:pt x="83723" y="2626"/>
                  <a:pt x="84819" y="1827"/>
                </a:cubicBezTo>
                <a:lnTo>
                  <a:pt x="84819" y="1827"/>
                </a:lnTo>
                <a:cubicBezTo>
                  <a:pt x="82696" y="2306"/>
                  <a:pt x="80391" y="4657"/>
                  <a:pt x="78314" y="5091"/>
                </a:cubicBezTo>
                <a:cubicBezTo>
                  <a:pt x="79403" y="4276"/>
                  <a:pt x="79156" y="4020"/>
                  <a:pt x="78443" y="4020"/>
                </a:cubicBezTo>
                <a:cubicBezTo>
                  <a:pt x="77439" y="4020"/>
                  <a:pt x="75509" y="4529"/>
                  <a:pt x="75095" y="4703"/>
                </a:cubicBezTo>
                <a:cubicBezTo>
                  <a:pt x="75734" y="4338"/>
                  <a:pt x="75963" y="3767"/>
                  <a:pt x="76237" y="3265"/>
                </a:cubicBezTo>
                <a:lnTo>
                  <a:pt x="76237" y="3265"/>
                </a:lnTo>
                <a:cubicBezTo>
                  <a:pt x="75209" y="3425"/>
                  <a:pt x="74228" y="4087"/>
                  <a:pt x="73224" y="4246"/>
                </a:cubicBezTo>
                <a:cubicBezTo>
                  <a:pt x="73749" y="3699"/>
                  <a:pt x="74342" y="3082"/>
                  <a:pt x="74593" y="2489"/>
                </a:cubicBezTo>
                <a:lnTo>
                  <a:pt x="74593" y="2489"/>
                </a:lnTo>
                <a:cubicBezTo>
                  <a:pt x="73886" y="2854"/>
                  <a:pt x="73201" y="3311"/>
                  <a:pt x="72562" y="3790"/>
                </a:cubicBezTo>
                <a:cubicBezTo>
                  <a:pt x="73178" y="3059"/>
                  <a:pt x="74159" y="2580"/>
                  <a:pt x="74593" y="1621"/>
                </a:cubicBezTo>
                <a:lnTo>
                  <a:pt x="74593" y="1621"/>
                </a:lnTo>
                <a:cubicBezTo>
                  <a:pt x="72767" y="1987"/>
                  <a:pt x="70690" y="3493"/>
                  <a:pt x="69092" y="4543"/>
                </a:cubicBezTo>
                <a:cubicBezTo>
                  <a:pt x="69366" y="4338"/>
                  <a:pt x="69777" y="3676"/>
                  <a:pt x="70074" y="3265"/>
                </a:cubicBezTo>
                <a:lnTo>
                  <a:pt x="70074" y="3265"/>
                </a:lnTo>
                <a:cubicBezTo>
                  <a:pt x="69321" y="3539"/>
                  <a:pt x="68659" y="4018"/>
                  <a:pt x="67905" y="4292"/>
                </a:cubicBezTo>
                <a:cubicBezTo>
                  <a:pt x="68407" y="3813"/>
                  <a:pt x="68887" y="3288"/>
                  <a:pt x="69252" y="2694"/>
                </a:cubicBezTo>
                <a:lnTo>
                  <a:pt x="69252" y="2694"/>
                </a:lnTo>
                <a:cubicBezTo>
                  <a:pt x="68042" y="3037"/>
                  <a:pt x="67084" y="3950"/>
                  <a:pt x="65988" y="4452"/>
                </a:cubicBezTo>
                <a:cubicBezTo>
                  <a:pt x="66559" y="3721"/>
                  <a:pt x="67586" y="3196"/>
                  <a:pt x="68042" y="2306"/>
                </a:cubicBezTo>
                <a:lnTo>
                  <a:pt x="68042" y="2306"/>
                </a:lnTo>
                <a:cubicBezTo>
                  <a:pt x="67038" y="2786"/>
                  <a:pt x="65920" y="3174"/>
                  <a:pt x="65007" y="3836"/>
                </a:cubicBezTo>
                <a:cubicBezTo>
                  <a:pt x="65920" y="2991"/>
                  <a:pt x="67221" y="2238"/>
                  <a:pt x="67814" y="1211"/>
                </a:cubicBezTo>
                <a:lnTo>
                  <a:pt x="67814" y="1211"/>
                </a:lnTo>
                <a:cubicBezTo>
                  <a:pt x="65851" y="1713"/>
                  <a:pt x="63888" y="2580"/>
                  <a:pt x="62313" y="3927"/>
                </a:cubicBezTo>
                <a:cubicBezTo>
                  <a:pt x="62724" y="3470"/>
                  <a:pt x="63728" y="2443"/>
                  <a:pt x="63888" y="1621"/>
                </a:cubicBezTo>
                <a:lnTo>
                  <a:pt x="63888" y="1621"/>
                </a:lnTo>
                <a:cubicBezTo>
                  <a:pt x="62427" y="1964"/>
                  <a:pt x="61012" y="3196"/>
                  <a:pt x="59894" y="4246"/>
                </a:cubicBezTo>
                <a:cubicBezTo>
                  <a:pt x="60259" y="3584"/>
                  <a:pt x="60647" y="2945"/>
                  <a:pt x="60966" y="2238"/>
                </a:cubicBezTo>
                <a:lnTo>
                  <a:pt x="60966" y="2238"/>
                </a:lnTo>
                <a:cubicBezTo>
                  <a:pt x="59939" y="2557"/>
                  <a:pt x="58912" y="3516"/>
                  <a:pt x="58045" y="4246"/>
                </a:cubicBezTo>
                <a:cubicBezTo>
                  <a:pt x="58456" y="3721"/>
                  <a:pt x="58730" y="3105"/>
                  <a:pt x="58981" y="2489"/>
                </a:cubicBezTo>
                <a:lnTo>
                  <a:pt x="58981" y="2489"/>
                </a:lnTo>
                <a:cubicBezTo>
                  <a:pt x="58227" y="2945"/>
                  <a:pt x="57474" y="3584"/>
                  <a:pt x="56767" y="4041"/>
                </a:cubicBezTo>
                <a:cubicBezTo>
                  <a:pt x="56995" y="3562"/>
                  <a:pt x="57246" y="2763"/>
                  <a:pt x="57520" y="2238"/>
                </a:cubicBezTo>
                <a:lnTo>
                  <a:pt x="57520" y="2238"/>
                </a:lnTo>
                <a:cubicBezTo>
                  <a:pt x="56789" y="2968"/>
                  <a:pt x="55260" y="3858"/>
                  <a:pt x="54895" y="4885"/>
                </a:cubicBezTo>
                <a:cubicBezTo>
                  <a:pt x="54804" y="4224"/>
                  <a:pt x="54644" y="3516"/>
                  <a:pt x="54416" y="2900"/>
                </a:cubicBezTo>
                <a:cubicBezTo>
                  <a:pt x="54164" y="3425"/>
                  <a:pt x="53685" y="3836"/>
                  <a:pt x="53503" y="4406"/>
                </a:cubicBezTo>
                <a:cubicBezTo>
                  <a:pt x="53366" y="3813"/>
                  <a:pt x="53160" y="3402"/>
                  <a:pt x="53251" y="2694"/>
                </a:cubicBezTo>
                <a:lnTo>
                  <a:pt x="53251" y="2694"/>
                </a:lnTo>
                <a:cubicBezTo>
                  <a:pt x="52886" y="3288"/>
                  <a:pt x="52544" y="4132"/>
                  <a:pt x="52270" y="4657"/>
                </a:cubicBezTo>
                <a:cubicBezTo>
                  <a:pt x="51836" y="3676"/>
                  <a:pt x="52019" y="2534"/>
                  <a:pt x="52019" y="1439"/>
                </a:cubicBezTo>
                <a:lnTo>
                  <a:pt x="52019" y="1439"/>
                </a:lnTo>
                <a:cubicBezTo>
                  <a:pt x="51950" y="2466"/>
                  <a:pt x="51791" y="3699"/>
                  <a:pt x="51243" y="4452"/>
                </a:cubicBezTo>
                <a:cubicBezTo>
                  <a:pt x="51083" y="2922"/>
                  <a:pt x="51517" y="1530"/>
                  <a:pt x="5160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93" name="Google Shape;3593;p29"/>
          <p:cNvGrpSpPr/>
          <p:nvPr/>
        </p:nvGrpSpPr>
        <p:grpSpPr>
          <a:xfrm>
            <a:off x="-1097149" y="5286849"/>
            <a:ext cx="3103900" cy="2509775"/>
            <a:chOff x="-807750" y="3519275"/>
            <a:chExt cx="2490825" cy="2014050"/>
          </a:xfrm>
        </p:grpSpPr>
        <p:sp>
          <p:nvSpPr>
            <p:cNvPr id="3594" name="Google Shape;3594;p29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29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96" name="Google Shape;3596;p29"/>
          <p:cNvGrpSpPr/>
          <p:nvPr/>
        </p:nvGrpSpPr>
        <p:grpSpPr>
          <a:xfrm>
            <a:off x="-2316000" y="3693951"/>
            <a:ext cx="3615733" cy="4102667"/>
            <a:chOff x="4675" y="5263075"/>
            <a:chExt cx="2711800" cy="3077000"/>
          </a:xfrm>
        </p:grpSpPr>
        <p:sp>
          <p:nvSpPr>
            <p:cNvPr id="3597" name="Google Shape;3597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00" name="Google Shape;3600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601" name="Google Shape;3601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0" name="Google Shape;3620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1" name="Google Shape;3621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29" name="Google Shape;3629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630" name="Google Shape;3630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1" name="Google Shape;3631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2" name="Google Shape;3632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3" name="Google Shape;3633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4" name="Google Shape;3634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5" name="Google Shape;3635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6" name="Google Shape;3636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7" name="Google Shape;3637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8" name="Google Shape;3638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9" name="Google Shape;3639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0" name="Google Shape;3640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1" name="Google Shape;3641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642" name="Google Shape;3642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643" name="Google Shape;3643;p29"/>
          <p:cNvSpPr/>
          <p:nvPr/>
        </p:nvSpPr>
        <p:spPr>
          <a:xfrm>
            <a:off x="1176967" y="6496634"/>
            <a:ext cx="11283012" cy="1730967"/>
          </a:xfrm>
          <a:custGeom>
            <a:avLst/>
            <a:gdLst/>
            <a:ahLst/>
            <a:cxnLst/>
            <a:rect l="l" t="t" r="r" b="b"/>
            <a:pathLst>
              <a:path w="303715" h="51929" extrusionOk="0">
                <a:moveTo>
                  <a:pt x="79752" y="1"/>
                </a:moveTo>
                <a:cubicBezTo>
                  <a:pt x="78794" y="2626"/>
                  <a:pt x="77059" y="5502"/>
                  <a:pt x="76557" y="8081"/>
                </a:cubicBezTo>
                <a:cubicBezTo>
                  <a:pt x="76717" y="7168"/>
                  <a:pt x="76739" y="6323"/>
                  <a:pt x="76899" y="5410"/>
                </a:cubicBezTo>
                <a:lnTo>
                  <a:pt x="76899" y="5410"/>
                </a:lnTo>
                <a:cubicBezTo>
                  <a:pt x="75781" y="6643"/>
                  <a:pt x="74503" y="7853"/>
                  <a:pt x="73087" y="8697"/>
                </a:cubicBezTo>
                <a:cubicBezTo>
                  <a:pt x="73704" y="7876"/>
                  <a:pt x="73681" y="7122"/>
                  <a:pt x="73955" y="6301"/>
                </a:cubicBezTo>
                <a:lnTo>
                  <a:pt x="73955" y="6301"/>
                </a:lnTo>
                <a:cubicBezTo>
                  <a:pt x="72814" y="7008"/>
                  <a:pt x="71695" y="7898"/>
                  <a:pt x="70554" y="8720"/>
                </a:cubicBezTo>
                <a:cubicBezTo>
                  <a:pt x="70919" y="8127"/>
                  <a:pt x="71102" y="7214"/>
                  <a:pt x="71444" y="6620"/>
                </a:cubicBezTo>
                <a:lnTo>
                  <a:pt x="71444" y="6620"/>
                </a:lnTo>
                <a:cubicBezTo>
                  <a:pt x="70166" y="7077"/>
                  <a:pt x="69184" y="7990"/>
                  <a:pt x="68020" y="8674"/>
                </a:cubicBezTo>
                <a:cubicBezTo>
                  <a:pt x="68682" y="7876"/>
                  <a:pt x="69390" y="6871"/>
                  <a:pt x="69846" y="5981"/>
                </a:cubicBezTo>
                <a:lnTo>
                  <a:pt x="69846" y="5981"/>
                </a:lnTo>
                <a:cubicBezTo>
                  <a:pt x="68431" y="6803"/>
                  <a:pt x="66993" y="7647"/>
                  <a:pt x="65806" y="8697"/>
                </a:cubicBezTo>
                <a:cubicBezTo>
                  <a:pt x="66263" y="6278"/>
                  <a:pt x="69070" y="3995"/>
                  <a:pt x="70166" y="1621"/>
                </a:cubicBezTo>
                <a:lnTo>
                  <a:pt x="70166" y="1621"/>
                </a:lnTo>
                <a:cubicBezTo>
                  <a:pt x="66993" y="3379"/>
                  <a:pt x="64323" y="6346"/>
                  <a:pt x="61424" y="8538"/>
                </a:cubicBezTo>
                <a:lnTo>
                  <a:pt x="61424" y="8538"/>
                </a:lnTo>
                <a:cubicBezTo>
                  <a:pt x="62314" y="7510"/>
                  <a:pt x="63250" y="6620"/>
                  <a:pt x="63524" y="5342"/>
                </a:cubicBezTo>
                <a:lnTo>
                  <a:pt x="63524" y="5342"/>
                </a:lnTo>
                <a:cubicBezTo>
                  <a:pt x="60876" y="6004"/>
                  <a:pt x="58959" y="8332"/>
                  <a:pt x="56653" y="9085"/>
                </a:cubicBezTo>
                <a:cubicBezTo>
                  <a:pt x="57361" y="8332"/>
                  <a:pt x="57429" y="7419"/>
                  <a:pt x="57772" y="6620"/>
                </a:cubicBezTo>
                <a:lnTo>
                  <a:pt x="57772" y="6620"/>
                </a:lnTo>
                <a:cubicBezTo>
                  <a:pt x="56334" y="7214"/>
                  <a:pt x="54667" y="8446"/>
                  <a:pt x="53161" y="9154"/>
                </a:cubicBezTo>
                <a:cubicBezTo>
                  <a:pt x="53823" y="8355"/>
                  <a:pt x="54462" y="7465"/>
                  <a:pt x="54941" y="6620"/>
                </a:cubicBezTo>
                <a:lnTo>
                  <a:pt x="54941" y="6620"/>
                </a:lnTo>
                <a:cubicBezTo>
                  <a:pt x="53321" y="7351"/>
                  <a:pt x="51814" y="8629"/>
                  <a:pt x="50239" y="9405"/>
                </a:cubicBezTo>
                <a:cubicBezTo>
                  <a:pt x="51152" y="7921"/>
                  <a:pt x="52796" y="6666"/>
                  <a:pt x="54211" y="5616"/>
                </a:cubicBezTo>
                <a:lnTo>
                  <a:pt x="54211" y="5616"/>
                </a:lnTo>
                <a:cubicBezTo>
                  <a:pt x="51723" y="6255"/>
                  <a:pt x="48664" y="6757"/>
                  <a:pt x="46382" y="7853"/>
                </a:cubicBezTo>
                <a:cubicBezTo>
                  <a:pt x="46108" y="7990"/>
                  <a:pt x="45880" y="8172"/>
                  <a:pt x="45674" y="8378"/>
                </a:cubicBezTo>
                <a:cubicBezTo>
                  <a:pt x="47820" y="5798"/>
                  <a:pt x="49760" y="3014"/>
                  <a:pt x="52020" y="503"/>
                </a:cubicBezTo>
                <a:lnTo>
                  <a:pt x="52020" y="503"/>
                </a:lnTo>
                <a:cubicBezTo>
                  <a:pt x="46952" y="1188"/>
                  <a:pt x="45629" y="5867"/>
                  <a:pt x="41725" y="7830"/>
                </a:cubicBezTo>
                <a:cubicBezTo>
                  <a:pt x="42753" y="6575"/>
                  <a:pt x="43848" y="5274"/>
                  <a:pt x="44464" y="3767"/>
                </a:cubicBezTo>
                <a:cubicBezTo>
                  <a:pt x="44452" y="3767"/>
                  <a:pt x="44439" y="3767"/>
                  <a:pt x="44427" y="3767"/>
                </a:cubicBezTo>
                <a:cubicBezTo>
                  <a:pt x="41291" y="3767"/>
                  <a:pt x="38338" y="6605"/>
                  <a:pt x="36019" y="8446"/>
                </a:cubicBezTo>
                <a:cubicBezTo>
                  <a:pt x="36727" y="7830"/>
                  <a:pt x="37411" y="6848"/>
                  <a:pt x="37708" y="5981"/>
                </a:cubicBezTo>
                <a:lnTo>
                  <a:pt x="37708" y="5981"/>
                </a:lnTo>
                <a:cubicBezTo>
                  <a:pt x="36019" y="6027"/>
                  <a:pt x="34604" y="7100"/>
                  <a:pt x="33394" y="8149"/>
                </a:cubicBezTo>
                <a:cubicBezTo>
                  <a:pt x="34262" y="6940"/>
                  <a:pt x="35494" y="5730"/>
                  <a:pt x="35540" y="4132"/>
                </a:cubicBezTo>
                <a:lnTo>
                  <a:pt x="35540" y="4132"/>
                </a:lnTo>
                <a:cubicBezTo>
                  <a:pt x="33919" y="5228"/>
                  <a:pt x="32458" y="6620"/>
                  <a:pt x="30929" y="7830"/>
                </a:cubicBezTo>
                <a:cubicBezTo>
                  <a:pt x="32276" y="5502"/>
                  <a:pt x="34353" y="3425"/>
                  <a:pt x="35266" y="914"/>
                </a:cubicBezTo>
                <a:lnTo>
                  <a:pt x="35266" y="914"/>
                </a:lnTo>
                <a:cubicBezTo>
                  <a:pt x="32357" y="1071"/>
                  <a:pt x="28066" y="5154"/>
                  <a:pt x="27124" y="7981"/>
                </a:cubicBezTo>
                <a:lnTo>
                  <a:pt x="27124" y="7981"/>
                </a:lnTo>
                <a:cubicBezTo>
                  <a:pt x="27494" y="6692"/>
                  <a:pt x="27364" y="4704"/>
                  <a:pt x="27277" y="3196"/>
                </a:cubicBezTo>
                <a:lnTo>
                  <a:pt x="27277" y="3196"/>
                </a:lnTo>
                <a:cubicBezTo>
                  <a:pt x="25771" y="4315"/>
                  <a:pt x="24949" y="6004"/>
                  <a:pt x="24218" y="7533"/>
                </a:cubicBezTo>
                <a:cubicBezTo>
                  <a:pt x="24104" y="5776"/>
                  <a:pt x="24378" y="3927"/>
                  <a:pt x="23830" y="2215"/>
                </a:cubicBezTo>
                <a:cubicBezTo>
                  <a:pt x="23305" y="3607"/>
                  <a:pt x="23808" y="5159"/>
                  <a:pt x="22963" y="6255"/>
                </a:cubicBezTo>
                <a:cubicBezTo>
                  <a:pt x="22872" y="4452"/>
                  <a:pt x="22803" y="2649"/>
                  <a:pt x="22507" y="891"/>
                </a:cubicBezTo>
                <a:cubicBezTo>
                  <a:pt x="21365" y="2146"/>
                  <a:pt x="21753" y="4224"/>
                  <a:pt x="21388" y="5616"/>
                </a:cubicBezTo>
                <a:cubicBezTo>
                  <a:pt x="21091" y="4155"/>
                  <a:pt x="20886" y="2580"/>
                  <a:pt x="20338" y="1302"/>
                </a:cubicBezTo>
                <a:cubicBezTo>
                  <a:pt x="19996" y="3196"/>
                  <a:pt x="18946" y="4885"/>
                  <a:pt x="19014" y="6871"/>
                </a:cubicBezTo>
                <a:cubicBezTo>
                  <a:pt x="18056" y="5593"/>
                  <a:pt x="17394" y="3721"/>
                  <a:pt x="16526" y="2261"/>
                </a:cubicBezTo>
                <a:lnTo>
                  <a:pt x="16526" y="2261"/>
                </a:lnTo>
                <a:cubicBezTo>
                  <a:pt x="16412" y="4315"/>
                  <a:pt x="17143" y="5821"/>
                  <a:pt x="17508" y="7739"/>
                </a:cubicBezTo>
                <a:cubicBezTo>
                  <a:pt x="15956" y="6734"/>
                  <a:pt x="14814" y="5296"/>
                  <a:pt x="13399" y="4155"/>
                </a:cubicBezTo>
                <a:lnTo>
                  <a:pt x="13399" y="4155"/>
                </a:lnTo>
                <a:cubicBezTo>
                  <a:pt x="14038" y="5319"/>
                  <a:pt x="14677" y="6460"/>
                  <a:pt x="14563" y="7830"/>
                </a:cubicBezTo>
                <a:cubicBezTo>
                  <a:pt x="13308" y="6940"/>
                  <a:pt x="12121" y="5730"/>
                  <a:pt x="10866" y="4794"/>
                </a:cubicBezTo>
                <a:lnTo>
                  <a:pt x="10866" y="4794"/>
                </a:lnTo>
                <a:cubicBezTo>
                  <a:pt x="11140" y="6369"/>
                  <a:pt x="11665" y="8309"/>
                  <a:pt x="12669" y="9702"/>
                </a:cubicBezTo>
                <a:cubicBezTo>
                  <a:pt x="10957" y="8834"/>
                  <a:pt x="9131" y="7465"/>
                  <a:pt x="7328" y="6894"/>
                </a:cubicBezTo>
                <a:cubicBezTo>
                  <a:pt x="3174" y="10637"/>
                  <a:pt x="2512" y="19288"/>
                  <a:pt x="2260" y="24515"/>
                </a:cubicBezTo>
                <a:cubicBezTo>
                  <a:pt x="2009" y="29833"/>
                  <a:pt x="1" y="39968"/>
                  <a:pt x="5068" y="43894"/>
                </a:cubicBezTo>
                <a:cubicBezTo>
                  <a:pt x="6526" y="45026"/>
                  <a:pt x="8663" y="45451"/>
                  <a:pt x="11125" y="45451"/>
                </a:cubicBezTo>
                <a:cubicBezTo>
                  <a:pt x="17796" y="45451"/>
                  <a:pt x="26845" y="42324"/>
                  <a:pt x="31180" y="41657"/>
                </a:cubicBezTo>
                <a:cubicBezTo>
                  <a:pt x="31912" y="41543"/>
                  <a:pt x="32650" y="41490"/>
                  <a:pt x="33393" y="41490"/>
                </a:cubicBezTo>
                <a:cubicBezTo>
                  <a:pt x="40848" y="41490"/>
                  <a:pt x="48819" y="46727"/>
                  <a:pt x="56217" y="46727"/>
                </a:cubicBezTo>
                <a:cubicBezTo>
                  <a:pt x="56317" y="46727"/>
                  <a:pt x="56416" y="46726"/>
                  <a:pt x="56516" y="46724"/>
                </a:cubicBezTo>
                <a:cubicBezTo>
                  <a:pt x="56886" y="46717"/>
                  <a:pt x="57254" y="46714"/>
                  <a:pt x="57621" y="46714"/>
                </a:cubicBezTo>
                <a:cubicBezTo>
                  <a:pt x="72250" y="46714"/>
                  <a:pt x="85145" y="51906"/>
                  <a:pt x="99930" y="51928"/>
                </a:cubicBezTo>
                <a:cubicBezTo>
                  <a:pt x="112096" y="51928"/>
                  <a:pt x="124948" y="46802"/>
                  <a:pt x="137237" y="46802"/>
                </a:cubicBezTo>
                <a:cubicBezTo>
                  <a:pt x="139128" y="46802"/>
                  <a:pt x="141005" y="46924"/>
                  <a:pt x="142864" y="47204"/>
                </a:cubicBezTo>
                <a:cubicBezTo>
                  <a:pt x="143028" y="47228"/>
                  <a:pt x="143193" y="47239"/>
                  <a:pt x="143361" y="47239"/>
                </a:cubicBezTo>
                <a:cubicBezTo>
                  <a:pt x="145745" y="47239"/>
                  <a:pt x="148528" y="44917"/>
                  <a:pt x="151173" y="43232"/>
                </a:cubicBezTo>
                <a:cubicBezTo>
                  <a:pt x="151401" y="43460"/>
                  <a:pt x="151652" y="43688"/>
                  <a:pt x="151926" y="43894"/>
                </a:cubicBezTo>
                <a:cubicBezTo>
                  <a:pt x="153384" y="45026"/>
                  <a:pt x="155520" y="45451"/>
                  <a:pt x="157979" y="45451"/>
                </a:cubicBezTo>
                <a:cubicBezTo>
                  <a:pt x="164645" y="45451"/>
                  <a:pt x="173686" y="42324"/>
                  <a:pt x="178038" y="41657"/>
                </a:cubicBezTo>
                <a:cubicBezTo>
                  <a:pt x="178768" y="41543"/>
                  <a:pt x="179504" y="41490"/>
                  <a:pt x="180246" y="41490"/>
                </a:cubicBezTo>
                <a:cubicBezTo>
                  <a:pt x="187683" y="41490"/>
                  <a:pt x="195655" y="46727"/>
                  <a:pt x="203052" y="46727"/>
                </a:cubicBezTo>
                <a:cubicBezTo>
                  <a:pt x="203152" y="46727"/>
                  <a:pt x="203252" y="46726"/>
                  <a:pt x="203351" y="46724"/>
                </a:cubicBezTo>
                <a:cubicBezTo>
                  <a:pt x="203721" y="46717"/>
                  <a:pt x="204089" y="46714"/>
                  <a:pt x="204457" y="46714"/>
                </a:cubicBezTo>
                <a:cubicBezTo>
                  <a:pt x="219086" y="46714"/>
                  <a:pt x="232003" y="51906"/>
                  <a:pt x="246765" y="51928"/>
                </a:cubicBezTo>
                <a:cubicBezTo>
                  <a:pt x="258931" y="51928"/>
                  <a:pt x="271800" y="46802"/>
                  <a:pt x="284079" y="46802"/>
                </a:cubicBezTo>
                <a:cubicBezTo>
                  <a:pt x="285968" y="46802"/>
                  <a:pt x="287843" y="46924"/>
                  <a:pt x="289700" y="47204"/>
                </a:cubicBezTo>
                <a:cubicBezTo>
                  <a:pt x="289867" y="47228"/>
                  <a:pt x="290036" y="47240"/>
                  <a:pt x="290208" y="47240"/>
                </a:cubicBezTo>
                <a:cubicBezTo>
                  <a:pt x="293803" y="47240"/>
                  <a:pt x="298270" y="42000"/>
                  <a:pt x="301843" y="41543"/>
                </a:cubicBezTo>
                <a:lnTo>
                  <a:pt x="301843" y="8172"/>
                </a:lnTo>
                <a:cubicBezTo>
                  <a:pt x="302596" y="7625"/>
                  <a:pt x="303281" y="6734"/>
                  <a:pt x="303714" y="6004"/>
                </a:cubicBezTo>
                <a:lnTo>
                  <a:pt x="303714" y="6004"/>
                </a:lnTo>
                <a:cubicBezTo>
                  <a:pt x="302139" y="6255"/>
                  <a:pt x="300564" y="7579"/>
                  <a:pt x="299149" y="8127"/>
                </a:cubicBezTo>
                <a:cubicBezTo>
                  <a:pt x="299902" y="7556"/>
                  <a:pt x="300313" y="6940"/>
                  <a:pt x="300884" y="6301"/>
                </a:cubicBezTo>
                <a:lnTo>
                  <a:pt x="300884" y="6301"/>
                </a:lnTo>
                <a:cubicBezTo>
                  <a:pt x="300108" y="6734"/>
                  <a:pt x="299172" y="7008"/>
                  <a:pt x="298442" y="7510"/>
                </a:cubicBezTo>
                <a:cubicBezTo>
                  <a:pt x="299126" y="6871"/>
                  <a:pt x="299674" y="6027"/>
                  <a:pt x="300199" y="5365"/>
                </a:cubicBezTo>
                <a:lnTo>
                  <a:pt x="300199" y="5365"/>
                </a:lnTo>
                <a:cubicBezTo>
                  <a:pt x="299035" y="6027"/>
                  <a:pt x="297620" y="6780"/>
                  <a:pt x="296479" y="7488"/>
                </a:cubicBezTo>
                <a:cubicBezTo>
                  <a:pt x="298076" y="5616"/>
                  <a:pt x="300564" y="4201"/>
                  <a:pt x="302071" y="2169"/>
                </a:cubicBezTo>
                <a:lnTo>
                  <a:pt x="302071" y="2169"/>
                </a:lnTo>
                <a:cubicBezTo>
                  <a:pt x="297894" y="3447"/>
                  <a:pt x="295132" y="5684"/>
                  <a:pt x="291640" y="8058"/>
                </a:cubicBezTo>
                <a:cubicBezTo>
                  <a:pt x="291754" y="7647"/>
                  <a:pt x="291868" y="7305"/>
                  <a:pt x="291959" y="6963"/>
                </a:cubicBezTo>
                <a:lnTo>
                  <a:pt x="291959" y="6963"/>
                </a:lnTo>
                <a:cubicBezTo>
                  <a:pt x="291183" y="7282"/>
                  <a:pt x="289905" y="7670"/>
                  <a:pt x="289243" y="8127"/>
                </a:cubicBezTo>
                <a:cubicBezTo>
                  <a:pt x="289563" y="7510"/>
                  <a:pt x="289540" y="6917"/>
                  <a:pt x="289722" y="6369"/>
                </a:cubicBezTo>
                <a:lnTo>
                  <a:pt x="289722" y="6369"/>
                </a:lnTo>
                <a:cubicBezTo>
                  <a:pt x="288878" y="6940"/>
                  <a:pt x="287828" y="7488"/>
                  <a:pt x="287006" y="7807"/>
                </a:cubicBezTo>
                <a:cubicBezTo>
                  <a:pt x="287759" y="7077"/>
                  <a:pt x="288467" y="6232"/>
                  <a:pt x="289038" y="5365"/>
                </a:cubicBezTo>
                <a:lnTo>
                  <a:pt x="289038" y="5365"/>
                </a:lnTo>
                <a:cubicBezTo>
                  <a:pt x="287257" y="5456"/>
                  <a:pt x="285568" y="6917"/>
                  <a:pt x="284107" y="7807"/>
                </a:cubicBezTo>
                <a:cubicBezTo>
                  <a:pt x="284906" y="7054"/>
                  <a:pt x="285819" y="6118"/>
                  <a:pt x="286253" y="5045"/>
                </a:cubicBezTo>
                <a:cubicBezTo>
                  <a:pt x="286224" y="5045"/>
                  <a:pt x="286196" y="5044"/>
                  <a:pt x="286167" y="5044"/>
                </a:cubicBezTo>
                <a:cubicBezTo>
                  <a:pt x="284106" y="5044"/>
                  <a:pt x="282417" y="6656"/>
                  <a:pt x="280684" y="7579"/>
                </a:cubicBezTo>
                <a:cubicBezTo>
                  <a:pt x="281368" y="6826"/>
                  <a:pt x="281893" y="5844"/>
                  <a:pt x="282441" y="5045"/>
                </a:cubicBezTo>
                <a:lnTo>
                  <a:pt x="282441" y="5045"/>
                </a:lnTo>
                <a:cubicBezTo>
                  <a:pt x="280547" y="5159"/>
                  <a:pt x="279017" y="6689"/>
                  <a:pt x="277168" y="7236"/>
                </a:cubicBezTo>
                <a:lnTo>
                  <a:pt x="277168" y="7236"/>
                </a:lnTo>
                <a:cubicBezTo>
                  <a:pt x="278127" y="6369"/>
                  <a:pt x="279131" y="5365"/>
                  <a:pt x="279908" y="4429"/>
                </a:cubicBezTo>
                <a:lnTo>
                  <a:pt x="279908" y="4429"/>
                </a:lnTo>
                <a:cubicBezTo>
                  <a:pt x="277557" y="4863"/>
                  <a:pt x="275160" y="6689"/>
                  <a:pt x="272991" y="7488"/>
                </a:cubicBezTo>
                <a:cubicBezTo>
                  <a:pt x="273494" y="5616"/>
                  <a:pt x="276233" y="4041"/>
                  <a:pt x="277922" y="2831"/>
                </a:cubicBezTo>
                <a:lnTo>
                  <a:pt x="277922" y="2831"/>
                </a:lnTo>
                <a:cubicBezTo>
                  <a:pt x="274635" y="3562"/>
                  <a:pt x="271097" y="7168"/>
                  <a:pt x="267856" y="7853"/>
                </a:cubicBezTo>
                <a:cubicBezTo>
                  <a:pt x="269545" y="6600"/>
                  <a:pt x="269163" y="6208"/>
                  <a:pt x="268060" y="6208"/>
                </a:cubicBezTo>
                <a:cubicBezTo>
                  <a:pt x="266509" y="6208"/>
                  <a:pt x="263533" y="6983"/>
                  <a:pt x="262880" y="7236"/>
                </a:cubicBezTo>
                <a:lnTo>
                  <a:pt x="262880" y="7236"/>
                </a:lnTo>
                <a:cubicBezTo>
                  <a:pt x="263884" y="6712"/>
                  <a:pt x="264249" y="5821"/>
                  <a:pt x="264660" y="5022"/>
                </a:cubicBezTo>
                <a:lnTo>
                  <a:pt x="264660" y="5022"/>
                </a:lnTo>
                <a:cubicBezTo>
                  <a:pt x="263085" y="5274"/>
                  <a:pt x="261556" y="6323"/>
                  <a:pt x="260004" y="6552"/>
                </a:cubicBezTo>
                <a:cubicBezTo>
                  <a:pt x="260826" y="5730"/>
                  <a:pt x="261739" y="4749"/>
                  <a:pt x="262104" y="3836"/>
                </a:cubicBezTo>
                <a:lnTo>
                  <a:pt x="262104" y="3836"/>
                </a:lnTo>
                <a:cubicBezTo>
                  <a:pt x="261008" y="4406"/>
                  <a:pt x="259981" y="5114"/>
                  <a:pt x="258977" y="5867"/>
                </a:cubicBezTo>
                <a:cubicBezTo>
                  <a:pt x="259935" y="4703"/>
                  <a:pt x="261465" y="3995"/>
                  <a:pt x="262104" y="2512"/>
                </a:cubicBezTo>
                <a:lnTo>
                  <a:pt x="262104" y="2512"/>
                </a:lnTo>
                <a:cubicBezTo>
                  <a:pt x="259296" y="3059"/>
                  <a:pt x="256101" y="5388"/>
                  <a:pt x="253613" y="7008"/>
                </a:cubicBezTo>
                <a:cubicBezTo>
                  <a:pt x="254046" y="6712"/>
                  <a:pt x="254663" y="5684"/>
                  <a:pt x="255119" y="5022"/>
                </a:cubicBezTo>
                <a:lnTo>
                  <a:pt x="255119" y="5022"/>
                </a:lnTo>
                <a:cubicBezTo>
                  <a:pt x="253978" y="5456"/>
                  <a:pt x="252928" y="6187"/>
                  <a:pt x="251787" y="6620"/>
                </a:cubicBezTo>
                <a:cubicBezTo>
                  <a:pt x="252586" y="5890"/>
                  <a:pt x="253316" y="5068"/>
                  <a:pt x="253864" y="4155"/>
                </a:cubicBezTo>
                <a:lnTo>
                  <a:pt x="253864" y="4155"/>
                </a:lnTo>
                <a:cubicBezTo>
                  <a:pt x="251992" y="4703"/>
                  <a:pt x="250509" y="6072"/>
                  <a:pt x="248842" y="6871"/>
                </a:cubicBezTo>
                <a:cubicBezTo>
                  <a:pt x="249710" y="5753"/>
                  <a:pt x="251307" y="4931"/>
                  <a:pt x="252015" y="3539"/>
                </a:cubicBezTo>
                <a:lnTo>
                  <a:pt x="252015" y="3539"/>
                </a:lnTo>
                <a:cubicBezTo>
                  <a:pt x="250463" y="4292"/>
                  <a:pt x="248705" y="4908"/>
                  <a:pt x="247313" y="5913"/>
                </a:cubicBezTo>
                <a:cubicBezTo>
                  <a:pt x="248728" y="4612"/>
                  <a:pt x="250737" y="3447"/>
                  <a:pt x="251627" y="1850"/>
                </a:cubicBezTo>
                <a:lnTo>
                  <a:pt x="251627" y="1850"/>
                </a:lnTo>
                <a:cubicBezTo>
                  <a:pt x="248591" y="2649"/>
                  <a:pt x="245555" y="3972"/>
                  <a:pt x="243136" y="6050"/>
                </a:cubicBezTo>
                <a:cubicBezTo>
                  <a:pt x="243798" y="5342"/>
                  <a:pt x="245327" y="3767"/>
                  <a:pt x="245578" y="2489"/>
                </a:cubicBezTo>
                <a:lnTo>
                  <a:pt x="245578" y="2489"/>
                </a:lnTo>
                <a:cubicBezTo>
                  <a:pt x="243319" y="3014"/>
                  <a:pt x="241150" y="4908"/>
                  <a:pt x="239415" y="6552"/>
                </a:cubicBezTo>
                <a:cubicBezTo>
                  <a:pt x="239963" y="5525"/>
                  <a:pt x="240557" y="4520"/>
                  <a:pt x="241082" y="3447"/>
                </a:cubicBezTo>
                <a:lnTo>
                  <a:pt x="241082" y="3447"/>
                </a:lnTo>
                <a:cubicBezTo>
                  <a:pt x="239484" y="3950"/>
                  <a:pt x="237886" y="5433"/>
                  <a:pt x="236539" y="6552"/>
                </a:cubicBezTo>
                <a:cubicBezTo>
                  <a:pt x="237179" y="5730"/>
                  <a:pt x="237589" y="4794"/>
                  <a:pt x="237977" y="3836"/>
                </a:cubicBezTo>
                <a:lnTo>
                  <a:pt x="237977" y="3836"/>
                </a:lnTo>
                <a:cubicBezTo>
                  <a:pt x="236813" y="4566"/>
                  <a:pt x="235649" y="5525"/>
                  <a:pt x="234576" y="6232"/>
                </a:cubicBezTo>
                <a:cubicBezTo>
                  <a:pt x="234942" y="5502"/>
                  <a:pt x="235307" y="4269"/>
                  <a:pt x="235741" y="3425"/>
                </a:cubicBezTo>
                <a:lnTo>
                  <a:pt x="235741" y="3425"/>
                </a:lnTo>
                <a:cubicBezTo>
                  <a:pt x="234622" y="4589"/>
                  <a:pt x="232225" y="5958"/>
                  <a:pt x="231655" y="7533"/>
                </a:cubicBezTo>
                <a:cubicBezTo>
                  <a:pt x="231541" y="6506"/>
                  <a:pt x="231290" y="5410"/>
                  <a:pt x="230947" y="4475"/>
                </a:cubicBezTo>
                <a:cubicBezTo>
                  <a:pt x="230536" y="5296"/>
                  <a:pt x="229806" y="5913"/>
                  <a:pt x="229532" y="6803"/>
                </a:cubicBezTo>
                <a:cubicBezTo>
                  <a:pt x="229304" y="5867"/>
                  <a:pt x="228984" y="5251"/>
                  <a:pt x="229121" y="4155"/>
                </a:cubicBezTo>
                <a:lnTo>
                  <a:pt x="229121" y="4155"/>
                </a:lnTo>
                <a:cubicBezTo>
                  <a:pt x="228551" y="5068"/>
                  <a:pt x="228048" y="6369"/>
                  <a:pt x="227615" y="7191"/>
                </a:cubicBezTo>
                <a:cubicBezTo>
                  <a:pt x="226930" y="5684"/>
                  <a:pt x="227204" y="3904"/>
                  <a:pt x="227204" y="2238"/>
                </a:cubicBezTo>
                <a:lnTo>
                  <a:pt x="227204" y="2238"/>
                </a:lnTo>
                <a:cubicBezTo>
                  <a:pt x="227135" y="3790"/>
                  <a:pt x="226884" y="5707"/>
                  <a:pt x="226017" y="6871"/>
                </a:cubicBezTo>
                <a:cubicBezTo>
                  <a:pt x="225766" y="4497"/>
                  <a:pt x="226451" y="2352"/>
                  <a:pt x="226588" y="1"/>
                </a:cubicBezTo>
                <a:lnTo>
                  <a:pt x="226588" y="1"/>
                </a:lnTo>
                <a:cubicBezTo>
                  <a:pt x="225652" y="2626"/>
                  <a:pt x="223917" y="5502"/>
                  <a:pt x="223392" y="8081"/>
                </a:cubicBezTo>
                <a:cubicBezTo>
                  <a:pt x="223552" y="7168"/>
                  <a:pt x="223597" y="6323"/>
                  <a:pt x="223734" y="5410"/>
                </a:cubicBezTo>
                <a:lnTo>
                  <a:pt x="223734" y="5410"/>
                </a:lnTo>
                <a:cubicBezTo>
                  <a:pt x="222616" y="6643"/>
                  <a:pt x="221338" y="7853"/>
                  <a:pt x="219923" y="8697"/>
                </a:cubicBezTo>
                <a:cubicBezTo>
                  <a:pt x="220539" y="7876"/>
                  <a:pt x="220516" y="7122"/>
                  <a:pt x="220790" y="6301"/>
                </a:cubicBezTo>
                <a:lnTo>
                  <a:pt x="220790" y="6301"/>
                </a:lnTo>
                <a:cubicBezTo>
                  <a:pt x="219649" y="7008"/>
                  <a:pt x="218530" y="7898"/>
                  <a:pt x="217389" y="8720"/>
                </a:cubicBezTo>
                <a:cubicBezTo>
                  <a:pt x="217777" y="8127"/>
                  <a:pt x="217960" y="7214"/>
                  <a:pt x="218279" y="6620"/>
                </a:cubicBezTo>
                <a:lnTo>
                  <a:pt x="218279" y="6620"/>
                </a:lnTo>
                <a:cubicBezTo>
                  <a:pt x="217024" y="7077"/>
                  <a:pt x="216019" y="7990"/>
                  <a:pt x="214855" y="8674"/>
                </a:cubicBezTo>
                <a:cubicBezTo>
                  <a:pt x="215517" y="7876"/>
                  <a:pt x="216225" y="6871"/>
                  <a:pt x="216704" y="5981"/>
                </a:cubicBezTo>
                <a:lnTo>
                  <a:pt x="216704" y="5981"/>
                </a:lnTo>
                <a:cubicBezTo>
                  <a:pt x="215266" y="6803"/>
                  <a:pt x="213828" y="7647"/>
                  <a:pt x="212641" y="8697"/>
                </a:cubicBezTo>
                <a:cubicBezTo>
                  <a:pt x="213098" y="6278"/>
                  <a:pt x="215905" y="3995"/>
                  <a:pt x="217024" y="1621"/>
                </a:cubicBezTo>
                <a:lnTo>
                  <a:pt x="217024" y="1621"/>
                </a:lnTo>
                <a:cubicBezTo>
                  <a:pt x="213828" y="3379"/>
                  <a:pt x="211158" y="6346"/>
                  <a:pt x="208259" y="8538"/>
                </a:cubicBezTo>
                <a:cubicBezTo>
                  <a:pt x="209172" y="7510"/>
                  <a:pt x="210085" y="6620"/>
                  <a:pt x="210359" y="5342"/>
                </a:cubicBezTo>
                <a:lnTo>
                  <a:pt x="210359" y="5342"/>
                </a:lnTo>
                <a:cubicBezTo>
                  <a:pt x="207711" y="6004"/>
                  <a:pt x="205817" y="8332"/>
                  <a:pt x="203488" y="9085"/>
                </a:cubicBezTo>
                <a:cubicBezTo>
                  <a:pt x="204196" y="8332"/>
                  <a:pt x="204264" y="7419"/>
                  <a:pt x="204607" y="6620"/>
                </a:cubicBezTo>
                <a:lnTo>
                  <a:pt x="204607" y="6620"/>
                </a:lnTo>
                <a:cubicBezTo>
                  <a:pt x="203169" y="7214"/>
                  <a:pt x="201503" y="8446"/>
                  <a:pt x="200019" y="9154"/>
                </a:cubicBezTo>
                <a:cubicBezTo>
                  <a:pt x="200681" y="8355"/>
                  <a:pt x="201297" y="7465"/>
                  <a:pt x="201777" y="6620"/>
                </a:cubicBezTo>
                <a:lnTo>
                  <a:pt x="201777" y="6620"/>
                </a:lnTo>
                <a:cubicBezTo>
                  <a:pt x="200156" y="7351"/>
                  <a:pt x="198649" y="8629"/>
                  <a:pt x="197074" y="9405"/>
                </a:cubicBezTo>
                <a:cubicBezTo>
                  <a:pt x="197988" y="7921"/>
                  <a:pt x="199631" y="6666"/>
                  <a:pt x="201069" y="5616"/>
                </a:cubicBezTo>
                <a:lnTo>
                  <a:pt x="201069" y="5616"/>
                </a:lnTo>
                <a:cubicBezTo>
                  <a:pt x="198581" y="6255"/>
                  <a:pt x="195522" y="6757"/>
                  <a:pt x="193240" y="7853"/>
                </a:cubicBezTo>
                <a:cubicBezTo>
                  <a:pt x="192966" y="7990"/>
                  <a:pt x="192715" y="8172"/>
                  <a:pt x="192532" y="8378"/>
                </a:cubicBezTo>
                <a:cubicBezTo>
                  <a:pt x="194655" y="5798"/>
                  <a:pt x="196595" y="3014"/>
                  <a:pt x="198855" y="503"/>
                </a:cubicBezTo>
                <a:lnTo>
                  <a:pt x="198855" y="503"/>
                </a:lnTo>
                <a:cubicBezTo>
                  <a:pt x="193788" y="1188"/>
                  <a:pt x="192464" y="5867"/>
                  <a:pt x="188561" y="7830"/>
                </a:cubicBezTo>
                <a:cubicBezTo>
                  <a:pt x="189588" y="6575"/>
                  <a:pt x="190683" y="5274"/>
                  <a:pt x="191323" y="3767"/>
                </a:cubicBezTo>
                <a:cubicBezTo>
                  <a:pt x="191310" y="3767"/>
                  <a:pt x="191297" y="3767"/>
                  <a:pt x="191285" y="3767"/>
                </a:cubicBezTo>
                <a:cubicBezTo>
                  <a:pt x="188126" y="3767"/>
                  <a:pt x="185196" y="6605"/>
                  <a:pt x="182854" y="8446"/>
                </a:cubicBezTo>
                <a:cubicBezTo>
                  <a:pt x="183562" y="7830"/>
                  <a:pt x="184269" y="6848"/>
                  <a:pt x="184566" y="5981"/>
                </a:cubicBezTo>
                <a:lnTo>
                  <a:pt x="184566" y="5981"/>
                </a:lnTo>
                <a:cubicBezTo>
                  <a:pt x="182854" y="6027"/>
                  <a:pt x="181462" y="7100"/>
                  <a:pt x="180252" y="8149"/>
                </a:cubicBezTo>
                <a:cubicBezTo>
                  <a:pt x="181097" y="6940"/>
                  <a:pt x="182329" y="5730"/>
                  <a:pt x="182398" y="4132"/>
                </a:cubicBezTo>
                <a:lnTo>
                  <a:pt x="182398" y="4132"/>
                </a:lnTo>
                <a:cubicBezTo>
                  <a:pt x="180754" y="5228"/>
                  <a:pt x="179294" y="6620"/>
                  <a:pt x="177787" y="7830"/>
                </a:cubicBezTo>
                <a:cubicBezTo>
                  <a:pt x="179134" y="5502"/>
                  <a:pt x="181188" y="3425"/>
                  <a:pt x="182124" y="914"/>
                </a:cubicBezTo>
                <a:lnTo>
                  <a:pt x="182124" y="914"/>
                </a:lnTo>
                <a:cubicBezTo>
                  <a:pt x="179212" y="1069"/>
                  <a:pt x="174959" y="5099"/>
                  <a:pt x="173979" y="7924"/>
                </a:cubicBezTo>
                <a:lnTo>
                  <a:pt x="173979" y="7924"/>
                </a:lnTo>
                <a:cubicBezTo>
                  <a:pt x="174345" y="6635"/>
                  <a:pt x="174200" y="4682"/>
                  <a:pt x="174135" y="3196"/>
                </a:cubicBezTo>
                <a:lnTo>
                  <a:pt x="174135" y="3196"/>
                </a:lnTo>
                <a:cubicBezTo>
                  <a:pt x="172606" y="4315"/>
                  <a:pt x="171807" y="6004"/>
                  <a:pt x="171054" y="7533"/>
                </a:cubicBezTo>
                <a:cubicBezTo>
                  <a:pt x="170940" y="5776"/>
                  <a:pt x="171236" y="3927"/>
                  <a:pt x="170688" y="2215"/>
                </a:cubicBezTo>
                <a:cubicBezTo>
                  <a:pt x="170163" y="3607"/>
                  <a:pt x="170643" y="5159"/>
                  <a:pt x="169798" y="6255"/>
                </a:cubicBezTo>
                <a:cubicBezTo>
                  <a:pt x="169707" y="4452"/>
                  <a:pt x="169638" y="2649"/>
                  <a:pt x="169342" y="891"/>
                </a:cubicBezTo>
                <a:cubicBezTo>
                  <a:pt x="168200" y="2146"/>
                  <a:pt x="168589" y="4224"/>
                  <a:pt x="168223" y="5616"/>
                </a:cubicBezTo>
                <a:cubicBezTo>
                  <a:pt x="167927" y="4155"/>
                  <a:pt x="167721" y="2580"/>
                  <a:pt x="167173" y="1302"/>
                </a:cubicBezTo>
                <a:cubicBezTo>
                  <a:pt x="166831" y="3196"/>
                  <a:pt x="165804" y="4885"/>
                  <a:pt x="165849" y="6871"/>
                </a:cubicBezTo>
                <a:cubicBezTo>
                  <a:pt x="164891" y="5593"/>
                  <a:pt x="164252" y="3721"/>
                  <a:pt x="163362" y="2261"/>
                </a:cubicBezTo>
                <a:lnTo>
                  <a:pt x="163362" y="2261"/>
                </a:lnTo>
                <a:cubicBezTo>
                  <a:pt x="163270" y="4315"/>
                  <a:pt x="163978" y="5821"/>
                  <a:pt x="164343" y="7739"/>
                </a:cubicBezTo>
                <a:cubicBezTo>
                  <a:pt x="162791" y="6734"/>
                  <a:pt x="161672" y="5296"/>
                  <a:pt x="160234" y="4155"/>
                </a:cubicBezTo>
                <a:lnTo>
                  <a:pt x="160234" y="4155"/>
                </a:lnTo>
                <a:cubicBezTo>
                  <a:pt x="160896" y="5319"/>
                  <a:pt x="161535" y="6460"/>
                  <a:pt x="161399" y="7830"/>
                </a:cubicBezTo>
                <a:cubicBezTo>
                  <a:pt x="160143" y="6940"/>
                  <a:pt x="158979" y="5730"/>
                  <a:pt x="157701" y="4794"/>
                </a:cubicBezTo>
                <a:lnTo>
                  <a:pt x="157701" y="4794"/>
                </a:lnTo>
                <a:cubicBezTo>
                  <a:pt x="157975" y="6369"/>
                  <a:pt x="158500" y="8309"/>
                  <a:pt x="159527" y="9702"/>
                </a:cubicBezTo>
                <a:cubicBezTo>
                  <a:pt x="158294" y="9085"/>
                  <a:pt x="156993" y="8195"/>
                  <a:pt x="155715" y="7556"/>
                </a:cubicBezTo>
                <a:cubicBezTo>
                  <a:pt x="156172" y="7054"/>
                  <a:pt x="156582" y="6506"/>
                  <a:pt x="156856" y="6004"/>
                </a:cubicBezTo>
                <a:lnTo>
                  <a:pt x="156856" y="6004"/>
                </a:lnTo>
                <a:cubicBezTo>
                  <a:pt x="156057" y="6141"/>
                  <a:pt x="155236" y="6552"/>
                  <a:pt x="154460" y="7008"/>
                </a:cubicBezTo>
                <a:cubicBezTo>
                  <a:pt x="154368" y="6963"/>
                  <a:pt x="154254" y="6940"/>
                  <a:pt x="154163" y="6894"/>
                </a:cubicBezTo>
                <a:cubicBezTo>
                  <a:pt x="153957" y="7100"/>
                  <a:pt x="153752" y="7305"/>
                  <a:pt x="153569" y="7510"/>
                </a:cubicBezTo>
                <a:cubicBezTo>
                  <a:pt x="153136" y="7761"/>
                  <a:pt x="152725" y="7967"/>
                  <a:pt x="152314" y="8127"/>
                </a:cubicBezTo>
                <a:cubicBezTo>
                  <a:pt x="153067" y="7556"/>
                  <a:pt x="153478" y="6940"/>
                  <a:pt x="154049" y="6301"/>
                </a:cubicBezTo>
                <a:lnTo>
                  <a:pt x="154049" y="6301"/>
                </a:lnTo>
                <a:cubicBezTo>
                  <a:pt x="153273" y="6734"/>
                  <a:pt x="152314" y="7008"/>
                  <a:pt x="151606" y="7510"/>
                </a:cubicBezTo>
                <a:cubicBezTo>
                  <a:pt x="152291" y="6871"/>
                  <a:pt x="152839" y="6027"/>
                  <a:pt x="153364" y="5365"/>
                </a:cubicBezTo>
                <a:lnTo>
                  <a:pt x="153364" y="5365"/>
                </a:lnTo>
                <a:cubicBezTo>
                  <a:pt x="152200" y="6027"/>
                  <a:pt x="150762" y="6780"/>
                  <a:pt x="149644" y="7488"/>
                </a:cubicBezTo>
                <a:cubicBezTo>
                  <a:pt x="151241" y="5616"/>
                  <a:pt x="153729" y="4201"/>
                  <a:pt x="155236" y="2169"/>
                </a:cubicBezTo>
                <a:lnTo>
                  <a:pt x="155236" y="2169"/>
                </a:lnTo>
                <a:cubicBezTo>
                  <a:pt x="151036" y="3447"/>
                  <a:pt x="148274" y="5684"/>
                  <a:pt x="144805" y="8058"/>
                </a:cubicBezTo>
                <a:cubicBezTo>
                  <a:pt x="144896" y="7647"/>
                  <a:pt x="145033" y="7305"/>
                  <a:pt x="145124" y="6963"/>
                </a:cubicBezTo>
                <a:lnTo>
                  <a:pt x="145124" y="6963"/>
                </a:lnTo>
                <a:cubicBezTo>
                  <a:pt x="144348" y="7282"/>
                  <a:pt x="143047" y="7670"/>
                  <a:pt x="142408" y="8127"/>
                </a:cubicBezTo>
                <a:cubicBezTo>
                  <a:pt x="142727" y="7510"/>
                  <a:pt x="142705" y="6917"/>
                  <a:pt x="142887" y="6369"/>
                </a:cubicBezTo>
                <a:lnTo>
                  <a:pt x="142887" y="6369"/>
                </a:lnTo>
                <a:cubicBezTo>
                  <a:pt x="142020" y="6940"/>
                  <a:pt x="140993" y="7488"/>
                  <a:pt x="140171" y="7807"/>
                </a:cubicBezTo>
                <a:cubicBezTo>
                  <a:pt x="140924" y="7077"/>
                  <a:pt x="141609" y="6232"/>
                  <a:pt x="142180" y="5365"/>
                </a:cubicBezTo>
                <a:lnTo>
                  <a:pt x="142180" y="5365"/>
                </a:lnTo>
                <a:cubicBezTo>
                  <a:pt x="140422" y="5456"/>
                  <a:pt x="138733" y="6917"/>
                  <a:pt x="137249" y="7807"/>
                </a:cubicBezTo>
                <a:cubicBezTo>
                  <a:pt x="138048" y="7054"/>
                  <a:pt x="138984" y="6118"/>
                  <a:pt x="139395" y="5045"/>
                </a:cubicBezTo>
                <a:cubicBezTo>
                  <a:pt x="139367" y="5045"/>
                  <a:pt x="139338" y="5044"/>
                  <a:pt x="139310" y="5044"/>
                </a:cubicBezTo>
                <a:cubicBezTo>
                  <a:pt x="137271" y="5044"/>
                  <a:pt x="135582" y="6656"/>
                  <a:pt x="133848" y="7579"/>
                </a:cubicBezTo>
                <a:cubicBezTo>
                  <a:pt x="134510" y="6826"/>
                  <a:pt x="135058" y="5844"/>
                  <a:pt x="135606" y="5045"/>
                </a:cubicBezTo>
                <a:lnTo>
                  <a:pt x="135606" y="5045"/>
                </a:lnTo>
                <a:cubicBezTo>
                  <a:pt x="133711" y="5159"/>
                  <a:pt x="132182" y="6689"/>
                  <a:pt x="130333" y="7236"/>
                </a:cubicBezTo>
                <a:cubicBezTo>
                  <a:pt x="131292" y="6369"/>
                  <a:pt x="132296" y="5365"/>
                  <a:pt x="133050" y="4429"/>
                </a:cubicBezTo>
                <a:lnTo>
                  <a:pt x="133050" y="4429"/>
                </a:lnTo>
                <a:cubicBezTo>
                  <a:pt x="130721" y="4863"/>
                  <a:pt x="128302" y="6689"/>
                  <a:pt x="126156" y="7488"/>
                </a:cubicBezTo>
                <a:cubicBezTo>
                  <a:pt x="126658" y="5616"/>
                  <a:pt x="129397" y="4041"/>
                  <a:pt x="131087" y="2831"/>
                </a:cubicBezTo>
                <a:lnTo>
                  <a:pt x="131087" y="2831"/>
                </a:lnTo>
                <a:cubicBezTo>
                  <a:pt x="127800" y="3562"/>
                  <a:pt x="124262" y="7168"/>
                  <a:pt x="121021" y="7853"/>
                </a:cubicBezTo>
                <a:cubicBezTo>
                  <a:pt x="122710" y="6600"/>
                  <a:pt x="122328" y="6208"/>
                  <a:pt x="121224" y="6208"/>
                </a:cubicBezTo>
                <a:cubicBezTo>
                  <a:pt x="119674" y="6208"/>
                  <a:pt x="116698" y="6983"/>
                  <a:pt x="116045" y="7236"/>
                </a:cubicBezTo>
                <a:cubicBezTo>
                  <a:pt x="117026" y="6712"/>
                  <a:pt x="117391" y="5821"/>
                  <a:pt x="117802" y="5022"/>
                </a:cubicBezTo>
                <a:lnTo>
                  <a:pt x="117802" y="5022"/>
                </a:lnTo>
                <a:cubicBezTo>
                  <a:pt x="116227" y="5274"/>
                  <a:pt x="114721" y="6323"/>
                  <a:pt x="113169" y="6552"/>
                </a:cubicBezTo>
                <a:cubicBezTo>
                  <a:pt x="113968" y="5730"/>
                  <a:pt x="114903" y="4749"/>
                  <a:pt x="115269" y="3836"/>
                </a:cubicBezTo>
                <a:lnTo>
                  <a:pt x="115269" y="3836"/>
                </a:lnTo>
                <a:cubicBezTo>
                  <a:pt x="114173" y="4406"/>
                  <a:pt x="113146" y="5114"/>
                  <a:pt x="112142" y="5867"/>
                </a:cubicBezTo>
                <a:cubicBezTo>
                  <a:pt x="113077" y="4703"/>
                  <a:pt x="114629" y="3995"/>
                  <a:pt x="115269" y="2512"/>
                </a:cubicBezTo>
                <a:lnTo>
                  <a:pt x="115269" y="2512"/>
                </a:lnTo>
                <a:cubicBezTo>
                  <a:pt x="112461" y="3059"/>
                  <a:pt x="109243" y="5388"/>
                  <a:pt x="106755" y="7008"/>
                </a:cubicBezTo>
                <a:cubicBezTo>
                  <a:pt x="107188" y="6712"/>
                  <a:pt x="107828" y="5684"/>
                  <a:pt x="108284" y="5022"/>
                </a:cubicBezTo>
                <a:lnTo>
                  <a:pt x="108284" y="5022"/>
                </a:lnTo>
                <a:cubicBezTo>
                  <a:pt x="107120" y="5456"/>
                  <a:pt x="106093" y="6187"/>
                  <a:pt x="104929" y="6620"/>
                </a:cubicBezTo>
                <a:cubicBezTo>
                  <a:pt x="105728" y="5890"/>
                  <a:pt x="106458" y="5068"/>
                  <a:pt x="107029" y="4155"/>
                </a:cubicBezTo>
                <a:lnTo>
                  <a:pt x="107029" y="4155"/>
                </a:lnTo>
                <a:cubicBezTo>
                  <a:pt x="105134" y="4703"/>
                  <a:pt x="103673" y="6072"/>
                  <a:pt x="101984" y="6871"/>
                </a:cubicBezTo>
                <a:cubicBezTo>
                  <a:pt x="102874" y="5753"/>
                  <a:pt x="104449" y="4931"/>
                  <a:pt x="105180" y="3539"/>
                </a:cubicBezTo>
                <a:lnTo>
                  <a:pt x="105180" y="3539"/>
                </a:lnTo>
                <a:cubicBezTo>
                  <a:pt x="103605" y="4292"/>
                  <a:pt x="101870" y="4908"/>
                  <a:pt x="100478" y="5913"/>
                </a:cubicBezTo>
                <a:cubicBezTo>
                  <a:pt x="101870" y="4612"/>
                  <a:pt x="103902" y="3447"/>
                  <a:pt x="104792" y="1850"/>
                </a:cubicBezTo>
                <a:lnTo>
                  <a:pt x="104792" y="1850"/>
                </a:lnTo>
                <a:cubicBezTo>
                  <a:pt x="101756" y="2649"/>
                  <a:pt x="98720" y="3972"/>
                  <a:pt x="96278" y="6050"/>
                </a:cubicBezTo>
                <a:cubicBezTo>
                  <a:pt x="96940" y="5342"/>
                  <a:pt x="98469" y="3767"/>
                  <a:pt x="98743" y="2489"/>
                </a:cubicBezTo>
                <a:lnTo>
                  <a:pt x="98743" y="2489"/>
                </a:lnTo>
                <a:cubicBezTo>
                  <a:pt x="96483" y="3014"/>
                  <a:pt x="94315" y="4908"/>
                  <a:pt x="92557" y="6552"/>
                </a:cubicBezTo>
                <a:cubicBezTo>
                  <a:pt x="93128" y="5525"/>
                  <a:pt x="93722" y="4520"/>
                  <a:pt x="94224" y="3447"/>
                </a:cubicBezTo>
                <a:lnTo>
                  <a:pt x="94224" y="3447"/>
                </a:lnTo>
                <a:cubicBezTo>
                  <a:pt x="92649" y="3950"/>
                  <a:pt x="91051" y="5433"/>
                  <a:pt x="89704" y="6552"/>
                </a:cubicBezTo>
                <a:cubicBezTo>
                  <a:pt x="90343" y="5730"/>
                  <a:pt x="90754" y="4794"/>
                  <a:pt x="91142" y="3836"/>
                </a:cubicBezTo>
                <a:lnTo>
                  <a:pt x="91142" y="3836"/>
                </a:lnTo>
                <a:cubicBezTo>
                  <a:pt x="89978" y="4566"/>
                  <a:pt x="88814" y="5525"/>
                  <a:pt x="87718" y="6232"/>
                </a:cubicBezTo>
                <a:cubicBezTo>
                  <a:pt x="88106" y="5502"/>
                  <a:pt x="88472" y="4269"/>
                  <a:pt x="88905" y="3425"/>
                </a:cubicBezTo>
                <a:lnTo>
                  <a:pt x="88905" y="3425"/>
                </a:lnTo>
                <a:cubicBezTo>
                  <a:pt x="87787" y="4589"/>
                  <a:pt x="85390" y="5958"/>
                  <a:pt x="84820" y="7533"/>
                </a:cubicBezTo>
                <a:cubicBezTo>
                  <a:pt x="84683" y="6506"/>
                  <a:pt x="84432" y="5410"/>
                  <a:pt x="84089" y="4475"/>
                </a:cubicBezTo>
                <a:cubicBezTo>
                  <a:pt x="83701" y="5296"/>
                  <a:pt x="82948" y="5913"/>
                  <a:pt x="82674" y="6803"/>
                </a:cubicBezTo>
                <a:cubicBezTo>
                  <a:pt x="82446" y="5867"/>
                  <a:pt x="82126" y="5251"/>
                  <a:pt x="82286" y="4155"/>
                </a:cubicBezTo>
                <a:lnTo>
                  <a:pt x="82286" y="4155"/>
                </a:lnTo>
                <a:cubicBezTo>
                  <a:pt x="81715" y="5068"/>
                  <a:pt x="81190" y="6369"/>
                  <a:pt x="80780" y="7191"/>
                </a:cubicBezTo>
                <a:cubicBezTo>
                  <a:pt x="80095" y="5684"/>
                  <a:pt x="80369" y="3904"/>
                  <a:pt x="80369" y="2238"/>
                </a:cubicBezTo>
                <a:lnTo>
                  <a:pt x="80369" y="2238"/>
                </a:lnTo>
                <a:cubicBezTo>
                  <a:pt x="80300" y="3790"/>
                  <a:pt x="80026" y="5707"/>
                  <a:pt x="79182" y="6871"/>
                </a:cubicBezTo>
                <a:cubicBezTo>
                  <a:pt x="78931" y="4497"/>
                  <a:pt x="79615" y="2352"/>
                  <a:pt x="797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4" name="Google Shape;3644;p29"/>
          <p:cNvSpPr/>
          <p:nvPr/>
        </p:nvSpPr>
        <p:spPr>
          <a:xfrm>
            <a:off x="-3800542" y="-74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45" name="Google Shape;3645;p29"/>
          <p:cNvGrpSpPr/>
          <p:nvPr/>
        </p:nvGrpSpPr>
        <p:grpSpPr>
          <a:xfrm rot="935900" flipH="1">
            <a:off x="10297104" y="729152"/>
            <a:ext cx="2415808" cy="1522113"/>
            <a:chOff x="1783375" y="3070625"/>
            <a:chExt cx="1811800" cy="1141550"/>
          </a:xfrm>
        </p:grpSpPr>
        <p:sp>
          <p:nvSpPr>
            <p:cNvPr id="3646" name="Google Shape;3646;p29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29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48" name="Google Shape;3648;p29"/>
          <p:cNvSpPr/>
          <p:nvPr/>
        </p:nvSpPr>
        <p:spPr>
          <a:xfrm flipH="1">
            <a:off x="8272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9" name="Google Shape;3649;p29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622512673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3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1" name="Google Shape;3651;p30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652" name="Google Shape;3652;p30"/>
          <p:cNvGrpSpPr/>
          <p:nvPr/>
        </p:nvGrpSpPr>
        <p:grpSpPr>
          <a:xfrm flipH="1">
            <a:off x="9141597" y="85203"/>
            <a:ext cx="4465385" cy="6096013"/>
            <a:chOff x="-8979" y="-3697236"/>
            <a:chExt cx="3349039" cy="4572010"/>
          </a:xfrm>
        </p:grpSpPr>
        <p:sp>
          <p:nvSpPr>
            <p:cNvPr id="3653" name="Google Shape;3653;p30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30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5" name="Google Shape;3655;p30"/>
          <p:cNvSpPr/>
          <p:nvPr/>
        </p:nvSpPr>
        <p:spPr>
          <a:xfrm flipH="1">
            <a:off x="7847135" y="-6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6" name="Google Shape;3656;p30"/>
          <p:cNvSpPr/>
          <p:nvPr/>
        </p:nvSpPr>
        <p:spPr>
          <a:xfrm flipH="1">
            <a:off x="9744242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7" name="Google Shape;3657;p30"/>
          <p:cNvSpPr/>
          <p:nvPr/>
        </p:nvSpPr>
        <p:spPr>
          <a:xfrm flipH="1">
            <a:off x="-3842600" y="-9023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8" name="Google Shape;3658;p30"/>
          <p:cNvSpPr/>
          <p:nvPr/>
        </p:nvSpPr>
        <p:spPr>
          <a:xfrm flipH="1">
            <a:off x="-583400" y="-7640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9" name="Google Shape;3659;p30"/>
          <p:cNvSpPr/>
          <p:nvPr/>
        </p:nvSpPr>
        <p:spPr>
          <a:xfrm>
            <a:off x="1081467" y="-8006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0" name="Google Shape;3660;p30"/>
          <p:cNvSpPr/>
          <p:nvPr/>
        </p:nvSpPr>
        <p:spPr>
          <a:xfrm rot="-1242405">
            <a:off x="-329899" y="-548465"/>
            <a:ext cx="4813427" cy="1812759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1" name="Google Shape;3661;p30"/>
          <p:cNvSpPr/>
          <p:nvPr/>
        </p:nvSpPr>
        <p:spPr>
          <a:xfrm>
            <a:off x="10945238" y="4403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2" name="Google Shape;3662;p30"/>
          <p:cNvSpPr/>
          <p:nvPr/>
        </p:nvSpPr>
        <p:spPr>
          <a:xfrm>
            <a:off x="-1536818" y="45473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3" name="Google Shape;3663;p30"/>
          <p:cNvSpPr/>
          <p:nvPr/>
        </p:nvSpPr>
        <p:spPr>
          <a:xfrm flipH="1">
            <a:off x="-141996" y="61418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4" name="Google Shape;3664;p30"/>
          <p:cNvSpPr/>
          <p:nvPr/>
        </p:nvSpPr>
        <p:spPr>
          <a:xfrm flipH="1">
            <a:off x="1875622" y="61258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65" name="Google Shape;3665;p30"/>
          <p:cNvGrpSpPr/>
          <p:nvPr/>
        </p:nvGrpSpPr>
        <p:grpSpPr>
          <a:xfrm flipH="1">
            <a:off x="4041627" y="6250601"/>
            <a:ext cx="2091933" cy="322100"/>
            <a:chOff x="3293275" y="4614600"/>
            <a:chExt cx="1568950" cy="241575"/>
          </a:xfrm>
        </p:grpSpPr>
        <p:sp>
          <p:nvSpPr>
            <p:cNvPr id="3666" name="Google Shape;3666;p30"/>
            <p:cNvSpPr/>
            <p:nvPr/>
          </p:nvSpPr>
          <p:spPr>
            <a:xfrm>
              <a:off x="4528375" y="46152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30"/>
            <p:cNvSpPr/>
            <p:nvPr/>
          </p:nvSpPr>
          <p:spPr>
            <a:xfrm>
              <a:off x="4528950" y="46146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30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30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30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30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2" name="Google Shape;3672;p30"/>
          <p:cNvSpPr/>
          <p:nvPr/>
        </p:nvSpPr>
        <p:spPr>
          <a:xfrm>
            <a:off x="8341681" y="60900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3" name="Google Shape;3673;p30"/>
          <p:cNvSpPr/>
          <p:nvPr/>
        </p:nvSpPr>
        <p:spPr>
          <a:xfrm>
            <a:off x="9432962" y="62731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4" name="Google Shape;3674;p30"/>
          <p:cNvSpPr/>
          <p:nvPr/>
        </p:nvSpPr>
        <p:spPr>
          <a:xfrm>
            <a:off x="9552281" y="45875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75" name="Google Shape;3675;p30"/>
          <p:cNvGrpSpPr/>
          <p:nvPr/>
        </p:nvGrpSpPr>
        <p:grpSpPr>
          <a:xfrm>
            <a:off x="-464023" y="5189317"/>
            <a:ext cx="2339633" cy="1780400"/>
            <a:chOff x="0" y="3611325"/>
            <a:chExt cx="1754725" cy="1335300"/>
          </a:xfrm>
        </p:grpSpPr>
        <p:sp>
          <p:nvSpPr>
            <p:cNvPr id="3676" name="Google Shape;3676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8" name="Google Shape;3678;p30"/>
          <p:cNvSpPr/>
          <p:nvPr/>
        </p:nvSpPr>
        <p:spPr>
          <a:xfrm>
            <a:off x="11293875" y="6375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9" name="Google Shape;3679;p30"/>
          <p:cNvSpPr/>
          <p:nvPr/>
        </p:nvSpPr>
        <p:spPr>
          <a:xfrm>
            <a:off x="12499321" y="5650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0" name="Google Shape;3680;p30"/>
          <p:cNvGrpSpPr/>
          <p:nvPr/>
        </p:nvGrpSpPr>
        <p:grpSpPr>
          <a:xfrm>
            <a:off x="8708477" y="5945533"/>
            <a:ext cx="2339633" cy="1780400"/>
            <a:chOff x="0" y="3611325"/>
            <a:chExt cx="1754725" cy="1335300"/>
          </a:xfrm>
        </p:grpSpPr>
        <p:sp>
          <p:nvSpPr>
            <p:cNvPr id="3681" name="Google Shape;3681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3" name="Google Shape;3683;p30"/>
          <p:cNvSpPr/>
          <p:nvPr/>
        </p:nvSpPr>
        <p:spPr>
          <a:xfrm flipH="1">
            <a:off x="640392" y="58372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4" name="Google Shape;3684;p30"/>
          <p:cNvSpPr/>
          <p:nvPr/>
        </p:nvSpPr>
        <p:spPr>
          <a:xfrm>
            <a:off x="9073441" y="5860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5" name="Google Shape;3685;p30"/>
          <p:cNvSpPr/>
          <p:nvPr/>
        </p:nvSpPr>
        <p:spPr>
          <a:xfrm>
            <a:off x="-925526" y="5837198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6" name="Google Shape;3686;p30"/>
          <p:cNvGrpSpPr/>
          <p:nvPr/>
        </p:nvGrpSpPr>
        <p:grpSpPr>
          <a:xfrm flipH="1">
            <a:off x="7733427" y="6252334"/>
            <a:ext cx="452733" cy="194767"/>
            <a:chOff x="3170025" y="4972625"/>
            <a:chExt cx="339550" cy="146075"/>
          </a:xfrm>
        </p:grpSpPr>
        <p:sp>
          <p:nvSpPr>
            <p:cNvPr id="3687" name="Google Shape;3687;p30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30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9" name="Google Shape;3689;p30"/>
          <p:cNvSpPr/>
          <p:nvPr/>
        </p:nvSpPr>
        <p:spPr>
          <a:xfrm>
            <a:off x="10267409" y="45690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0" name="Google Shape;3690;p30"/>
          <p:cNvSpPr/>
          <p:nvPr/>
        </p:nvSpPr>
        <p:spPr>
          <a:xfrm>
            <a:off x="10903194" y="56036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1" name="Google Shape;3691;p30"/>
          <p:cNvSpPr/>
          <p:nvPr/>
        </p:nvSpPr>
        <p:spPr>
          <a:xfrm rot="-589025">
            <a:off x="11390631" y="68396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2" name="Google Shape;3692;p30"/>
          <p:cNvSpPr/>
          <p:nvPr/>
        </p:nvSpPr>
        <p:spPr>
          <a:xfrm rot="2035852">
            <a:off x="11663982" y="63077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06558028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4" name="Google Shape;3694;p31"/>
          <p:cNvSpPr txBox="1">
            <a:spLocks noGrp="1"/>
          </p:cNvSpPr>
          <p:nvPr>
            <p:ph type="title"/>
          </p:nvPr>
        </p:nvSpPr>
        <p:spPr>
          <a:xfrm>
            <a:off x="3232800" y="615663"/>
            <a:ext cx="5726400" cy="15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9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31"/>
          <p:cNvSpPr txBox="1">
            <a:spLocks noGrp="1"/>
          </p:cNvSpPr>
          <p:nvPr>
            <p:ph type="subTitle" idx="1"/>
          </p:nvPr>
        </p:nvSpPr>
        <p:spPr>
          <a:xfrm>
            <a:off x="3806200" y="2124833"/>
            <a:ext cx="4579600" cy="19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6" name="Google Shape;3696;p31"/>
          <p:cNvSpPr txBox="1"/>
          <p:nvPr/>
        </p:nvSpPr>
        <p:spPr>
          <a:xfrm>
            <a:off x="3523200" y="4817633"/>
            <a:ext cx="5145600" cy="8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infographics &amp; images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333">
              <a:solidFill>
                <a:schemeClr val="lt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3697" name="Google Shape;3697;p31"/>
          <p:cNvSpPr/>
          <p:nvPr/>
        </p:nvSpPr>
        <p:spPr>
          <a:xfrm>
            <a:off x="10186574" y="2082733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8" name="Google Shape;3698;p31"/>
          <p:cNvSpPr/>
          <p:nvPr/>
        </p:nvSpPr>
        <p:spPr>
          <a:xfrm>
            <a:off x="8902421" y="-796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9" name="Google Shape;3699;p31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0" name="Google Shape;3700;p31"/>
          <p:cNvSpPr/>
          <p:nvPr/>
        </p:nvSpPr>
        <p:spPr>
          <a:xfrm>
            <a:off x="-3328008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1" name="Google Shape;3701;p31"/>
          <p:cNvSpPr/>
          <p:nvPr/>
        </p:nvSpPr>
        <p:spPr>
          <a:xfrm flipH="1">
            <a:off x="11453669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2" name="Google Shape;3702;p31"/>
          <p:cNvSpPr/>
          <p:nvPr/>
        </p:nvSpPr>
        <p:spPr>
          <a:xfrm flipH="1">
            <a:off x="8669886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3" name="Google Shape;3703;p31"/>
          <p:cNvSpPr/>
          <p:nvPr/>
        </p:nvSpPr>
        <p:spPr>
          <a:xfrm flipH="1">
            <a:off x="10417620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04" name="Google Shape;3704;p31"/>
          <p:cNvGrpSpPr/>
          <p:nvPr/>
        </p:nvGrpSpPr>
        <p:grpSpPr>
          <a:xfrm rot="-1331565">
            <a:off x="10565914" y="4262053"/>
            <a:ext cx="1093719" cy="2223064"/>
            <a:chOff x="4436225" y="3772425"/>
            <a:chExt cx="1450575" cy="2948400"/>
          </a:xfrm>
        </p:grpSpPr>
        <p:grpSp>
          <p:nvGrpSpPr>
            <p:cNvPr id="3705" name="Google Shape;3705;p31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3706" name="Google Shape;3706;p31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31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31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31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31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31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31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31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31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31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6" name="Google Shape;3716;p31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7" name="Google Shape;3717;p31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8" name="Google Shape;3718;p31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9" name="Google Shape;3719;p31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20" name="Google Shape;3720;p31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21" name="Google Shape;3721;p31"/>
          <p:cNvSpPr/>
          <p:nvPr/>
        </p:nvSpPr>
        <p:spPr>
          <a:xfrm rot="3030638" flipH="1">
            <a:off x="7570822" y="63622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22" name="Google Shape;3722;p31"/>
          <p:cNvGrpSpPr/>
          <p:nvPr/>
        </p:nvGrpSpPr>
        <p:grpSpPr>
          <a:xfrm>
            <a:off x="11173055" y="3124669"/>
            <a:ext cx="1018933" cy="3484655"/>
            <a:chOff x="8333266" y="2350451"/>
            <a:chExt cx="764200" cy="2613491"/>
          </a:xfrm>
        </p:grpSpPr>
        <p:sp>
          <p:nvSpPr>
            <p:cNvPr id="3723" name="Google Shape;3723;p31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31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31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31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31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31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31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31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31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31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31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34" name="Google Shape;3734;p31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3735" name="Google Shape;3735;p31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31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37" name="Google Shape;3737;p31"/>
          <p:cNvGrpSpPr/>
          <p:nvPr/>
        </p:nvGrpSpPr>
        <p:grpSpPr>
          <a:xfrm>
            <a:off x="10091321" y="6037332"/>
            <a:ext cx="1665279" cy="656483"/>
            <a:chOff x="12680715" y="5206674"/>
            <a:chExt cx="1248959" cy="492362"/>
          </a:xfrm>
        </p:grpSpPr>
        <p:sp>
          <p:nvSpPr>
            <p:cNvPr id="3738" name="Google Shape;3738;p31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31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31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31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31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31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4" name="Google Shape;3744;p31"/>
          <p:cNvGrpSpPr/>
          <p:nvPr/>
        </p:nvGrpSpPr>
        <p:grpSpPr>
          <a:xfrm flipH="1">
            <a:off x="10512730" y="5254567"/>
            <a:ext cx="2339633" cy="1780400"/>
            <a:chOff x="0" y="3611325"/>
            <a:chExt cx="1754725" cy="1335300"/>
          </a:xfrm>
        </p:grpSpPr>
        <p:sp>
          <p:nvSpPr>
            <p:cNvPr id="3745" name="Google Shape;3745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7" name="Google Shape;3747;p31"/>
          <p:cNvGrpSpPr/>
          <p:nvPr/>
        </p:nvGrpSpPr>
        <p:grpSpPr>
          <a:xfrm>
            <a:off x="-639735" y="2802866"/>
            <a:ext cx="3341949" cy="2404365"/>
            <a:chOff x="4827150" y="2632375"/>
            <a:chExt cx="1863125" cy="1340425"/>
          </a:xfrm>
        </p:grpSpPr>
        <p:sp>
          <p:nvSpPr>
            <p:cNvPr id="3748" name="Google Shape;3748;p3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49" name="Google Shape;3749;p3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750" name="Google Shape;3750;p3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1" name="Google Shape;3751;p3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2" name="Google Shape;3752;p3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3" name="Google Shape;3753;p3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4" name="Google Shape;3754;p3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55" name="Google Shape;3755;p31"/>
          <p:cNvGrpSpPr/>
          <p:nvPr/>
        </p:nvGrpSpPr>
        <p:grpSpPr>
          <a:xfrm flipH="1">
            <a:off x="-2093498" y="-14"/>
            <a:ext cx="4579700" cy="6252071"/>
            <a:chOff x="-8979" y="-3697236"/>
            <a:chExt cx="3349039" cy="4572010"/>
          </a:xfrm>
        </p:grpSpPr>
        <p:sp>
          <p:nvSpPr>
            <p:cNvPr id="3756" name="Google Shape;3756;p31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31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58" name="Google Shape;3758;p31"/>
          <p:cNvGrpSpPr/>
          <p:nvPr/>
        </p:nvGrpSpPr>
        <p:grpSpPr>
          <a:xfrm flipH="1">
            <a:off x="119303" y="2019389"/>
            <a:ext cx="1517751" cy="1621576"/>
            <a:chOff x="454950" y="2869750"/>
            <a:chExt cx="1109900" cy="1185825"/>
          </a:xfrm>
        </p:grpSpPr>
        <p:sp>
          <p:nvSpPr>
            <p:cNvPr id="3759" name="Google Shape;3759;p31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31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31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31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31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31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31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31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31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31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31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31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31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31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31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31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75" name="Google Shape;3775;p31"/>
          <p:cNvSpPr/>
          <p:nvPr/>
        </p:nvSpPr>
        <p:spPr>
          <a:xfrm flipH="1">
            <a:off x="-577963" y="6078633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6" name="Google Shape;3776;p31"/>
          <p:cNvSpPr/>
          <p:nvPr/>
        </p:nvSpPr>
        <p:spPr>
          <a:xfrm flipH="1">
            <a:off x="85761" y="6261672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7" name="Google Shape;3777;p31"/>
          <p:cNvSpPr/>
          <p:nvPr/>
        </p:nvSpPr>
        <p:spPr>
          <a:xfrm flipH="1">
            <a:off x="-577946" y="457609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8" name="Google Shape;3778;p31"/>
          <p:cNvSpPr/>
          <p:nvPr/>
        </p:nvSpPr>
        <p:spPr>
          <a:xfrm flipH="1">
            <a:off x="-747375" y="4286169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79" name="Google Shape;3779;p31"/>
          <p:cNvGrpSpPr/>
          <p:nvPr/>
        </p:nvGrpSpPr>
        <p:grpSpPr>
          <a:xfrm flipH="1">
            <a:off x="85764" y="5804367"/>
            <a:ext cx="2339633" cy="1780400"/>
            <a:chOff x="0" y="3611325"/>
            <a:chExt cx="1754725" cy="1335300"/>
          </a:xfrm>
        </p:grpSpPr>
        <p:sp>
          <p:nvSpPr>
            <p:cNvPr id="3780" name="Google Shape;3780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82" name="Google Shape;3782;p31"/>
          <p:cNvSpPr/>
          <p:nvPr/>
        </p:nvSpPr>
        <p:spPr>
          <a:xfrm flipH="1">
            <a:off x="-614733" y="4557569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3" name="Google Shape;3783;p31"/>
          <p:cNvSpPr/>
          <p:nvPr/>
        </p:nvSpPr>
        <p:spPr>
          <a:xfrm flipH="1">
            <a:off x="-614725" y="49910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4" name="Google Shape;3784;p31"/>
          <p:cNvSpPr/>
          <p:nvPr/>
        </p:nvSpPr>
        <p:spPr>
          <a:xfrm rot="589025" flipH="1">
            <a:off x="-813759" y="38742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5" name="Google Shape;3785;p31"/>
          <p:cNvSpPr/>
          <p:nvPr/>
        </p:nvSpPr>
        <p:spPr>
          <a:xfrm rot="-2035852" flipH="1">
            <a:off x="-813782" y="45096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6" name="Google Shape;3786;p31"/>
          <p:cNvSpPr/>
          <p:nvPr/>
        </p:nvSpPr>
        <p:spPr>
          <a:xfrm flipH="1">
            <a:off x="-1167234" y="5207232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87" name="Google Shape;3787;p31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788" name="Google Shape;3788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03" name="Google Shape;3803;p31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3804" name="Google Shape;3804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39694392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0" name="Google Shape;3820;p32"/>
          <p:cNvSpPr/>
          <p:nvPr/>
        </p:nvSpPr>
        <p:spPr>
          <a:xfrm>
            <a:off x="11268017" y="6979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1" name="Google Shape;3821;p32"/>
          <p:cNvSpPr/>
          <p:nvPr/>
        </p:nvSpPr>
        <p:spPr>
          <a:xfrm>
            <a:off x="-2022767" y="45447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2" name="Google Shape;3822;p32"/>
          <p:cNvSpPr/>
          <p:nvPr/>
        </p:nvSpPr>
        <p:spPr>
          <a:xfrm>
            <a:off x="9244622" y="47274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3" name="Google Shape;3823;p32"/>
          <p:cNvSpPr/>
          <p:nvPr/>
        </p:nvSpPr>
        <p:spPr>
          <a:xfrm flipH="1">
            <a:off x="11558254" y="34051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4" name="Google Shape;3824;p32"/>
          <p:cNvSpPr/>
          <p:nvPr/>
        </p:nvSpPr>
        <p:spPr>
          <a:xfrm flipH="1">
            <a:off x="12694649" y="40610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5" name="Google Shape;3825;p32"/>
          <p:cNvSpPr/>
          <p:nvPr/>
        </p:nvSpPr>
        <p:spPr>
          <a:xfrm>
            <a:off x="95533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6" name="Google Shape;3826;p32"/>
          <p:cNvSpPr/>
          <p:nvPr/>
        </p:nvSpPr>
        <p:spPr>
          <a:xfrm flipH="1">
            <a:off x="11614647" y="5867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7" name="Google Shape;3827;p32"/>
          <p:cNvSpPr/>
          <p:nvPr/>
        </p:nvSpPr>
        <p:spPr>
          <a:xfrm flipH="1">
            <a:off x="11381139" y="5142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8" name="Google Shape;3828;p32"/>
          <p:cNvSpPr/>
          <p:nvPr/>
        </p:nvSpPr>
        <p:spPr>
          <a:xfrm flipH="1">
            <a:off x="5594709" y="-1711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9" name="Google Shape;3829;p32"/>
          <p:cNvSpPr/>
          <p:nvPr/>
        </p:nvSpPr>
        <p:spPr>
          <a:xfrm flipH="1">
            <a:off x="7577982" y="-69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0" name="Google Shape;3830;p32"/>
          <p:cNvSpPr/>
          <p:nvPr/>
        </p:nvSpPr>
        <p:spPr>
          <a:xfrm flipH="1">
            <a:off x="12559863" y="52854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1" name="Google Shape;3831;p32"/>
          <p:cNvSpPr/>
          <p:nvPr/>
        </p:nvSpPr>
        <p:spPr>
          <a:xfrm>
            <a:off x="11190479" y="48705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2" name="Google Shape;3832;p32"/>
          <p:cNvSpPr/>
          <p:nvPr/>
        </p:nvSpPr>
        <p:spPr>
          <a:xfrm rot="589025" flipH="1">
            <a:off x="11256795" y="63984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3" name="Google Shape;3833;p32"/>
          <p:cNvSpPr/>
          <p:nvPr/>
        </p:nvSpPr>
        <p:spPr>
          <a:xfrm rot="2035852">
            <a:off x="10189172" y="57013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34" name="Google Shape;3834;p32"/>
          <p:cNvGrpSpPr/>
          <p:nvPr/>
        </p:nvGrpSpPr>
        <p:grpSpPr>
          <a:xfrm flipH="1">
            <a:off x="11628368" y="5437533"/>
            <a:ext cx="2339633" cy="1780400"/>
            <a:chOff x="0" y="3611325"/>
            <a:chExt cx="1754725" cy="1335300"/>
          </a:xfrm>
        </p:grpSpPr>
        <p:sp>
          <p:nvSpPr>
            <p:cNvPr id="3835" name="Google Shape;3835;p32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32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37" name="Google Shape;3837;p32"/>
          <p:cNvSpPr/>
          <p:nvPr/>
        </p:nvSpPr>
        <p:spPr>
          <a:xfrm flipH="1">
            <a:off x="10437353" y="5352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8" name="Google Shape;3838;p32"/>
          <p:cNvSpPr/>
          <p:nvPr/>
        </p:nvSpPr>
        <p:spPr>
          <a:xfrm>
            <a:off x="2225079" y="64091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9" name="Google Shape;3839;p32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0" name="Google Shape;3840;p32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841" name="Google Shape;3841;p32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32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32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44" name="Google Shape;3844;p32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45" name="Google Shape;3845;p32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6" name="Google Shape;3846;p32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847" name="Google Shape;3847;p32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32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32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0" name="Google Shape;3850;p32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1" name="Google Shape;3851;p32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852" name="Google Shape;3852;p32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32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32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32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6" name="Google Shape;3856;p32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7" name="Google Shape;3857;p32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858" name="Google Shape;3858;p3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3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3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61" name="Google Shape;3861;p3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862" name="Google Shape;3862;p3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3" name="Google Shape;3863;p3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4" name="Google Shape;3864;p3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5" name="Google Shape;3865;p3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6" name="Google Shape;3866;p3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7" name="Google Shape;3867;p3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8" name="Google Shape;3868;p3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9" name="Google Shape;3869;p3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0" name="Google Shape;3870;p3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1" name="Google Shape;3871;p3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2" name="Google Shape;3872;p3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3" name="Google Shape;3873;p3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4" name="Google Shape;3874;p3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5" name="Google Shape;3875;p3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6" name="Google Shape;3876;p3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7" name="Google Shape;3877;p3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8" name="Google Shape;3878;p3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9" name="Google Shape;3879;p3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0" name="Google Shape;3880;p3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1" name="Google Shape;3881;p3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2" name="Google Shape;3882;p3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3" name="Google Shape;3883;p3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4" name="Google Shape;3884;p3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5" name="Google Shape;3885;p3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6" name="Google Shape;3886;p3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7" name="Google Shape;3887;p3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8" name="Google Shape;3888;p3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889" name="Google Shape;3889;p3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890" name="Google Shape;3890;p3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3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3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3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3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3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3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3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3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3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3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3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02" name="Google Shape;3902;p3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03" name="Google Shape;3903;p32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4" name="Google Shape;3904;p32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15281223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4"/>
          <p:cNvSpPr txBox="1">
            <a:spLocks noGrp="1"/>
          </p:cNvSpPr>
          <p:nvPr>
            <p:ph type="body" idx="1"/>
          </p:nvPr>
        </p:nvSpPr>
        <p:spPr>
          <a:xfrm>
            <a:off x="950967" y="1527267"/>
            <a:ext cx="10290000" cy="46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4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42" name="Google Shape;142;p4"/>
          <p:cNvSpPr/>
          <p:nvPr/>
        </p:nvSpPr>
        <p:spPr>
          <a:xfrm>
            <a:off x="-110667" y="4811715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4"/>
          <p:cNvSpPr/>
          <p:nvPr/>
        </p:nvSpPr>
        <p:spPr>
          <a:xfrm>
            <a:off x="-3138033" y="4331867"/>
            <a:ext cx="17415252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4" name="Google Shape;144;p4"/>
          <p:cNvGrpSpPr/>
          <p:nvPr/>
        </p:nvGrpSpPr>
        <p:grpSpPr>
          <a:xfrm>
            <a:off x="8232500" y="609603"/>
            <a:ext cx="5164579" cy="6619151"/>
            <a:chOff x="5717175" y="2"/>
            <a:chExt cx="3873434" cy="4964363"/>
          </a:xfrm>
        </p:grpSpPr>
        <p:sp>
          <p:nvSpPr>
            <p:cNvPr id="145" name="Google Shape;145;p4"/>
            <p:cNvSpPr/>
            <p:nvPr/>
          </p:nvSpPr>
          <p:spPr>
            <a:xfrm>
              <a:off x="57171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82634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7" name="Google Shape;147;p4"/>
          <p:cNvSpPr/>
          <p:nvPr/>
        </p:nvSpPr>
        <p:spPr>
          <a:xfrm>
            <a:off x="-518432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4"/>
          <p:cNvSpPr/>
          <p:nvPr/>
        </p:nvSpPr>
        <p:spPr>
          <a:xfrm flipH="1">
            <a:off x="7127083" y="61528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4"/>
          <p:cNvSpPr/>
          <p:nvPr/>
        </p:nvSpPr>
        <p:spPr>
          <a:xfrm>
            <a:off x="8182234" y="-934104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4"/>
          <p:cNvSpPr/>
          <p:nvPr/>
        </p:nvSpPr>
        <p:spPr>
          <a:xfrm>
            <a:off x="7480465" y="-406400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1" name="Google Shape;151;p4"/>
          <p:cNvGrpSpPr/>
          <p:nvPr/>
        </p:nvGrpSpPr>
        <p:grpSpPr>
          <a:xfrm>
            <a:off x="10892643" y="12146"/>
            <a:ext cx="2119203" cy="2944189"/>
            <a:chOff x="6690382" y="-4766279"/>
            <a:chExt cx="1589402" cy="2208142"/>
          </a:xfrm>
        </p:grpSpPr>
        <p:sp>
          <p:nvSpPr>
            <p:cNvPr id="152" name="Google Shape;152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7" name="Google Shape;167;p4"/>
          <p:cNvGrpSpPr/>
          <p:nvPr/>
        </p:nvGrpSpPr>
        <p:grpSpPr>
          <a:xfrm rot="5400000" flipH="1">
            <a:off x="10096425" y="-764481"/>
            <a:ext cx="2119203" cy="2944189"/>
            <a:chOff x="6690382" y="-4766279"/>
            <a:chExt cx="1589402" cy="2208142"/>
          </a:xfrm>
        </p:grpSpPr>
        <p:sp>
          <p:nvSpPr>
            <p:cNvPr id="168" name="Google Shape;168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3" name="Google Shape;183;p4"/>
          <p:cNvSpPr/>
          <p:nvPr/>
        </p:nvSpPr>
        <p:spPr>
          <a:xfrm>
            <a:off x="-18940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4"/>
          <p:cNvSpPr/>
          <p:nvPr/>
        </p:nvSpPr>
        <p:spPr>
          <a:xfrm>
            <a:off x="-18930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5" name="Google Shape;185;p4"/>
          <p:cNvGrpSpPr/>
          <p:nvPr/>
        </p:nvGrpSpPr>
        <p:grpSpPr>
          <a:xfrm>
            <a:off x="-44392" y="4226141"/>
            <a:ext cx="15309495" cy="2939529"/>
            <a:chOff x="-33294" y="3093405"/>
            <a:chExt cx="11482121" cy="2204647"/>
          </a:xfrm>
        </p:grpSpPr>
        <p:grpSp>
          <p:nvGrpSpPr>
            <p:cNvPr id="186" name="Google Shape;186;p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7" name="Google Shape;187;p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9" name="Google Shape;189;p4"/>
            <p:cNvSpPr/>
            <p:nvPr/>
          </p:nvSpPr>
          <p:spPr>
            <a:xfrm>
              <a:off x="88276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86573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85261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68011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68011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584947" y="46020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" name="Google Shape;198;p4"/>
          <p:cNvSpPr/>
          <p:nvPr/>
        </p:nvSpPr>
        <p:spPr>
          <a:xfrm flipH="1">
            <a:off x="-2071813" y="-16507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4"/>
          <p:cNvSpPr/>
          <p:nvPr/>
        </p:nvSpPr>
        <p:spPr>
          <a:xfrm>
            <a:off x="935979" y="63237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6963445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6" name="Google Shape;3906;p33"/>
          <p:cNvSpPr/>
          <p:nvPr/>
        </p:nvSpPr>
        <p:spPr>
          <a:xfrm flipH="1">
            <a:off x="1090524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7" name="Google Shape;3907;p33"/>
          <p:cNvSpPr/>
          <p:nvPr/>
        </p:nvSpPr>
        <p:spPr>
          <a:xfrm rot="1658019" flipH="1">
            <a:off x="4548762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8" name="Google Shape;3908;p33"/>
          <p:cNvSpPr/>
          <p:nvPr/>
        </p:nvSpPr>
        <p:spPr>
          <a:xfrm flipH="1">
            <a:off x="968546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9" name="Google Shape;3909;p33"/>
          <p:cNvSpPr/>
          <p:nvPr/>
        </p:nvSpPr>
        <p:spPr>
          <a:xfrm>
            <a:off x="805487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0" name="Google Shape;3910;p33"/>
          <p:cNvSpPr/>
          <p:nvPr/>
        </p:nvSpPr>
        <p:spPr>
          <a:xfrm>
            <a:off x="-281833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1" name="Google Shape;3911;p33"/>
          <p:cNvSpPr/>
          <p:nvPr/>
        </p:nvSpPr>
        <p:spPr>
          <a:xfrm flipH="1">
            <a:off x="3821196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12" name="Google Shape;3912;p33"/>
          <p:cNvGrpSpPr/>
          <p:nvPr/>
        </p:nvGrpSpPr>
        <p:grpSpPr>
          <a:xfrm>
            <a:off x="9511042" y="4262284"/>
            <a:ext cx="3615733" cy="4102667"/>
            <a:chOff x="4675" y="5263075"/>
            <a:chExt cx="2711800" cy="3077000"/>
          </a:xfrm>
        </p:grpSpPr>
        <p:sp>
          <p:nvSpPr>
            <p:cNvPr id="3913" name="Google Shape;3913;p3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3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3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16" name="Google Shape;3916;p3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917" name="Google Shape;3917;p3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8" name="Google Shape;3918;p3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9" name="Google Shape;3919;p3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0" name="Google Shape;3920;p3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1" name="Google Shape;3921;p3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2" name="Google Shape;3922;p3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3" name="Google Shape;3923;p3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4" name="Google Shape;3924;p3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5" name="Google Shape;3925;p3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6" name="Google Shape;3926;p3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7" name="Google Shape;3927;p3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8" name="Google Shape;3928;p3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9" name="Google Shape;3929;p3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0" name="Google Shape;3930;p3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1" name="Google Shape;3931;p3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2" name="Google Shape;3932;p3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3" name="Google Shape;3933;p3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4" name="Google Shape;3934;p3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5" name="Google Shape;3935;p3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6" name="Google Shape;3936;p3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7" name="Google Shape;3937;p3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8" name="Google Shape;3938;p3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9" name="Google Shape;3939;p3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0" name="Google Shape;3940;p3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1" name="Google Shape;3941;p3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2" name="Google Shape;3942;p3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3" name="Google Shape;3943;p3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44" name="Google Shape;3944;p3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945" name="Google Shape;3945;p3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3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3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3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3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3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1" name="Google Shape;3951;p3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2" name="Google Shape;3952;p3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3" name="Google Shape;3953;p3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4" name="Google Shape;3954;p3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5" name="Google Shape;3955;p3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6" name="Google Shape;3956;p3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57" name="Google Shape;3957;p3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58" name="Google Shape;3958;p33"/>
          <p:cNvSpPr/>
          <p:nvPr/>
        </p:nvSpPr>
        <p:spPr>
          <a:xfrm flipH="1">
            <a:off x="5941641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9" name="Google Shape;3959;p33"/>
          <p:cNvSpPr/>
          <p:nvPr/>
        </p:nvSpPr>
        <p:spPr>
          <a:xfrm flipH="1">
            <a:off x="1122940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0" name="Google Shape;3960;p33"/>
          <p:cNvSpPr/>
          <p:nvPr/>
        </p:nvSpPr>
        <p:spPr>
          <a:xfrm flipH="1">
            <a:off x="9036541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1" name="Google Shape;3961;p33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2" name="Google Shape;3962;p33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3" name="Google Shape;3963;p33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64" name="Google Shape;3964;p33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965" name="Google Shape;3965;p3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6" name="Google Shape;3966;p3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967" name="Google Shape;3967;p3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8" name="Google Shape;3968;p3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9" name="Google Shape;3969;p3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0" name="Google Shape;3970;p3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1" name="Google Shape;3971;p3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72" name="Google Shape;3972;p33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3" name="Google Shape;3973;p33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4" name="Google Shape;3974;p33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5" name="Google Shape;3975;p33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6" name="Google Shape;3976;p33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7" name="Google Shape;3977;p33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78" name="Google Shape;3978;p33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979" name="Google Shape;3979;p3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3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10049405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154910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AF0A372-E784-4489-91B1-EB5F9893BA9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6E1B435-934F-44C4-8F1B-EC379BCB087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17/9/2024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D9BAE6C-C81A-448F-810E-8201A0E7DDE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598452A-D52B-4D53-AA70-42F3E1B913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74818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116A006-59DD-41EF-BB59-5CF0A5B0F3A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47CF5D0-5E86-4B07-82F0-4706674B42C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932F55C-8EFE-4A66-9DB3-D0CB88777B6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17/9/2024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3E38045-8612-4FFC-BF9F-64FB98C8EF0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B615B52-8190-4B2D-852C-B23A268AE4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95392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192C063-6317-449C-A341-883F2682D4C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D53C2C5-1069-41AD-AB8E-A272B5F74D0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335F9C6-7A1E-4BB1-8382-AF2048FA93A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A2CF1DA-3491-456F-B971-C43EFCD2163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17/9/2024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2D613E6-C32A-4783-9219-260167E50D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3F57CA7-22C9-4637-98D5-45CB81C4CD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33605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5C8BC-CF44-4FCD-ACB9-6C06E1FD0DA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FE26985-A785-4717-80AD-9B8D8F5B85B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305A630-F12E-492E-A3AD-AE8A23606B4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17/9/2024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F5C2166-B6AA-4084-B4D7-069DDC982D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0C20EA2-78ED-4391-B2FB-25000FDBCA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84367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rgbClr val="141447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2752167" y="1202767"/>
            <a:ext cx="6687600" cy="273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8933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960000" y="3988833"/>
            <a:ext cx="1027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4544225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954399" y="2782633"/>
            <a:ext cx="5141600" cy="182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933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title" idx="2" hasCustomPrompt="1"/>
          </p:nvPr>
        </p:nvSpPr>
        <p:spPr>
          <a:xfrm>
            <a:off x="1726084" y="1772633"/>
            <a:ext cx="3598400" cy="11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4" name="Google Shape;14;p3"/>
          <p:cNvSpPr txBox="1">
            <a:spLocks noGrp="1"/>
          </p:cNvSpPr>
          <p:nvPr>
            <p:ph type="subTitle" idx="1"/>
          </p:nvPr>
        </p:nvSpPr>
        <p:spPr>
          <a:xfrm>
            <a:off x="1507236" y="4491467"/>
            <a:ext cx="40364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" name="Google Shape;15;p3"/>
          <p:cNvSpPr/>
          <p:nvPr/>
        </p:nvSpPr>
        <p:spPr>
          <a:xfrm>
            <a:off x="11357546" y="95148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" name="Google Shape;16;p3"/>
          <p:cNvSpPr/>
          <p:nvPr/>
        </p:nvSpPr>
        <p:spPr>
          <a:xfrm rot="10800000">
            <a:off x="11377268" y="1786249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" name="Google Shape;17;p3"/>
          <p:cNvSpPr/>
          <p:nvPr/>
        </p:nvSpPr>
        <p:spPr>
          <a:xfrm rot="10800000">
            <a:off x="11564371" y="5523299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" name="Google Shape;18;p3"/>
          <p:cNvSpPr/>
          <p:nvPr/>
        </p:nvSpPr>
        <p:spPr>
          <a:xfrm rot="10800000">
            <a:off x="11147360" y="3110299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" name="Google Shape;19;p3"/>
          <p:cNvSpPr/>
          <p:nvPr/>
        </p:nvSpPr>
        <p:spPr>
          <a:xfrm>
            <a:off x="11928594" y="2771110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3"/>
          <p:cNvSpPr/>
          <p:nvPr/>
        </p:nvSpPr>
        <p:spPr>
          <a:xfrm>
            <a:off x="11592597" y="449148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" name="Google Shape;21;p3"/>
          <p:cNvSpPr/>
          <p:nvPr/>
        </p:nvSpPr>
        <p:spPr>
          <a:xfrm rot="10800000">
            <a:off x="10778499" y="556351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" name="Google Shape;22;p3"/>
          <p:cNvSpPr/>
          <p:nvPr/>
        </p:nvSpPr>
        <p:spPr>
          <a:xfrm>
            <a:off x="1586470" y="340821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" name="Google Shape;23;p3"/>
          <p:cNvSpPr/>
          <p:nvPr/>
        </p:nvSpPr>
        <p:spPr>
          <a:xfrm>
            <a:off x="5826608" y="40061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" name="Google Shape;24;p3"/>
          <p:cNvSpPr/>
          <p:nvPr/>
        </p:nvSpPr>
        <p:spPr>
          <a:xfrm>
            <a:off x="2997083" y="308457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3"/>
          <p:cNvSpPr/>
          <p:nvPr/>
        </p:nvSpPr>
        <p:spPr>
          <a:xfrm rot="10800000">
            <a:off x="563379" y="380818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3"/>
          <p:cNvSpPr/>
          <p:nvPr/>
        </p:nvSpPr>
        <p:spPr>
          <a:xfrm rot="10800000">
            <a:off x="10162583" y="84918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3"/>
          <p:cNvSpPr/>
          <p:nvPr/>
        </p:nvSpPr>
        <p:spPr>
          <a:xfrm rot="10800000">
            <a:off x="7815079" y="232051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" name="Google Shape;28;p3"/>
          <p:cNvSpPr/>
          <p:nvPr/>
        </p:nvSpPr>
        <p:spPr>
          <a:xfrm>
            <a:off x="5143549" y="6275506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" name="Google Shape;29;p3"/>
          <p:cNvSpPr/>
          <p:nvPr/>
        </p:nvSpPr>
        <p:spPr>
          <a:xfrm rot="10800000">
            <a:off x="3057804" y="6479067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" name="Google Shape;30;p3"/>
          <p:cNvSpPr/>
          <p:nvPr/>
        </p:nvSpPr>
        <p:spPr>
          <a:xfrm rot="10800000">
            <a:off x="11659981" y="6995750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" name="Google Shape;31;p3"/>
          <p:cNvSpPr/>
          <p:nvPr/>
        </p:nvSpPr>
        <p:spPr>
          <a:xfrm rot="10800000">
            <a:off x="10008951" y="6424293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" name="Google Shape;32;p3"/>
          <p:cNvSpPr/>
          <p:nvPr/>
        </p:nvSpPr>
        <p:spPr>
          <a:xfrm rot="10800000">
            <a:off x="547805" y="610823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" name="Google Shape;33;p3"/>
          <p:cNvSpPr/>
          <p:nvPr/>
        </p:nvSpPr>
        <p:spPr>
          <a:xfrm rot="10800000">
            <a:off x="7265654" y="630583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" name="Google Shape;34;p3"/>
          <p:cNvSpPr/>
          <p:nvPr/>
        </p:nvSpPr>
        <p:spPr>
          <a:xfrm>
            <a:off x="1672050" y="655434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" name="Google Shape;35;p3"/>
          <p:cNvSpPr/>
          <p:nvPr/>
        </p:nvSpPr>
        <p:spPr>
          <a:xfrm>
            <a:off x="11592583" y="648859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" name="Google Shape;36;p3"/>
          <p:cNvSpPr/>
          <p:nvPr/>
        </p:nvSpPr>
        <p:spPr>
          <a:xfrm>
            <a:off x="226904" y="4759228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" name="Google Shape;37;p3"/>
          <p:cNvSpPr/>
          <p:nvPr/>
        </p:nvSpPr>
        <p:spPr>
          <a:xfrm rot="10800000">
            <a:off x="285817" y="2679577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" name="Google Shape;38;p3"/>
          <p:cNvSpPr/>
          <p:nvPr/>
        </p:nvSpPr>
        <p:spPr>
          <a:xfrm rot="10800000">
            <a:off x="632472" y="5174905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" name="Google Shape;39;p3"/>
          <p:cNvSpPr/>
          <p:nvPr/>
        </p:nvSpPr>
        <p:spPr>
          <a:xfrm>
            <a:off x="258298" y="630582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" name="Google Shape;40;p3"/>
          <p:cNvSpPr/>
          <p:nvPr/>
        </p:nvSpPr>
        <p:spPr>
          <a:xfrm>
            <a:off x="132980" y="2152000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" name="Google Shape;41;p3"/>
          <p:cNvSpPr/>
          <p:nvPr/>
        </p:nvSpPr>
        <p:spPr>
          <a:xfrm>
            <a:off x="526181" y="1360579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010842614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" name="Google Shape;238;p10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34683126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8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7443683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5"/>
          <p:cNvSpPr txBox="1">
            <a:spLocks noGrp="1"/>
          </p:cNvSpPr>
          <p:nvPr>
            <p:ph type="title"/>
          </p:nvPr>
        </p:nvSpPr>
        <p:spPr>
          <a:xfrm>
            <a:off x="22662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2" name="Google Shape;202;p5"/>
          <p:cNvSpPr txBox="1">
            <a:spLocks noGrp="1"/>
          </p:cNvSpPr>
          <p:nvPr>
            <p:ph type="subTitle" idx="1"/>
          </p:nvPr>
        </p:nvSpPr>
        <p:spPr>
          <a:xfrm>
            <a:off x="22662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" name="Google Shape;203;p5"/>
          <p:cNvSpPr txBox="1">
            <a:spLocks noGrp="1"/>
          </p:cNvSpPr>
          <p:nvPr>
            <p:ph type="title" idx="2"/>
          </p:nvPr>
        </p:nvSpPr>
        <p:spPr>
          <a:xfrm>
            <a:off x="53569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04" name="Google Shape;204;p5"/>
          <p:cNvSpPr txBox="1">
            <a:spLocks noGrp="1"/>
          </p:cNvSpPr>
          <p:nvPr>
            <p:ph type="subTitle" idx="3"/>
          </p:nvPr>
        </p:nvSpPr>
        <p:spPr>
          <a:xfrm>
            <a:off x="53569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5"/>
          <p:cNvSpPr/>
          <p:nvPr/>
        </p:nvSpPr>
        <p:spPr>
          <a:xfrm>
            <a:off x="-4202835" y="96316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5"/>
          <p:cNvSpPr/>
          <p:nvPr/>
        </p:nvSpPr>
        <p:spPr>
          <a:xfrm>
            <a:off x="12754867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5"/>
          <p:cNvSpPr/>
          <p:nvPr/>
        </p:nvSpPr>
        <p:spPr>
          <a:xfrm>
            <a:off x="11893000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" name="Google Shape;208;p5"/>
          <p:cNvGrpSpPr/>
          <p:nvPr/>
        </p:nvGrpSpPr>
        <p:grpSpPr>
          <a:xfrm>
            <a:off x="9555834" y="5177967"/>
            <a:ext cx="1809300" cy="1714200"/>
            <a:chOff x="3516400" y="3673775"/>
            <a:chExt cx="1356975" cy="1285650"/>
          </a:xfrm>
        </p:grpSpPr>
        <p:sp>
          <p:nvSpPr>
            <p:cNvPr id="209" name="Google Shape;209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5" name="Google Shape;215;p5"/>
          <p:cNvGrpSpPr/>
          <p:nvPr/>
        </p:nvGrpSpPr>
        <p:grpSpPr>
          <a:xfrm>
            <a:off x="-1994167" y="3279767"/>
            <a:ext cx="3615733" cy="4102667"/>
            <a:chOff x="4675" y="5263075"/>
            <a:chExt cx="2711800" cy="3077000"/>
          </a:xfrm>
        </p:grpSpPr>
        <p:sp>
          <p:nvSpPr>
            <p:cNvPr id="216" name="Google Shape;216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9" name="Google Shape;219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20" name="Google Shape;220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" name="Google Shape;221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" name="Google Shape;222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" name="Google Shape;239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" name="Google Shape;240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" name="Google Shape;248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9" name="Google Shape;249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" name="Google Shape;250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" name="Google Shape;251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" name="Google Shape;252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" name="Google Shape;253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" name="Google Shape;254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" name="Google Shape;255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" name="Google Shape;256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" name="Google Shape;257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" name="Google Shape;258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" name="Google Shape;259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" name="Google Shape;260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1" name="Google Shape;261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2" name="Google Shape;262;p5"/>
          <p:cNvSpPr/>
          <p:nvPr/>
        </p:nvSpPr>
        <p:spPr>
          <a:xfrm>
            <a:off x="-1227367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" name="Google Shape;263;p5"/>
          <p:cNvSpPr/>
          <p:nvPr/>
        </p:nvSpPr>
        <p:spPr>
          <a:xfrm>
            <a:off x="-856833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" name="Google Shape;264;p5"/>
          <p:cNvSpPr/>
          <p:nvPr/>
        </p:nvSpPr>
        <p:spPr>
          <a:xfrm>
            <a:off x="-453533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5" name="Google Shape;265;p5"/>
          <p:cNvGrpSpPr/>
          <p:nvPr/>
        </p:nvGrpSpPr>
        <p:grpSpPr>
          <a:xfrm rot="935900" flipH="1">
            <a:off x="-719796" y="3559634"/>
            <a:ext cx="2415808" cy="1522113"/>
            <a:chOff x="1783375" y="3070625"/>
            <a:chExt cx="1811800" cy="1141550"/>
          </a:xfrm>
        </p:grpSpPr>
        <p:sp>
          <p:nvSpPr>
            <p:cNvPr id="266" name="Google Shape;266;p5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8" name="Google Shape;268;p5"/>
          <p:cNvGrpSpPr/>
          <p:nvPr/>
        </p:nvGrpSpPr>
        <p:grpSpPr>
          <a:xfrm>
            <a:off x="-1076999" y="4692367"/>
            <a:ext cx="3321100" cy="2685400"/>
            <a:chOff x="-807750" y="3519275"/>
            <a:chExt cx="2490825" cy="2014050"/>
          </a:xfrm>
        </p:grpSpPr>
        <p:sp>
          <p:nvSpPr>
            <p:cNvPr id="269" name="Google Shape;269;p5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1" name="Google Shape;271;p5"/>
          <p:cNvSpPr/>
          <p:nvPr/>
        </p:nvSpPr>
        <p:spPr>
          <a:xfrm>
            <a:off x="9114593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5"/>
          <p:cNvSpPr/>
          <p:nvPr/>
        </p:nvSpPr>
        <p:spPr>
          <a:xfrm>
            <a:off x="-9911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" name="Google Shape;273;p5"/>
          <p:cNvSpPr/>
          <p:nvPr/>
        </p:nvSpPr>
        <p:spPr>
          <a:xfrm>
            <a:off x="10515117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" name="Google Shape;274;p5"/>
          <p:cNvSpPr/>
          <p:nvPr/>
        </p:nvSpPr>
        <p:spPr>
          <a:xfrm>
            <a:off x="10217185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5" name="Google Shape;275;p5"/>
          <p:cNvGrpSpPr/>
          <p:nvPr/>
        </p:nvGrpSpPr>
        <p:grpSpPr>
          <a:xfrm>
            <a:off x="6815585" y="5510700"/>
            <a:ext cx="2233100" cy="1268133"/>
            <a:chOff x="2960600" y="6094450"/>
            <a:chExt cx="1674825" cy="951100"/>
          </a:xfrm>
        </p:grpSpPr>
        <p:grpSp>
          <p:nvGrpSpPr>
            <p:cNvPr id="276" name="Google Shape;276;p5"/>
            <p:cNvGrpSpPr/>
            <p:nvPr/>
          </p:nvGrpSpPr>
          <p:grpSpPr>
            <a:xfrm>
              <a:off x="2960600" y="6094450"/>
              <a:ext cx="1674825" cy="951100"/>
              <a:chOff x="2960600" y="4037050"/>
              <a:chExt cx="1674825" cy="951100"/>
            </a:xfrm>
          </p:grpSpPr>
          <p:sp>
            <p:nvSpPr>
              <p:cNvPr id="277" name="Google Shape;277;p5"/>
              <p:cNvSpPr/>
              <p:nvPr/>
            </p:nvSpPr>
            <p:spPr>
              <a:xfrm>
                <a:off x="2960600" y="4037050"/>
                <a:ext cx="1375250" cy="951100"/>
              </a:xfrm>
              <a:custGeom>
                <a:avLst/>
                <a:gdLst/>
                <a:ahLst/>
                <a:cxnLst/>
                <a:rect l="l" t="t" r="r" b="b"/>
                <a:pathLst>
                  <a:path w="55010" h="38044" extrusionOk="0">
                    <a:moveTo>
                      <a:pt x="13550" y="1"/>
                    </a:moveTo>
                    <a:cubicBezTo>
                      <a:pt x="13379" y="1"/>
                      <a:pt x="13207" y="4"/>
                      <a:pt x="13034" y="9"/>
                    </a:cubicBezTo>
                    <a:cubicBezTo>
                      <a:pt x="7949" y="177"/>
                      <a:pt x="9034" y="1641"/>
                      <a:pt x="7280" y="1641"/>
                    </a:cubicBezTo>
                    <a:cubicBezTo>
                      <a:pt x="7129" y="1641"/>
                      <a:pt x="6956" y="1631"/>
                      <a:pt x="6757" y="1607"/>
                    </a:cubicBezTo>
                    <a:cubicBezTo>
                      <a:pt x="6628" y="1592"/>
                      <a:pt x="6505" y="1585"/>
                      <a:pt x="6389" y="1585"/>
                    </a:cubicBezTo>
                    <a:cubicBezTo>
                      <a:pt x="4229" y="1585"/>
                      <a:pt x="4284" y="4131"/>
                      <a:pt x="4566" y="6492"/>
                    </a:cubicBezTo>
                    <a:cubicBezTo>
                      <a:pt x="4862" y="8957"/>
                      <a:pt x="6802" y="13134"/>
                      <a:pt x="6460" y="15188"/>
                    </a:cubicBezTo>
                    <a:cubicBezTo>
                      <a:pt x="6095" y="17265"/>
                      <a:pt x="3881" y="20278"/>
                      <a:pt x="3356" y="20506"/>
                    </a:cubicBezTo>
                    <a:cubicBezTo>
                      <a:pt x="2831" y="20735"/>
                      <a:pt x="2854" y="22812"/>
                      <a:pt x="2671" y="25094"/>
                    </a:cubicBezTo>
                    <a:cubicBezTo>
                      <a:pt x="2557" y="26783"/>
                      <a:pt x="2648" y="29865"/>
                      <a:pt x="1644" y="32284"/>
                    </a:cubicBezTo>
                    <a:cubicBezTo>
                      <a:pt x="640" y="34704"/>
                      <a:pt x="1" y="35936"/>
                      <a:pt x="457" y="36050"/>
                    </a:cubicBezTo>
                    <a:cubicBezTo>
                      <a:pt x="542" y="36071"/>
                      <a:pt x="605" y="36078"/>
                      <a:pt x="652" y="36078"/>
                    </a:cubicBezTo>
                    <a:cubicBezTo>
                      <a:pt x="775" y="36078"/>
                      <a:pt x="790" y="36028"/>
                      <a:pt x="813" y="36028"/>
                    </a:cubicBezTo>
                    <a:cubicBezTo>
                      <a:pt x="831" y="36028"/>
                      <a:pt x="854" y="36058"/>
                      <a:pt x="936" y="36164"/>
                    </a:cubicBezTo>
                    <a:cubicBezTo>
                      <a:pt x="1165" y="36461"/>
                      <a:pt x="1119" y="37237"/>
                      <a:pt x="1005" y="37534"/>
                    </a:cubicBezTo>
                    <a:cubicBezTo>
                      <a:pt x="921" y="37716"/>
                      <a:pt x="1773" y="38044"/>
                      <a:pt x="2444" y="38044"/>
                    </a:cubicBezTo>
                    <a:cubicBezTo>
                      <a:pt x="2867" y="38044"/>
                      <a:pt x="3219" y="37914"/>
                      <a:pt x="3219" y="37534"/>
                    </a:cubicBezTo>
                    <a:cubicBezTo>
                      <a:pt x="3219" y="36530"/>
                      <a:pt x="2671" y="30070"/>
                      <a:pt x="4451" y="25779"/>
                    </a:cubicBezTo>
                    <a:cubicBezTo>
                      <a:pt x="6209" y="21488"/>
                      <a:pt x="8629" y="19959"/>
                      <a:pt x="9975" y="18498"/>
                    </a:cubicBezTo>
                    <a:cubicBezTo>
                      <a:pt x="11345" y="17014"/>
                      <a:pt x="11641" y="16261"/>
                      <a:pt x="11641" y="16261"/>
                    </a:cubicBezTo>
                    <a:lnTo>
                      <a:pt x="11641" y="16261"/>
                    </a:lnTo>
                    <a:cubicBezTo>
                      <a:pt x="11641" y="16261"/>
                      <a:pt x="11459" y="18544"/>
                      <a:pt x="9336" y="20735"/>
                    </a:cubicBezTo>
                    <a:cubicBezTo>
                      <a:pt x="7213" y="22903"/>
                      <a:pt x="9268" y="22675"/>
                      <a:pt x="9975" y="24797"/>
                    </a:cubicBezTo>
                    <a:cubicBezTo>
                      <a:pt x="10683" y="26897"/>
                      <a:pt x="12577" y="31782"/>
                      <a:pt x="12577" y="32672"/>
                    </a:cubicBezTo>
                    <a:cubicBezTo>
                      <a:pt x="12577" y="33562"/>
                      <a:pt x="11938" y="34133"/>
                      <a:pt x="12760" y="34361"/>
                    </a:cubicBezTo>
                    <a:cubicBezTo>
                      <a:pt x="13582" y="34612"/>
                      <a:pt x="14152" y="35206"/>
                      <a:pt x="14152" y="35206"/>
                    </a:cubicBezTo>
                    <a:cubicBezTo>
                      <a:pt x="14152" y="35206"/>
                      <a:pt x="14893" y="35257"/>
                      <a:pt x="15420" y="35257"/>
                    </a:cubicBezTo>
                    <a:cubicBezTo>
                      <a:pt x="15684" y="35257"/>
                      <a:pt x="15895" y="35244"/>
                      <a:pt x="15933" y="35206"/>
                    </a:cubicBezTo>
                    <a:cubicBezTo>
                      <a:pt x="16047" y="35092"/>
                      <a:pt x="15042" y="34681"/>
                      <a:pt x="14814" y="32741"/>
                    </a:cubicBezTo>
                    <a:cubicBezTo>
                      <a:pt x="14586" y="30801"/>
                      <a:pt x="12052" y="27148"/>
                      <a:pt x="12098" y="24661"/>
                    </a:cubicBezTo>
                    <a:cubicBezTo>
                      <a:pt x="12098" y="24661"/>
                      <a:pt x="11390" y="23611"/>
                      <a:pt x="13582" y="21031"/>
                    </a:cubicBezTo>
                    <a:cubicBezTo>
                      <a:pt x="15750" y="18429"/>
                      <a:pt x="16640" y="16489"/>
                      <a:pt x="16640" y="16489"/>
                    </a:cubicBezTo>
                    <a:cubicBezTo>
                      <a:pt x="16640" y="16489"/>
                      <a:pt x="22014" y="18286"/>
                      <a:pt x="24478" y="18286"/>
                    </a:cubicBezTo>
                    <a:cubicBezTo>
                      <a:pt x="24873" y="18286"/>
                      <a:pt x="25194" y="18240"/>
                      <a:pt x="25405" y="18132"/>
                    </a:cubicBezTo>
                    <a:cubicBezTo>
                      <a:pt x="26820" y="19662"/>
                      <a:pt x="27414" y="24432"/>
                      <a:pt x="27939" y="26487"/>
                    </a:cubicBezTo>
                    <a:cubicBezTo>
                      <a:pt x="28464" y="28564"/>
                      <a:pt x="28760" y="34909"/>
                      <a:pt x="28646" y="36142"/>
                    </a:cubicBezTo>
                    <a:cubicBezTo>
                      <a:pt x="28532" y="37374"/>
                      <a:pt x="31043" y="37374"/>
                      <a:pt x="31043" y="37374"/>
                    </a:cubicBezTo>
                    <a:cubicBezTo>
                      <a:pt x="31043" y="37374"/>
                      <a:pt x="30518" y="34726"/>
                      <a:pt x="30404" y="33197"/>
                    </a:cubicBezTo>
                    <a:cubicBezTo>
                      <a:pt x="30290" y="31668"/>
                      <a:pt x="30290" y="30321"/>
                      <a:pt x="30176" y="29020"/>
                    </a:cubicBezTo>
                    <a:cubicBezTo>
                      <a:pt x="30061" y="27742"/>
                      <a:pt x="30518" y="26623"/>
                      <a:pt x="30107" y="24615"/>
                    </a:cubicBezTo>
                    <a:cubicBezTo>
                      <a:pt x="29707" y="22660"/>
                      <a:pt x="29761" y="18694"/>
                      <a:pt x="33342" y="18694"/>
                    </a:cubicBezTo>
                    <a:cubicBezTo>
                      <a:pt x="33440" y="18694"/>
                      <a:pt x="33541" y="18697"/>
                      <a:pt x="33645" y="18703"/>
                    </a:cubicBezTo>
                    <a:cubicBezTo>
                      <a:pt x="35357" y="18909"/>
                      <a:pt x="39169" y="23382"/>
                      <a:pt x="41360" y="24729"/>
                    </a:cubicBezTo>
                    <a:cubicBezTo>
                      <a:pt x="43528" y="26076"/>
                      <a:pt x="42638" y="26669"/>
                      <a:pt x="45058" y="28929"/>
                    </a:cubicBezTo>
                    <a:cubicBezTo>
                      <a:pt x="47477" y="31211"/>
                      <a:pt x="48892" y="32878"/>
                      <a:pt x="50741" y="34612"/>
                    </a:cubicBezTo>
                    <a:cubicBezTo>
                      <a:pt x="52189" y="35971"/>
                      <a:pt x="52195" y="36574"/>
                      <a:pt x="52459" y="36574"/>
                    </a:cubicBezTo>
                    <a:cubicBezTo>
                      <a:pt x="52532" y="36574"/>
                      <a:pt x="52624" y="36527"/>
                      <a:pt x="52773" y="36438"/>
                    </a:cubicBezTo>
                    <a:cubicBezTo>
                      <a:pt x="52940" y="36338"/>
                      <a:pt x="53038" y="36263"/>
                      <a:pt x="53091" y="36209"/>
                    </a:cubicBezTo>
                    <a:lnTo>
                      <a:pt x="53091" y="36209"/>
                    </a:lnTo>
                    <a:cubicBezTo>
                      <a:pt x="53124" y="36269"/>
                      <a:pt x="53188" y="36326"/>
                      <a:pt x="53415" y="36326"/>
                    </a:cubicBezTo>
                    <a:cubicBezTo>
                      <a:pt x="53497" y="36326"/>
                      <a:pt x="53601" y="36319"/>
                      <a:pt x="53731" y="36301"/>
                    </a:cubicBezTo>
                    <a:cubicBezTo>
                      <a:pt x="54439" y="36210"/>
                      <a:pt x="55010" y="36005"/>
                      <a:pt x="54895" y="34726"/>
                    </a:cubicBezTo>
                    <a:cubicBezTo>
                      <a:pt x="54781" y="33471"/>
                      <a:pt x="53777" y="32353"/>
                      <a:pt x="53868" y="30024"/>
                    </a:cubicBezTo>
                    <a:cubicBezTo>
                      <a:pt x="53960" y="27696"/>
                      <a:pt x="53731" y="27514"/>
                      <a:pt x="53823" y="26464"/>
                    </a:cubicBezTo>
                    <a:cubicBezTo>
                      <a:pt x="53914" y="25414"/>
                      <a:pt x="53891" y="25094"/>
                      <a:pt x="54165" y="24341"/>
                    </a:cubicBezTo>
                    <a:cubicBezTo>
                      <a:pt x="54228" y="24160"/>
                      <a:pt x="54041" y="24090"/>
                      <a:pt x="53739" y="24090"/>
                    </a:cubicBezTo>
                    <a:cubicBezTo>
                      <a:pt x="53279" y="24090"/>
                      <a:pt x="52552" y="24253"/>
                      <a:pt x="52042" y="24432"/>
                    </a:cubicBezTo>
                    <a:cubicBezTo>
                      <a:pt x="51903" y="24480"/>
                      <a:pt x="51771" y="24500"/>
                      <a:pt x="51649" y="24500"/>
                    </a:cubicBezTo>
                    <a:cubicBezTo>
                      <a:pt x="51006" y="24500"/>
                      <a:pt x="50604" y="23953"/>
                      <a:pt x="50604" y="23953"/>
                    </a:cubicBezTo>
                    <a:cubicBezTo>
                      <a:pt x="50604" y="23953"/>
                      <a:pt x="50239" y="21328"/>
                      <a:pt x="48710" y="20278"/>
                    </a:cubicBezTo>
                    <a:cubicBezTo>
                      <a:pt x="47957" y="21762"/>
                      <a:pt x="48299" y="22652"/>
                      <a:pt x="48299" y="22652"/>
                    </a:cubicBezTo>
                    <a:cubicBezTo>
                      <a:pt x="48299" y="22652"/>
                      <a:pt x="47683" y="22492"/>
                      <a:pt x="45560" y="19936"/>
                    </a:cubicBezTo>
                    <a:cubicBezTo>
                      <a:pt x="43437" y="17379"/>
                      <a:pt x="41520" y="15485"/>
                      <a:pt x="40607" y="13727"/>
                    </a:cubicBezTo>
                    <a:cubicBezTo>
                      <a:pt x="39717" y="11947"/>
                      <a:pt x="38461" y="9847"/>
                      <a:pt x="38461" y="9847"/>
                    </a:cubicBezTo>
                    <a:cubicBezTo>
                      <a:pt x="38461" y="9847"/>
                      <a:pt x="37137" y="7199"/>
                      <a:pt x="35448" y="5419"/>
                    </a:cubicBezTo>
                    <a:cubicBezTo>
                      <a:pt x="35448" y="5419"/>
                      <a:pt x="34170" y="3844"/>
                      <a:pt x="28760" y="3250"/>
                    </a:cubicBezTo>
                    <a:cubicBezTo>
                      <a:pt x="23519" y="2675"/>
                      <a:pt x="18878" y="1"/>
                      <a:pt x="13550" y="1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5"/>
              <p:cNvSpPr/>
              <p:nvPr/>
            </p:nvSpPr>
            <p:spPr>
              <a:xfrm>
                <a:off x="4265075" y="4492950"/>
                <a:ext cx="370350" cy="254600"/>
              </a:xfrm>
              <a:custGeom>
                <a:avLst/>
                <a:gdLst/>
                <a:ahLst/>
                <a:cxnLst/>
                <a:rect l="l" t="t" r="r" b="b"/>
                <a:pathLst>
                  <a:path w="14814" h="10184" extrusionOk="0">
                    <a:moveTo>
                      <a:pt x="13664" y="0"/>
                    </a:moveTo>
                    <a:cubicBezTo>
                      <a:pt x="13445" y="0"/>
                      <a:pt x="13179" y="17"/>
                      <a:pt x="12874" y="56"/>
                    </a:cubicBezTo>
                    <a:cubicBezTo>
                      <a:pt x="11276" y="285"/>
                      <a:pt x="8605" y="1494"/>
                      <a:pt x="6871" y="2704"/>
                    </a:cubicBezTo>
                    <a:cubicBezTo>
                      <a:pt x="5199" y="3885"/>
                      <a:pt x="3898" y="4348"/>
                      <a:pt x="3518" y="4348"/>
                    </a:cubicBezTo>
                    <a:cubicBezTo>
                      <a:pt x="3509" y="4348"/>
                      <a:pt x="3501" y="4348"/>
                      <a:pt x="3492" y="4347"/>
                    </a:cubicBezTo>
                    <a:cubicBezTo>
                      <a:pt x="3150" y="4325"/>
                      <a:pt x="3584" y="3594"/>
                      <a:pt x="3538" y="3206"/>
                    </a:cubicBezTo>
                    <a:cubicBezTo>
                      <a:pt x="3521" y="3113"/>
                      <a:pt x="3484" y="3072"/>
                      <a:pt x="3435" y="3072"/>
                    </a:cubicBezTo>
                    <a:cubicBezTo>
                      <a:pt x="3290" y="3072"/>
                      <a:pt x="3035" y="3426"/>
                      <a:pt x="2831" y="3868"/>
                    </a:cubicBezTo>
                    <a:cubicBezTo>
                      <a:pt x="2557" y="4484"/>
                      <a:pt x="2534" y="4576"/>
                      <a:pt x="1575" y="5055"/>
                    </a:cubicBezTo>
                    <a:cubicBezTo>
                      <a:pt x="616" y="5534"/>
                      <a:pt x="228" y="6379"/>
                      <a:pt x="114" y="6813"/>
                    </a:cubicBezTo>
                    <a:cubicBezTo>
                      <a:pt x="0" y="7223"/>
                      <a:pt x="1575" y="7840"/>
                      <a:pt x="1575" y="7840"/>
                    </a:cubicBezTo>
                    <a:cubicBezTo>
                      <a:pt x="1575" y="7840"/>
                      <a:pt x="1461" y="6653"/>
                      <a:pt x="2328" y="5945"/>
                    </a:cubicBezTo>
                    <a:cubicBezTo>
                      <a:pt x="2671" y="5666"/>
                      <a:pt x="2982" y="5532"/>
                      <a:pt x="3329" y="5532"/>
                    </a:cubicBezTo>
                    <a:cubicBezTo>
                      <a:pt x="3862" y="5532"/>
                      <a:pt x="4480" y="5845"/>
                      <a:pt x="5433" y="6425"/>
                    </a:cubicBezTo>
                    <a:cubicBezTo>
                      <a:pt x="7008" y="7383"/>
                      <a:pt x="8902" y="8502"/>
                      <a:pt x="10454" y="9323"/>
                    </a:cubicBezTo>
                    <a:cubicBezTo>
                      <a:pt x="11598" y="9946"/>
                      <a:pt x="12593" y="10184"/>
                      <a:pt x="13348" y="10184"/>
                    </a:cubicBezTo>
                    <a:cubicBezTo>
                      <a:pt x="13617" y="10184"/>
                      <a:pt x="13856" y="10153"/>
                      <a:pt x="14061" y="10099"/>
                    </a:cubicBezTo>
                    <a:cubicBezTo>
                      <a:pt x="14814" y="9894"/>
                      <a:pt x="14015" y="10099"/>
                      <a:pt x="12760" y="9529"/>
                    </a:cubicBezTo>
                    <a:cubicBezTo>
                      <a:pt x="11481" y="8958"/>
                      <a:pt x="9952" y="8273"/>
                      <a:pt x="9404" y="7338"/>
                    </a:cubicBezTo>
                    <a:cubicBezTo>
                      <a:pt x="8856" y="6402"/>
                      <a:pt x="12554" y="5808"/>
                      <a:pt x="13490" y="5740"/>
                    </a:cubicBezTo>
                    <a:cubicBezTo>
                      <a:pt x="14449" y="5671"/>
                      <a:pt x="14266" y="5557"/>
                      <a:pt x="13262" y="5329"/>
                    </a:cubicBezTo>
                    <a:cubicBezTo>
                      <a:pt x="13140" y="5301"/>
                      <a:pt x="13003" y="5289"/>
                      <a:pt x="12851" y="5289"/>
                    </a:cubicBezTo>
                    <a:cubicBezTo>
                      <a:pt x="11752" y="5289"/>
                      <a:pt x="9955" y="5939"/>
                      <a:pt x="8811" y="6059"/>
                    </a:cubicBezTo>
                    <a:cubicBezTo>
                      <a:pt x="8664" y="6075"/>
                      <a:pt x="8520" y="6082"/>
                      <a:pt x="8377" y="6082"/>
                    </a:cubicBezTo>
                    <a:cubicBezTo>
                      <a:pt x="7256" y="6082"/>
                      <a:pt x="6289" y="5627"/>
                      <a:pt x="5843" y="5101"/>
                    </a:cubicBezTo>
                    <a:cubicBezTo>
                      <a:pt x="5318" y="4484"/>
                      <a:pt x="6802" y="3526"/>
                      <a:pt x="8240" y="2750"/>
                    </a:cubicBezTo>
                    <a:cubicBezTo>
                      <a:pt x="9678" y="1996"/>
                      <a:pt x="11801" y="695"/>
                      <a:pt x="13399" y="467"/>
                    </a:cubicBezTo>
                    <a:cubicBezTo>
                      <a:pt x="14691" y="301"/>
                      <a:pt x="14595" y="0"/>
                      <a:pt x="13664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5"/>
              <p:cNvSpPr/>
              <p:nvPr/>
            </p:nvSpPr>
            <p:spPr>
              <a:xfrm>
                <a:off x="4185750" y="4346225"/>
                <a:ext cx="364725" cy="3045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2180" extrusionOk="0">
                    <a:moveTo>
                      <a:pt x="11198" y="0"/>
                    </a:moveTo>
                    <a:cubicBezTo>
                      <a:pt x="10978" y="0"/>
                      <a:pt x="10516" y="138"/>
                      <a:pt x="9907" y="447"/>
                    </a:cubicBezTo>
                    <a:cubicBezTo>
                      <a:pt x="8469" y="1178"/>
                      <a:pt x="6346" y="3209"/>
                      <a:pt x="5091" y="4898"/>
                    </a:cubicBezTo>
                    <a:cubicBezTo>
                      <a:pt x="3858" y="6610"/>
                      <a:pt x="2740" y="7455"/>
                      <a:pt x="2420" y="7546"/>
                    </a:cubicBezTo>
                    <a:cubicBezTo>
                      <a:pt x="2403" y="7551"/>
                      <a:pt x="2388" y="7553"/>
                      <a:pt x="2374" y="7553"/>
                    </a:cubicBezTo>
                    <a:cubicBezTo>
                      <a:pt x="2118" y="7553"/>
                      <a:pt x="2273" y="6798"/>
                      <a:pt x="2100" y="6473"/>
                    </a:cubicBezTo>
                    <a:cubicBezTo>
                      <a:pt x="2061" y="6399"/>
                      <a:pt x="2020" y="6365"/>
                      <a:pt x="1980" y="6365"/>
                    </a:cubicBezTo>
                    <a:cubicBezTo>
                      <a:pt x="1835" y="6365"/>
                      <a:pt x="1697" y="6799"/>
                      <a:pt x="1644" y="7318"/>
                    </a:cubicBezTo>
                    <a:cubicBezTo>
                      <a:pt x="1575" y="7980"/>
                      <a:pt x="1598" y="8071"/>
                      <a:pt x="845" y="8847"/>
                    </a:cubicBezTo>
                    <a:cubicBezTo>
                      <a:pt x="92" y="9600"/>
                      <a:pt x="0" y="10536"/>
                      <a:pt x="46" y="10970"/>
                    </a:cubicBezTo>
                    <a:cubicBezTo>
                      <a:pt x="69" y="11403"/>
                      <a:pt x="1963" y="12179"/>
                      <a:pt x="1963" y="12179"/>
                    </a:cubicBezTo>
                    <a:cubicBezTo>
                      <a:pt x="1963" y="12179"/>
                      <a:pt x="1279" y="10399"/>
                      <a:pt x="1849" y="9440"/>
                    </a:cubicBezTo>
                    <a:cubicBezTo>
                      <a:pt x="2212" y="8854"/>
                      <a:pt x="2617" y="8627"/>
                      <a:pt x="3289" y="8627"/>
                    </a:cubicBezTo>
                    <a:cubicBezTo>
                      <a:pt x="3717" y="8627"/>
                      <a:pt x="4252" y="8719"/>
                      <a:pt x="4954" y="8870"/>
                    </a:cubicBezTo>
                    <a:cubicBezTo>
                      <a:pt x="6757" y="9281"/>
                      <a:pt x="8902" y="9714"/>
                      <a:pt x="10637" y="9988"/>
                    </a:cubicBezTo>
                    <a:cubicBezTo>
                      <a:pt x="11130" y="10071"/>
                      <a:pt x="11581" y="10108"/>
                      <a:pt x="11990" y="10108"/>
                    </a:cubicBezTo>
                    <a:cubicBezTo>
                      <a:pt x="13041" y="10108"/>
                      <a:pt x="13813" y="9867"/>
                      <a:pt x="14289" y="9554"/>
                    </a:cubicBezTo>
                    <a:cubicBezTo>
                      <a:pt x="14523" y="9401"/>
                      <a:pt x="14589" y="9356"/>
                      <a:pt x="14514" y="9356"/>
                    </a:cubicBezTo>
                    <a:cubicBezTo>
                      <a:pt x="14409" y="9356"/>
                      <a:pt x="14025" y="9446"/>
                      <a:pt x="13441" y="9446"/>
                    </a:cubicBezTo>
                    <a:cubicBezTo>
                      <a:pt x="13269" y="9446"/>
                      <a:pt x="13079" y="9438"/>
                      <a:pt x="12874" y="9418"/>
                    </a:cubicBezTo>
                    <a:cubicBezTo>
                      <a:pt x="11482" y="9303"/>
                      <a:pt x="9815" y="9166"/>
                      <a:pt x="8994" y="8459"/>
                    </a:cubicBezTo>
                    <a:cubicBezTo>
                      <a:pt x="8149" y="7751"/>
                      <a:pt x="11482" y="5994"/>
                      <a:pt x="12349" y="5606"/>
                    </a:cubicBezTo>
                    <a:cubicBezTo>
                      <a:pt x="12948" y="5353"/>
                      <a:pt x="13035" y="5254"/>
                      <a:pt x="12694" y="5254"/>
                    </a:cubicBezTo>
                    <a:cubicBezTo>
                      <a:pt x="12541" y="5254"/>
                      <a:pt x="12301" y="5274"/>
                      <a:pt x="11984" y="5309"/>
                    </a:cubicBezTo>
                    <a:cubicBezTo>
                      <a:pt x="10957" y="5423"/>
                      <a:pt x="9199" y="6884"/>
                      <a:pt x="8012" y="7432"/>
                    </a:cubicBezTo>
                    <a:cubicBezTo>
                      <a:pt x="7437" y="7702"/>
                      <a:pt x="6834" y="7817"/>
                      <a:pt x="6289" y="7817"/>
                    </a:cubicBezTo>
                    <a:cubicBezTo>
                      <a:pt x="5730" y="7817"/>
                      <a:pt x="5232" y="7697"/>
                      <a:pt x="4885" y="7500"/>
                    </a:cubicBezTo>
                    <a:cubicBezTo>
                      <a:pt x="4200" y="7089"/>
                      <a:pt x="5296" y="5697"/>
                      <a:pt x="6414" y="4487"/>
                    </a:cubicBezTo>
                    <a:cubicBezTo>
                      <a:pt x="7510" y="3300"/>
                      <a:pt x="9085" y="1406"/>
                      <a:pt x="10523" y="675"/>
                    </a:cubicBezTo>
                    <a:cubicBezTo>
                      <a:pt x="11352" y="255"/>
                      <a:pt x="11498" y="0"/>
                      <a:pt x="11198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0" name="Google Shape;280;p5"/>
            <p:cNvSpPr/>
            <p:nvPr/>
          </p:nvSpPr>
          <p:spPr>
            <a:xfrm>
              <a:off x="3669625" y="6502450"/>
              <a:ext cx="141825" cy="504675"/>
            </a:xfrm>
            <a:custGeom>
              <a:avLst/>
              <a:gdLst/>
              <a:ahLst/>
              <a:cxnLst/>
              <a:rect l="l" t="t" r="r" b="b"/>
              <a:pathLst>
                <a:path w="5673" h="20187" extrusionOk="0">
                  <a:moveTo>
                    <a:pt x="2097" y="1"/>
                  </a:moveTo>
                  <a:cubicBezTo>
                    <a:pt x="1012" y="1"/>
                    <a:pt x="1" y="437"/>
                    <a:pt x="126" y="1698"/>
                  </a:cubicBezTo>
                  <a:cubicBezTo>
                    <a:pt x="126" y="1858"/>
                    <a:pt x="103" y="1972"/>
                    <a:pt x="11" y="2064"/>
                  </a:cubicBezTo>
                  <a:cubicBezTo>
                    <a:pt x="947" y="4118"/>
                    <a:pt x="1427" y="7610"/>
                    <a:pt x="1860" y="9299"/>
                  </a:cubicBezTo>
                  <a:cubicBezTo>
                    <a:pt x="2385" y="11353"/>
                    <a:pt x="2682" y="17722"/>
                    <a:pt x="2568" y="18954"/>
                  </a:cubicBezTo>
                  <a:cubicBezTo>
                    <a:pt x="2454" y="20187"/>
                    <a:pt x="4987" y="20187"/>
                    <a:pt x="4987" y="20187"/>
                  </a:cubicBezTo>
                  <a:cubicBezTo>
                    <a:pt x="4987" y="20187"/>
                    <a:pt x="4440" y="17539"/>
                    <a:pt x="4325" y="16010"/>
                  </a:cubicBezTo>
                  <a:cubicBezTo>
                    <a:pt x="4211" y="14481"/>
                    <a:pt x="4211" y="13134"/>
                    <a:pt x="4097" y="11833"/>
                  </a:cubicBezTo>
                  <a:cubicBezTo>
                    <a:pt x="3983" y="10532"/>
                    <a:pt x="4440" y="9413"/>
                    <a:pt x="4029" y="7428"/>
                  </a:cubicBezTo>
                  <a:cubicBezTo>
                    <a:pt x="3709" y="5830"/>
                    <a:pt x="3686" y="2862"/>
                    <a:pt x="5672" y="1858"/>
                  </a:cubicBezTo>
                  <a:cubicBezTo>
                    <a:pt x="5170" y="1288"/>
                    <a:pt x="4645" y="785"/>
                    <a:pt x="4006" y="443"/>
                  </a:cubicBezTo>
                  <a:cubicBezTo>
                    <a:pt x="3531" y="183"/>
                    <a:pt x="2799" y="1"/>
                    <a:pt x="2097" y="1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3031350" y="6143175"/>
              <a:ext cx="75350" cy="293900"/>
            </a:xfrm>
            <a:custGeom>
              <a:avLst/>
              <a:gdLst/>
              <a:ahLst/>
              <a:cxnLst/>
              <a:rect l="l" t="t" r="r" b="b"/>
              <a:pathLst>
                <a:path w="3014" h="11756" extrusionOk="0">
                  <a:moveTo>
                    <a:pt x="2398" y="0"/>
                  </a:moveTo>
                  <a:cubicBezTo>
                    <a:pt x="2078" y="115"/>
                    <a:pt x="69" y="1712"/>
                    <a:pt x="183" y="3607"/>
                  </a:cubicBezTo>
                  <a:cubicBezTo>
                    <a:pt x="229" y="4246"/>
                    <a:pt x="275" y="4817"/>
                    <a:pt x="92" y="5730"/>
                  </a:cubicBezTo>
                  <a:cubicBezTo>
                    <a:pt x="1" y="6300"/>
                    <a:pt x="549" y="7213"/>
                    <a:pt x="503" y="8286"/>
                  </a:cubicBezTo>
                  <a:cubicBezTo>
                    <a:pt x="412" y="10089"/>
                    <a:pt x="572" y="10774"/>
                    <a:pt x="252" y="11755"/>
                  </a:cubicBezTo>
                  <a:cubicBezTo>
                    <a:pt x="2306" y="10957"/>
                    <a:pt x="3014" y="6962"/>
                    <a:pt x="2900" y="5889"/>
                  </a:cubicBezTo>
                  <a:cubicBezTo>
                    <a:pt x="2786" y="4817"/>
                    <a:pt x="2398" y="0"/>
                    <a:pt x="2398" y="0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2" name="Google Shape;282;p5"/>
          <p:cNvGrpSpPr/>
          <p:nvPr/>
        </p:nvGrpSpPr>
        <p:grpSpPr>
          <a:xfrm>
            <a:off x="9081634" y="5430800"/>
            <a:ext cx="1809300" cy="1714200"/>
            <a:chOff x="3516400" y="3673775"/>
            <a:chExt cx="1356975" cy="1285650"/>
          </a:xfrm>
        </p:grpSpPr>
        <p:sp>
          <p:nvSpPr>
            <p:cNvPr id="283" name="Google Shape;283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9" name="Google Shape;289;p5"/>
          <p:cNvGrpSpPr/>
          <p:nvPr/>
        </p:nvGrpSpPr>
        <p:grpSpPr>
          <a:xfrm>
            <a:off x="9198267" y="5640333"/>
            <a:ext cx="4820733" cy="2034267"/>
            <a:chOff x="3713275" y="3903750"/>
            <a:chExt cx="3615550" cy="1525700"/>
          </a:xfrm>
        </p:grpSpPr>
        <p:sp>
          <p:nvSpPr>
            <p:cNvPr id="290" name="Google Shape;290;p5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5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5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5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5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5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5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5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5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5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5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5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5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5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5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5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5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5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5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5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5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5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5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5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5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5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5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5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5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5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5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5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5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5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5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5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5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5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5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5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5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5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5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5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5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5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5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5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5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5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5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5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5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5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5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5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5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5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5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5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5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5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5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5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5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5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5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5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5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5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5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5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5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5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5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5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5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5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5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5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5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5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5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5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5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5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5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5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5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5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5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5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5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5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5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5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5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5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5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5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5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5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5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5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5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5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5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5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5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5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5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5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5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5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5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5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5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5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5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5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5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5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5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5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5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5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5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5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5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5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5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5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5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5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5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5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5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5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5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5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5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5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5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5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5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5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5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5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5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5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5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5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5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5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5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5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5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5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5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5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5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5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5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5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5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5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5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5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5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5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5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5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5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5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5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5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5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5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5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5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5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5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5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5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5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5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5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5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5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5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5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5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5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5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5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5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5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9" name="Google Shape;689;p5"/>
          <p:cNvGrpSpPr/>
          <p:nvPr/>
        </p:nvGrpSpPr>
        <p:grpSpPr>
          <a:xfrm>
            <a:off x="-2250967" y="2952851"/>
            <a:ext cx="3615733" cy="4102667"/>
            <a:chOff x="4675" y="5263075"/>
            <a:chExt cx="2711800" cy="3077000"/>
          </a:xfrm>
        </p:grpSpPr>
        <p:sp>
          <p:nvSpPr>
            <p:cNvPr id="690" name="Google Shape;690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93" name="Google Shape;693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694" name="Google Shape;694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1" name="Google Shape;701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2" name="Google Shape;702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3" name="Google Shape;703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4" name="Google Shape;704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5" name="Google Shape;705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6" name="Google Shape;706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7" name="Google Shape;707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8" name="Google Shape;708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9" name="Google Shape;709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0" name="Google Shape;710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1" name="Google Shape;711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2" name="Google Shape;712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3" name="Google Shape;713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4" name="Google Shape;714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5" name="Google Shape;715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6" name="Google Shape;716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7" name="Google Shape;717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8" name="Google Shape;718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9" name="Google Shape;719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0" name="Google Shape;720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1" name="Google Shape;721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22" name="Google Shape;722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723" name="Google Shape;723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735" name="Google Shape;735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36" name="Google Shape;736;p5"/>
          <p:cNvSpPr/>
          <p:nvPr/>
        </p:nvSpPr>
        <p:spPr>
          <a:xfrm>
            <a:off x="10591043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7" name="Google Shape;737;p5"/>
          <p:cNvSpPr/>
          <p:nvPr/>
        </p:nvSpPr>
        <p:spPr>
          <a:xfrm>
            <a:off x="7669052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8" name="Google Shape;738;p5"/>
          <p:cNvSpPr/>
          <p:nvPr/>
        </p:nvSpPr>
        <p:spPr>
          <a:xfrm>
            <a:off x="8026352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9" name="Google Shape;739;p5"/>
          <p:cNvSpPr/>
          <p:nvPr/>
        </p:nvSpPr>
        <p:spPr>
          <a:xfrm flipH="1">
            <a:off x="8367738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0" name="Google Shape;740;p5"/>
          <p:cNvSpPr/>
          <p:nvPr/>
        </p:nvSpPr>
        <p:spPr>
          <a:xfrm flipH="1">
            <a:off x="12044740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1" name="Google Shape;741;p5"/>
          <p:cNvSpPr/>
          <p:nvPr/>
        </p:nvSpPr>
        <p:spPr>
          <a:xfrm>
            <a:off x="11263618" y="18639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2" name="Google Shape;742;p5"/>
          <p:cNvSpPr txBox="1">
            <a:spLocks noGrp="1"/>
          </p:cNvSpPr>
          <p:nvPr>
            <p:ph type="title" idx="4"/>
          </p:nvPr>
        </p:nvSpPr>
        <p:spPr>
          <a:xfrm>
            <a:off x="950967" y="719333"/>
            <a:ext cx="8104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04926989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0" name="Google Shape;940;p31"/>
          <p:cNvSpPr/>
          <p:nvPr/>
        </p:nvSpPr>
        <p:spPr>
          <a:xfrm>
            <a:off x="508445" y="499873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1" name="Google Shape;941;p31"/>
          <p:cNvSpPr/>
          <p:nvPr/>
        </p:nvSpPr>
        <p:spPr>
          <a:xfrm rot="10800000">
            <a:off x="564637" y="3076371"/>
            <a:ext cx="202753" cy="267571"/>
          </a:xfrm>
          <a:custGeom>
            <a:avLst/>
            <a:gdLst/>
            <a:ahLst/>
            <a:cxnLst/>
            <a:rect l="l" t="t" r="r" b="b"/>
            <a:pathLst>
              <a:path w="3860" h="5094" extrusionOk="0">
                <a:moveTo>
                  <a:pt x="1632" y="1"/>
                </a:moveTo>
                <a:lnTo>
                  <a:pt x="0" y="5093"/>
                </a:lnTo>
                <a:lnTo>
                  <a:pt x="3860" y="876"/>
                </a:lnTo>
                <a:lnTo>
                  <a:pt x="1632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2" name="Google Shape;942;p31"/>
          <p:cNvSpPr/>
          <p:nvPr/>
        </p:nvSpPr>
        <p:spPr>
          <a:xfrm rot="10800000">
            <a:off x="445301" y="5245854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3" name="Google Shape;943;p31"/>
          <p:cNvSpPr/>
          <p:nvPr/>
        </p:nvSpPr>
        <p:spPr>
          <a:xfrm rot="10800000">
            <a:off x="164161" y="412879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4" name="Google Shape;944;p31"/>
          <p:cNvSpPr/>
          <p:nvPr/>
        </p:nvSpPr>
        <p:spPr>
          <a:xfrm rot="10800000">
            <a:off x="164157" y="2197209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5" name="Google Shape;945;p31"/>
          <p:cNvSpPr/>
          <p:nvPr/>
        </p:nvSpPr>
        <p:spPr>
          <a:xfrm rot="10800000">
            <a:off x="767391" y="1017215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6" name="Google Shape;946;p31"/>
          <p:cNvSpPr/>
          <p:nvPr/>
        </p:nvSpPr>
        <p:spPr>
          <a:xfrm>
            <a:off x="640178" y="178803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7" name="Google Shape;947;p31"/>
          <p:cNvSpPr/>
          <p:nvPr/>
        </p:nvSpPr>
        <p:spPr>
          <a:xfrm>
            <a:off x="423311" y="4207961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8" name="Google Shape;948;p31"/>
          <p:cNvSpPr/>
          <p:nvPr/>
        </p:nvSpPr>
        <p:spPr>
          <a:xfrm>
            <a:off x="498567" y="482360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9" name="Google Shape;949;p31"/>
          <p:cNvSpPr/>
          <p:nvPr/>
        </p:nvSpPr>
        <p:spPr>
          <a:xfrm>
            <a:off x="767410" y="3654581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0" name="Google Shape;950;p31"/>
          <p:cNvSpPr/>
          <p:nvPr/>
        </p:nvSpPr>
        <p:spPr>
          <a:xfrm>
            <a:off x="11476344" y="1821498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1" name="Google Shape;951;p31"/>
          <p:cNvSpPr/>
          <p:nvPr/>
        </p:nvSpPr>
        <p:spPr>
          <a:xfrm rot="10800000">
            <a:off x="11646033" y="4585332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2" name="Google Shape;952;p31"/>
          <p:cNvSpPr/>
          <p:nvPr/>
        </p:nvSpPr>
        <p:spPr>
          <a:xfrm rot="10800000">
            <a:off x="11731758" y="5379882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3" name="Google Shape;953;p31"/>
          <p:cNvSpPr/>
          <p:nvPr/>
        </p:nvSpPr>
        <p:spPr>
          <a:xfrm rot="10800000">
            <a:off x="11425358" y="3845715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4" name="Google Shape;954;p31"/>
          <p:cNvSpPr/>
          <p:nvPr/>
        </p:nvSpPr>
        <p:spPr>
          <a:xfrm>
            <a:off x="12025778" y="2319228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5" name="Google Shape;955;p31"/>
          <p:cNvSpPr/>
          <p:nvPr/>
        </p:nvSpPr>
        <p:spPr>
          <a:xfrm>
            <a:off x="11506546" y="280209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6" name="Google Shape;956;p31"/>
          <p:cNvSpPr/>
          <p:nvPr/>
        </p:nvSpPr>
        <p:spPr>
          <a:xfrm>
            <a:off x="11961874" y="3501909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7" name="Google Shape;957;p31"/>
          <p:cNvSpPr/>
          <p:nvPr/>
        </p:nvSpPr>
        <p:spPr>
          <a:xfrm>
            <a:off x="11646645" y="897228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8" name="Google Shape;958;p31"/>
          <p:cNvSpPr/>
          <p:nvPr/>
        </p:nvSpPr>
        <p:spPr>
          <a:xfrm rot="10800000">
            <a:off x="5224289" y="6663314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9" name="Google Shape;959;p31"/>
          <p:cNvSpPr/>
          <p:nvPr/>
        </p:nvSpPr>
        <p:spPr>
          <a:xfrm rot="10800000">
            <a:off x="9566801" y="632804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0" name="Google Shape;960;p31"/>
          <p:cNvSpPr/>
          <p:nvPr/>
        </p:nvSpPr>
        <p:spPr>
          <a:xfrm rot="10800000">
            <a:off x="10770966" y="659753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1" name="Google Shape;961;p31"/>
          <p:cNvSpPr/>
          <p:nvPr/>
        </p:nvSpPr>
        <p:spPr>
          <a:xfrm>
            <a:off x="547312" y="589659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2" name="Google Shape;962;p31"/>
          <p:cNvSpPr/>
          <p:nvPr/>
        </p:nvSpPr>
        <p:spPr>
          <a:xfrm>
            <a:off x="3703755" y="6408387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3" name="Google Shape;963;p31"/>
          <p:cNvSpPr/>
          <p:nvPr/>
        </p:nvSpPr>
        <p:spPr>
          <a:xfrm>
            <a:off x="11561729" y="6232589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4" name="Google Shape;964;p31"/>
          <p:cNvSpPr/>
          <p:nvPr/>
        </p:nvSpPr>
        <p:spPr>
          <a:xfrm>
            <a:off x="7872368" y="618484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5" name="Google Shape;965;p31"/>
          <p:cNvSpPr/>
          <p:nvPr/>
        </p:nvSpPr>
        <p:spPr>
          <a:xfrm>
            <a:off x="2541429" y="6307840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6" name="Google Shape;966;p31"/>
          <p:cNvSpPr/>
          <p:nvPr/>
        </p:nvSpPr>
        <p:spPr>
          <a:xfrm rot="10800000">
            <a:off x="1578755" y="5176648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7" name="Google Shape;967;p31"/>
          <p:cNvSpPr/>
          <p:nvPr/>
        </p:nvSpPr>
        <p:spPr>
          <a:xfrm rot="10800000">
            <a:off x="692998" y="5449057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8" name="Google Shape;968;p31"/>
          <p:cNvSpPr/>
          <p:nvPr/>
        </p:nvSpPr>
        <p:spPr>
          <a:xfrm rot="10800000">
            <a:off x="11940631" y="5483391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9" name="Google Shape;969;p31"/>
          <p:cNvSpPr/>
          <p:nvPr/>
        </p:nvSpPr>
        <p:spPr>
          <a:xfrm>
            <a:off x="7142958" y="-18442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0" name="Google Shape;970;p31"/>
          <p:cNvSpPr/>
          <p:nvPr/>
        </p:nvSpPr>
        <p:spPr>
          <a:xfrm>
            <a:off x="2800445" y="31517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1" name="Google Shape;971;p31"/>
          <p:cNvSpPr/>
          <p:nvPr/>
        </p:nvSpPr>
        <p:spPr>
          <a:xfrm>
            <a:off x="1677679" y="12869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2" name="Google Shape;972;p31"/>
          <p:cNvSpPr/>
          <p:nvPr/>
        </p:nvSpPr>
        <p:spPr>
          <a:xfrm rot="10800000">
            <a:off x="11785828" y="65399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3" name="Google Shape;973;p31"/>
          <p:cNvSpPr/>
          <p:nvPr/>
        </p:nvSpPr>
        <p:spPr>
          <a:xfrm rot="10800000">
            <a:off x="8531157" y="194475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4" name="Google Shape;974;p31"/>
          <p:cNvSpPr/>
          <p:nvPr/>
        </p:nvSpPr>
        <p:spPr>
          <a:xfrm rot="10800000">
            <a:off x="869634" y="370221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5" name="Google Shape;975;p31"/>
          <p:cNvSpPr/>
          <p:nvPr/>
        </p:nvSpPr>
        <p:spPr>
          <a:xfrm rot="10800000">
            <a:off x="4474374" y="463982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6" name="Google Shape;976;p31"/>
          <p:cNvSpPr/>
          <p:nvPr/>
        </p:nvSpPr>
        <p:spPr>
          <a:xfrm rot="10800000">
            <a:off x="9418068" y="559404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7" name="Google Shape;977;p31"/>
          <p:cNvSpPr/>
          <p:nvPr/>
        </p:nvSpPr>
        <p:spPr>
          <a:xfrm>
            <a:off x="10355425" y="1112725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8" name="Google Shape;978;p31"/>
          <p:cNvSpPr/>
          <p:nvPr/>
        </p:nvSpPr>
        <p:spPr>
          <a:xfrm>
            <a:off x="11737911" y="1259861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9" name="Google Shape;979;p31"/>
          <p:cNvSpPr/>
          <p:nvPr/>
        </p:nvSpPr>
        <p:spPr>
          <a:xfrm>
            <a:off x="490278" y="1225528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609072558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1" name="Google Shape;981;p32"/>
          <p:cNvSpPr/>
          <p:nvPr/>
        </p:nvSpPr>
        <p:spPr>
          <a:xfrm>
            <a:off x="11459146" y="105308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2" name="Google Shape;982;p32"/>
          <p:cNvSpPr/>
          <p:nvPr/>
        </p:nvSpPr>
        <p:spPr>
          <a:xfrm rot="10800000">
            <a:off x="11699528" y="4058593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3" name="Google Shape;983;p32"/>
          <p:cNvSpPr/>
          <p:nvPr/>
        </p:nvSpPr>
        <p:spPr>
          <a:xfrm rot="10800000">
            <a:off x="11478868" y="1887849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4" name="Google Shape;984;p32"/>
          <p:cNvSpPr/>
          <p:nvPr/>
        </p:nvSpPr>
        <p:spPr>
          <a:xfrm rot="10800000">
            <a:off x="11352738" y="5857599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5" name="Google Shape;985;p32"/>
          <p:cNvSpPr/>
          <p:nvPr/>
        </p:nvSpPr>
        <p:spPr>
          <a:xfrm rot="10800000">
            <a:off x="11582411" y="2378099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6" name="Google Shape;986;p32"/>
          <p:cNvSpPr/>
          <p:nvPr/>
        </p:nvSpPr>
        <p:spPr>
          <a:xfrm>
            <a:off x="12030194" y="2872710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7" name="Google Shape;987;p32"/>
          <p:cNvSpPr/>
          <p:nvPr/>
        </p:nvSpPr>
        <p:spPr>
          <a:xfrm>
            <a:off x="11393731" y="4822763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8" name="Google Shape;988;p32"/>
          <p:cNvSpPr/>
          <p:nvPr/>
        </p:nvSpPr>
        <p:spPr>
          <a:xfrm>
            <a:off x="11307214" y="378794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9" name="Google Shape;989;p32"/>
          <p:cNvSpPr/>
          <p:nvPr/>
        </p:nvSpPr>
        <p:spPr>
          <a:xfrm>
            <a:off x="11285333" y="538049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0" name="Google Shape;990;p32"/>
          <p:cNvSpPr/>
          <p:nvPr/>
        </p:nvSpPr>
        <p:spPr>
          <a:xfrm>
            <a:off x="11659480" y="5314949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1" name="Google Shape;991;p32"/>
          <p:cNvSpPr/>
          <p:nvPr/>
        </p:nvSpPr>
        <p:spPr>
          <a:xfrm rot="10800000">
            <a:off x="10880099" y="657951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2" name="Google Shape;992;p32"/>
          <p:cNvSpPr/>
          <p:nvPr/>
        </p:nvSpPr>
        <p:spPr>
          <a:xfrm>
            <a:off x="11775182" y="1687591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3" name="Google Shape;993;p32"/>
          <p:cNvSpPr/>
          <p:nvPr/>
        </p:nvSpPr>
        <p:spPr>
          <a:xfrm>
            <a:off x="11775180" y="96621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4" name="Google Shape;994;p32"/>
          <p:cNvSpPr/>
          <p:nvPr/>
        </p:nvSpPr>
        <p:spPr>
          <a:xfrm>
            <a:off x="8473309" y="280972"/>
            <a:ext cx="202753" cy="267571"/>
          </a:xfrm>
          <a:custGeom>
            <a:avLst/>
            <a:gdLst/>
            <a:ahLst/>
            <a:cxnLst/>
            <a:rect l="l" t="t" r="r" b="b"/>
            <a:pathLst>
              <a:path w="3860" h="5094" extrusionOk="0">
                <a:moveTo>
                  <a:pt x="1632" y="1"/>
                </a:moveTo>
                <a:lnTo>
                  <a:pt x="0" y="5093"/>
                </a:lnTo>
                <a:lnTo>
                  <a:pt x="3860" y="876"/>
                </a:lnTo>
                <a:lnTo>
                  <a:pt x="1632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5" name="Google Shape;995;p32"/>
          <p:cNvSpPr/>
          <p:nvPr/>
        </p:nvSpPr>
        <p:spPr>
          <a:xfrm>
            <a:off x="1688070" y="442421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6" name="Google Shape;996;p32"/>
          <p:cNvSpPr/>
          <p:nvPr/>
        </p:nvSpPr>
        <p:spPr>
          <a:xfrm>
            <a:off x="10581735" y="230766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7" name="Google Shape;997;p32"/>
          <p:cNvSpPr/>
          <p:nvPr/>
        </p:nvSpPr>
        <p:spPr>
          <a:xfrm>
            <a:off x="359903" y="1141751"/>
            <a:ext cx="374148" cy="98277"/>
          </a:xfrm>
          <a:custGeom>
            <a:avLst/>
            <a:gdLst/>
            <a:ahLst/>
            <a:cxnLst/>
            <a:rect l="l" t="t" r="r" b="b"/>
            <a:pathLst>
              <a:path w="7123" h="1871" extrusionOk="0">
                <a:moveTo>
                  <a:pt x="7122" y="0"/>
                </a:moveTo>
                <a:lnTo>
                  <a:pt x="1" y="538"/>
                </a:lnTo>
                <a:lnTo>
                  <a:pt x="7043" y="1870"/>
                </a:lnTo>
                <a:lnTo>
                  <a:pt x="712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8" name="Google Shape;998;p32"/>
          <p:cNvSpPr/>
          <p:nvPr/>
        </p:nvSpPr>
        <p:spPr>
          <a:xfrm>
            <a:off x="4848774" y="20101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9" name="Google Shape;999;p32"/>
          <p:cNvSpPr/>
          <p:nvPr/>
        </p:nvSpPr>
        <p:spPr>
          <a:xfrm>
            <a:off x="7839802" y="99066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0" name="Google Shape;1000;p32"/>
          <p:cNvSpPr/>
          <p:nvPr/>
        </p:nvSpPr>
        <p:spPr>
          <a:xfrm>
            <a:off x="2969382" y="650990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1" name="Google Shape;1001;p32"/>
          <p:cNvSpPr/>
          <p:nvPr/>
        </p:nvSpPr>
        <p:spPr>
          <a:xfrm>
            <a:off x="654763" y="1826278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2" name="Google Shape;1002;p32"/>
          <p:cNvSpPr/>
          <p:nvPr/>
        </p:nvSpPr>
        <p:spPr>
          <a:xfrm>
            <a:off x="1059858" y="1457393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3" name="Google Shape;1003;p32"/>
          <p:cNvSpPr/>
          <p:nvPr/>
        </p:nvSpPr>
        <p:spPr>
          <a:xfrm rot="10800000">
            <a:off x="853113" y="618951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4" name="Google Shape;1004;p32"/>
          <p:cNvSpPr/>
          <p:nvPr/>
        </p:nvSpPr>
        <p:spPr>
          <a:xfrm rot="10800000">
            <a:off x="10264183" y="186518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5" name="Google Shape;1005;p32"/>
          <p:cNvSpPr/>
          <p:nvPr/>
        </p:nvSpPr>
        <p:spPr>
          <a:xfrm rot="10800000">
            <a:off x="5518613" y="548551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6" name="Google Shape;1006;p32"/>
          <p:cNvSpPr/>
          <p:nvPr/>
        </p:nvSpPr>
        <p:spPr>
          <a:xfrm>
            <a:off x="4779782" y="616537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7" name="Google Shape;1007;p32"/>
          <p:cNvSpPr/>
          <p:nvPr/>
        </p:nvSpPr>
        <p:spPr>
          <a:xfrm rot="10800000">
            <a:off x="3159404" y="6580667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8" name="Google Shape;1008;p32"/>
          <p:cNvSpPr/>
          <p:nvPr/>
        </p:nvSpPr>
        <p:spPr>
          <a:xfrm rot="10800000">
            <a:off x="11761581" y="7097350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9" name="Google Shape;1009;p32"/>
          <p:cNvSpPr/>
          <p:nvPr/>
        </p:nvSpPr>
        <p:spPr>
          <a:xfrm rot="10800000">
            <a:off x="10110551" y="6525893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0" name="Google Shape;1010;p32"/>
          <p:cNvSpPr/>
          <p:nvPr/>
        </p:nvSpPr>
        <p:spPr>
          <a:xfrm rot="10800000">
            <a:off x="649405" y="620983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1" name="Google Shape;1011;p32"/>
          <p:cNvSpPr/>
          <p:nvPr/>
        </p:nvSpPr>
        <p:spPr>
          <a:xfrm rot="10800000">
            <a:off x="7355605" y="614883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2" name="Google Shape;1012;p32"/>
          <p:cNvSpPr/>
          <p:nvPr/>
        </p:nvSpPr>
        <p:spPr>
          <a:xfrm rot="10800000">
            <a:off x="10266238" y="5796156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3" name="Google Shape;1013;p32"/>
          <p:cNvSpPr/>
          <p:nvPr/>
        </p:nvSpPr>
        <p:spPr>
          <a:xfrm>
            <a:off x="1773650" y="665594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4" name="Google Shape;1014;p32"/>
          <p:cNvSpPr/>
          <p:nvPr/>
        </p:nvSpPr>
        <p:spPr>
          <a:xfrm>
            <a:off x="11694183" y="659019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5" name="Google Shape;1015;p32"/>
          <p:cNvSpPr/>
          <p:nvPr/>
        </p:nvSpPr>
        <p:spPr>
          <a:xfrm>
            <a:off x="328504" y="4860828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6" name="Google Shape;1016;p32"/>
          <p:cNvSpPr/>
          <p:nvPr/>
        </p:nvSpPr>
        <p:spPr>
          <a:xfrm rot="10800000">
            <a:off x="122997" y="502233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7" name="Google Shape;1017;p32"/>
          <p:cNvSpPr/>
          <p:nvPr/>
        </p:nvSpPr>
        <p:spPr>
          <a:xfrm rot="10800000">
            <a:off x="244398" y="4056185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8" name="Google Shape;1018;p32"/>
          <p:cNvSpPr/>
          <p:nvPr/>
        </p:nvSpPr>
        <p:spPr>
          <a:xfrm rot="10800000">
            <a:off x="627751" y="5935136"/>
            <a:ext cx="374148" cy="98277"/>
          </a:xfrm>
          <a:custGeom>
            <a:avLst/>
            <a:gdLst/>
            <a:ahLst/>
            <a:cxnLst/>
            <a:rect l="l" t="t" r="r" b="b"/>
            <a:pathLst>
              <a:path w="7123" h="1871" extrusionOk="0">
                <a:moveTo>
                  <a:pt x="7122" y="0"/>
                </a:moveTo>
                <a:lnTo>
                  <a:pt x="1" y="538"/>
                </a:lnTo>
                <a:lnTo>
                  <a:pt x="7043" y="1870"/>
                </a:lnTo>
                <a:lnTo>
                  <a:pt x="712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9" name="Google Shape;1019;p32"/>
          <p:cNvSpPr/>
          <p:nvPr/>
        </p:nvSpPr>
        <p:spPr>
          <a:xfrm rot="10800000">
            <a:off x="387417" y="2781177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0" name="Google Shape;1020;p32"/>
          <p:cNvSpPr/>
          <p:nvPr/>
        </p:nvSpPr>
        <p:spPr>
          <a:xfrm rot="10800000">
            <a:off x="537744" y="5205699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1" name="Google Shape;1021;p32"/>
          <p:cNvSpPr/>
          <p:nvPr/>
        </p:nvSpPr>
        <p:spPr>
          <a:xfrm rot="10800000">
            <a:off x="217271" y="5528572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2" name="Google Shape;1022;p32"/>
          <p:cNvSpPr/>
          <p:nvPr/>
        </p:nvSpPr>
        <p:spPr>
          <a:xfrm>
            <a:off x="359898" y="640742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3" name="Google Shape;1023;p32"/>
          <p:cNvSpPr/>
          <p:nvPr/>
        </p:nvSpPr>
        <p:spPr>
          <a:xfrm>
            <a:off x="234580" y="2253600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4" name="Google Shape;1024;p32"/>
          <p:cNvSpPr/>
          <p:nvPr/>
        </p:nvSpPr>
        <p:spPr>
          <a:xfrm>
            <a:off x="114447" y="3220279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5" name="Google Shape;1025;p32"/>
          <p:cNvSpPr/>
          <p:nvPr/>
        </p:nvSpPr>
        <p:spPr>
          <a:xfrm>
            <a:off x="400630" y="5041549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6" name="Google Shape;1026;p32"/>
          <p:cNvSpPr/>
          <p:nvPr/>
        </p:nvSpPr>
        <p:spPr>
          <a:xfrm>
            <a:off x="579847" y="161744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473744817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1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" name="Google Shape;1028;p33"/>
          <p:cNvSpPr/>
          <p:nvPr/>
        </p:nvSpPr>
        <p:spPr>
          <a:xfrm>
            <a:off x="11332677" y="4595180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9" name="Google Shape;1029;p33"/>
          <p:cNvSpPr/>
          <p:nvPr/>
        </p:nvSpPr>
        <p:spPr>
          <a:xfrm>
            <a:off x="166086" y="2241736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0" name="Google Shape;1030;p33"/>
          <p:cNvSpPr/>
          <p:nvPr/>
        </p:nvSpPr>
        <p:spPr>
          <a:xfrm>
            <a:off x="6989067" y="73496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1" name="Google Shape;1031;p33"/>
          <p:cNvSpPr/>
          <p:nvPr/>
        </p:nvSpPr>
        <p:spPr>
          <a:xfrm>
            <a:off x="2646554" y="40710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2" name="Google Shape;1032;p33"/>
          <p:cNvSpPr/>
          <p:nvPr/>
        </p:nvSpPr>
        <p:spPr>
          <a:xfrm>
            <a:off x="1523790" y="220632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3" name="Google Shape;1033;p33"/>
          <p:cNvSpPr/>
          <p:nvPr/>
        </p:nvSpPr>
        <p:spPr>
          <a:xfrm rot="10800000">
            <a:off x="335776" y="5005570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4" name="Google Shape;1034;p33"/>
          <p:cNvSpPr/>
          <p:nvPr/>
        </p:nvSpPr>
        <p:spPr>
          <a:xfrm rot="10800000">
            <a:off x="421500" y="5800118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5" name="Google Shape;1035;p33"/>
          <p:cNvSpPr/>
          <p:nvPr/>
        </p:nvSpPr>
        <p:spPr>
          <a:xfrm rot="10800000">
            <a:off x="11631937" y="745935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6" name="Google Shape;1036;p33"/>
          <p:cNvSpPr/>
          <p:nvPr/>
        </p:nvSpPr>
        <p:spPr>
          <a:xfrm rot="10800000">
            <a:off x="8377267" y="286413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7" name="Google Shape;1037;p33"/>
          <p:cNvSpPr/>
          <p:nvPr/>
        </p:nvSpPr>
        <p:spPr>
          <a:xfrm rot="10800000">
            <a:off x="5498378" y="275190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8" name="Google Shape;1038;p33"/>
          <p:cNvSpPr/>
          <p:nvPr/>
        </p:nvSpPr>
        <p:spPr>
          <a:xfrm rot="10800000">
            <a:off x="3689913" y="6360975"/>
            <a:ext cx="202753" cy="267571"/>
          </a:xfrm>
          <a:custGeom>
            <a:avLst/>
            <a:gdLst/>
            <a:ahLst/>
            <a:cxnLst/>
            <a:rect l="l" t="t" r="r" b="b"/>
            <a:pathLst>
              <a:path w="3860" h="5094" extrusionOk="0">
                <a:moveTo>
                  <a:pt x="1632" y="1"/>
                </a:moveTo>
                <a:lnTo>
                  <a:pt x="0" y="5093"/>
                </a:lnTo>
                <a:lnTo>
                  <a:pt x="3860" y="876"/>
                </a:lnTo>
                <a:lnTo>
                  <a:pt x="1632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9" name="Google Shape;1039;p33"/>
          <p:cNvSpPr/>
          <p:nvPr/>
        </p:nvSpPr>
        <p:spPr>
          <a:xfrm rot="10800000">
            <a:off x="10495008" y="6310303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0" name="Google Shape;1040;p33"/>
          <p:cNvSpPr/>
          <p:nvPr/>
        </p:nvSpPr>
        <p:spPr>
          <a:xfrm rot="10800000">
            <a:off x="11248571" y="3790537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1" name="Google Shape;1041;p33"/>
          <p:cNvSpPr/>
          <p:nvPr/>
        </p:nvSpPr>
        <p:spPr>
          <a:xfrm rot="10800000">
            <a:off x="1410143" y="649685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2" name="Google Shape;1042;p33"/>
          <p:cNvSpPr/>
          <p:nvPr/>
        </p:nvSpPr>
        <p:spPr>
          <a:xfrm rot="10800000">
            <a:off x="11631925" y="5669490"/>
            <a:ext cx="374148" cy="98277"/>
          </a:xfrm>
          <a:custGeom>
            <a:avLst/>
            <a:gdLst/>
            <a:ahLst/>
            <a:cxnLst/>
            <a:rect l="l" t="t" r="r" b="b"/>
            <a:pathLst>
              <a:path w="7123" h="1871" extrusionOk="0">
                <a:moveTo>
                  <a:pt x="7122" y="0"/>
                </a:moveTo>
                <a:lnTo>
                  <a:pt x="1" y="538"/>
                </a:lnTo>
                <a:lnTo>
                  <a:pt x="7043" y="1870"/>
                </a:lnTo>
                <a:lnTo>
                  <a:pt x="712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3" name="Google Shape;1043;p33"/>
          <p:cNvSpPr/>
          <p:nvPr/>
        </p:nvSpPr>
        <p:spPr>
          <a:xfrm rot="10800000">
            <a:off x="11391591" y="2515529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4" name="Google Shape;1044;p33"/>
          <p:cNvSpPr/>
          <p:nvPr/>
        </p:nvSpPr>
        <p:spPr>
          <a:xfrm rot="10800000">
            <a:off x="715745" y="46215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5" name="Google Shape;1045;p33"/>
          <p:cNvSpPr/>
          <p:nvPr/>
        </p:nvSpPr>
        <p:spPr>
          <a:xfrm rot="10800000">
            <a:off x="7334304" y="6467086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6" name="Google Shape;1046;p33"/>
          <p:cNvSpPr/>
          <p:nvPr/>
        </p:nvSpPr>
        <p:spPr>
          <a:xfrm rot="10800000">
            <a:off x="4152077" y="662855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7" name="Google Shape;1047;p33"/>
          <p:cNvSpPr/>
          <p:nvPr/>
        </p:nvSpPr>
        <p:spPr>
          <a:xfrm rot="10800000">
            <a:off x="9115467" y="6069379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8" name="Google Shape;1048;p33"/>
          <p:cNvSpPr/>
          <p:nvPr/>
        </p:nvSpPr>
        <p:spPr>
          <a:xfrm rot="10800000">
            <a:off x="115100" y="426595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9" name="Google Shape;1049;p33"/>
          <p:cNvSpPr/>
          <p:nvPr/>
        </p:nvSpPr>
        <p:spPr>
          <a:xfrm rot="10800000">
            <a:off x="11541916" y="494005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0" name="Google Shape;1050;p33"/>
          <p:cNvSpPr/>
          <p:nvPr/>
        </p:nvSpPr>
        <p:spPr>
          <a:xfrm rot="10800000">
            <a:off x="4320483" y="555918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1" name="Google Shape;1051;p33"/>
          <p:cNvSpPr/>
          <p:nvPr/>
        </p:nvSpPr>
        <p:spPr>
          <a:xfrm rot="10800000">
            <a:off x="11221444" y="5262925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2" name="Google Shape;1052;p33"/>
          <p:cNvSpPr/>
          <p:nvPr/>
        </p:nvSpPr>
        <p:spPr>
          <a:xfrm rot="10800000">
            <a:off x="9264177" y="651341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3" name="Google Shape;1053;p33"/>
          <p:cNvSpPr/>
          <p:nvPr/>
        </p:nvSpPr>
        <p:spPr>
          <a:xfrm>
            <a:off x="11364071" y="6141775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4" name="Google Shape;1054;p33"/>
          <p:cNvSpPr/>
          <p:nvPr/>
        </p:nvSpPr>
        <p:spPr>
          <a:xfrm>
            <a:off x="11238753" y="198795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5" name="Google Shape;1055;p33"/>
          <p:cNvSpPr/>
          <p:nvPr/>
        </p:nvSpPr>
        <p:spPr>
          <a:xfrm>
            <a:off x="1953001" y="6575862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6" name="Google Shape;1056;p33"/>
          <p:cNvSpPr/>
          <p:nvPr/>
        </p:nvSpPr>
        <p:spPr>
          <a:xfrm>
            <a:off x="11118621" y="2954632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7" name="Google Shape;1057;p33"/>
          <p:cNvSpPr/>
          <p:nvPr/>
        </p:nvSpPr>
        <p:spPr>
          <a:xfrm>
            <a:off x="715521" y="273946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8" name="Google Shape;1058;p33"/>
          <p:cNvSpPr/>
          <p:nvPr/>
        </p:nvSpPr>
        <p:spPr>
          <a:xfrm>
            <a:off x="196290" y="3222332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9" name="Google Shape;1059;p33"/>
          <p:cNvSpPr/>
          <p:nvPr/>
        </p:nvSpPr>
        <p:spPr>
          <a:xfrm>
            <a:off x="651618" y="3922146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0" name="Google Shape;1060;p33"/>
          <p:cNvSpPr/>
          <p:nvPr/>
        </p:nvSpPr>
        <p:spPr>
          <a:xfrm>
            <a:off x="11404804" y="477590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1" name="Google Shape;1061;p33"/>
          <p:cNvSpPr/>
          <p:nvPr/>
        </p:nvSpPr>
        <p:spPr>
          <a:xfrm>
            <a:off x="6698571" y="6212175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2" name="Google Shape;1062;p33"/>
          <p:cNvSpPr/>
          <p:nvPr/>
        </p:nvSpPr>
        <p:spPr>
          <a:xfrm>
            <a:off x="10201534" y="1204662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3" name="Google Shape;1063;p33"/>
          <p:cNvSpPr/>
          <p:nvPr/>
        </p:nvSpPr>
        <p:spPr>
          <a:xfrm>
            <a:off x="11584021" y="1351799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4" name="Google Shape;1064;p33"/>
          <p:cNvSpPr/>
          <p:nvPr/>
        </p:nvSpPr>
        <p:spPr>
          <a:xfrm>
            <a:off x="336387" y="131746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3548226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" name="Google Shape;744;p6"/>
          <p:cNvSpPr/>
          <p:nvPr/>
        </p:nvSpPr>
        <p:spPr>
          <a:xfrm flipH="1">
            <a:off x="11282023" y="3886602"/>
            <a:ext cx="3974511" cy="2971469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5" name="Google Shape;745;p6"/>
          <p:cNvSpPr/>
          <p:nvPr/>
        </p:nvSpPr>
        <p:spPr>
          <a:xfrm flipH="1">
            <a:off x="11272197" y="3857800"/>
            <a:ext cx="2888512" cy="2826088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6" name="Google Shape;746;p6"/>
          <p:cNvSpPr/>
          <p:nvPr/>
        </p:nvSpPr>
        <p:spPr>
          <a:xfrm>
            <a:off x="-13466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47" name="Google Shape;747;p6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748" name="Google Shape;748;p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49" name="Google Shape;749;p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750" name="Google Shape;750;p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1" name="Google Shape;751;p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2" name="Google Shape;752;p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3" name="Google Shape;753;p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4" name="Google Shape;754;p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55" name="Google Shape;755;p6"/>
          <p:cNvSpPr/>
          <p:nvPr/>
        </p:nvSpPr>
        <p:spPr>
          <a:xfrm>
            <a:off x="-2732433" y="4138351"/>
            <a:ext cx="15060245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6" name="Google Shape;756;p6"/>
          <p:cNvSpPr/>
          <p:nvPr/>
        </p:nvSpPr>
        <p:spPr>
          <a:xfrm>
            <a:off x="78222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7" name="Google Shape;757;p6"/>
          <p:cNvSpPr/>
          <p:nvPr/>
        </p:nvSpPr>
        <p:spPr>
          <a:xfrm>
            <a:off x="8130950" y="45057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58" name="Google Shape;758;p6"/>
          <p:cNvGrpSpPr/>
          <p:nvPr/>
        </p:nvGrpSpPr>
        <p:grpSpPr>
          <a:xfrm>
            <a:off x="10479268" y="-155955"/>
            <a:ext cx="4465385" cy="6775109"/>
            <a:chOff x="-8979" y="-3697236"/>
            <a:chExt cx="3349039" cy="4572010"/>
          </a:xfrm>
        </p:grpSpPr>
        <p:sp>
          <p:nvSpPr>
            <p:cNvPr id="759" name="Google Shape;759;p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61" name="Google Shape;761;p6"/>
          <p:cNvSpPr/>
          <p:nvPr/>
        </p:nvSpPr>
        <p:spPr>
          <a:xfrm>
            <a:off x="802679" y="6002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2" name="Google Shape;762;p6"/>
          <p:cNvSpPr/>
          <p:nvPr/>
        </p:nvSpPr>
        <p:spPr>
          <a:xfrm flipH="1">
            <a:off x="1019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3" name="Google Shape;763;p6"/>
          <p:cNvSpPr/>
          <p:nvPr/>
        </p:nvSpPr>
        <p:spPr>
          <a:xfrm flipH="1">
            <a:off x="99587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4" name="Google Shape;764;p6"/>
          <p:cNvSpPr/>
          <p:nvPr/>
        </p:nvSpPr>
        <p:spPr>
          <a:xfrm flipH="1">
            <a:off x="41723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5" name="Google Shape;765;p6"/>
          <p:cNvSpPr/>
          <p:nvPr/>
        </p:nvSpPr>
        <p:spPr>
          <a:xfrm flipH="1">
            <a:off x="61555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6" name="Google Shape;766;p6"/>
          <p:cNvSpPr/>
          <p:nvPr/>
        </p:nvSpPr>
        <p:spPr>
          <a:xfrm>
            <a:off x="97680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7" name="Google Shape;767;p6"/>
          <p:cNvSpPr/>
          <p:nvPr/>
        </p:nvSpPr>
        <p:spPr>
          <a:xfrm rot="589025" flipH="1">
            <a:off x="98343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8" name="Google Shape;768;p6"/>
          <p:cNvSpPr/>
          <p:nvPr/>
        </p:nvSpPr>
        <p:spPr>
          <a:xfrm rot="2035852">
            <a:off x="87667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69" name="Google Shape;769;p6"/>
          <p:cNvGrpSpPr/>
          <p:nvPr/>
        </p:nvGrpSpPr>
        <p:grpSpPr>
          <a:xfrm flipH="1">
            <a:off x="10815568" y="5234333"/>
            <a:ext cx="2339633" cy="1780400"/>
            <a:chOff x="0" y="3611325"/>
            <a:chExt cx="1754725" cy="1335300"/>
          </a:xfrm>
        </p:grpSpPr>
        <p:sp>
          <p:nvSpPr>
            <p:cNvPr id="770" name="Google Shape;770;p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72" name="Google Shape;772;p6"/>
          <p:cNvSpPr/>
          <p:nvPr/>
        </p:nvSpPr>
        <p:spPr>
          <a:xfrm flipH="1">
            <a:off x="90149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3" name="Google Shape;773;p6"/>
          <p:cNvSpPr/>
          <p:nvPr/>
        </p:nvSpPr>
        <p:spPr>
          <a:xfrm flipH="1">
            <a:off x="-27890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4" name="Google Shape;774;p6"/>
          <p:cNvSpPr/>
          <p:nvPr/>
        </p:nvSpPr>
        <p:spPr>
          <a:xfrm flipH="1">
            <a:off x="-23260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5" name="Google Shape;775;p6"/>
          <p:cNvSpPr/>
          <p:nvPr/>
        </p:nvSpPr>
        <p:spPr>
          <a:xfrm flipH="1">
            <a:off x="-31463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6" name="Google Shape;776;p6"/>
          <p:cNvSpPr/>
          <p:nvPr/>
        </p:nvSpPr>
        <p:spPr>
          <a:xfrm flipH="1">
            <a:off x="-869091" y="461124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7" name="Google Shape;777;p6"/>
          <p:cNvSpPr/>
          <p:nvPr/>
        </p:nvSpPr>
        <p:spPr>
          <a:xfrm flipH="1">
            <a:off x="-905878" y="4592718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8" name="Google Shape;778;p6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79" name="Google Shape;779;p6"/>
          <p:cNvGrpSpPr/>
          <p:nvPr/>
        </p:nvGrpSpPr>
        <p:grpSpPr>
          <a:xfrm>
            <a:off x="-1690833" y="4058866"/>
            <a:ext cx="2941153" cy="2536357"/>
            <a:chOff x="-1268125" y="3044149"/>
            <a:chExt cx="2205865" cy="1902268"/>
          </a:xfrm>
        </p:grpSpPr>
        <p:sp>
          <p:nvSpPr>
            <p:cNvPr id="780" name="Google Shape;780;p6"/>
            <p:cNvSpPr/>
            <p:nvPr/>
          </p:nvSpPr>
          <p:spPr>
            <a:xfrm>
              <a:off x="-1268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6"/>
            <p:cNvSpPr/>
            <p:nvPr/>
          </p:nvSpPr>
          <p:spPr>
            <a:xfrm>
              <a:off x="-1267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2" name="Google Shape;782;p6"/>
          <p:cNvGrpSpPr/>
          <p:nvPr/>
        </p:nvGrpSpPr>
        <p:grpSpPr>
          <a:xfrm flipH="1">
            <a:off x="-1369749" y="5561884"/>
            <a:ext cx="2339633" cy="1780400"/>
            <a:chOff x="0" y="3611325"/>
            <a:chExt cx="1754725" cy="1335300"/>
          </a:xfrm>
        </p:grpSpPr>
        <p:sp>
          <p:nvSpPr>
            <p:cNvPr id="783" name="Google Shape;783;p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85" name="Google Shape;785;p6"/>
          <p:cNvSpPr/>
          <p:nvPr/>
        </p:nvSpPr>
        <p:spPr>
          <a:xfrm flipH="1">
            <a:off x="106320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86" name="Google Shape;786;p6"/>
          <p:cNvGrpSpPr/>
          <p:nvPr/>
        </p:nvGrpSpPr>
        <p:grpSpPr>
          <a:xfrm>
            <a:off x="11307217" y="2492018"/>
            <a:ext cx="1479867" cy="1581100"/>
            <a:chOff x="454950" y="2869750"/>
            <a:chExt cx="1109900" cy="1185825"/>
          </a:xfrm>
        </p:grpSpPr>
        <p:sp>
          <p:nvSpPr>
            <p:cNvPr id="787" name="Google Shape;787;p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03" name="Google Shape;803;p6"/>
          <p:cNvSpPr/>
          <p:nvPr/>
        </p:nvSpPr>
        <p:spPr>
          <a:xfrm flipH="1">
            <a:off x="111374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4" name="Google Shape;804;p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3140937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p7"/>
          <p:cNvSpPr txBox="1">
            <a:spLocks noGrp="1"/>
          </p:cNvSpPr>
          <p:nvPr>
            <p:ph type="body" idx="1"/>
          </p:nvPr>
        </p:nvSpPr>
        <p:spPr>
          <a:xfrm>
            <a:off x="2830467" y="2149167"/>
            <a:ext cx="5145200" cy="33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Char char="●"/>
              <a:defRPr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807" name="Google Shape;807;p7"/>
          <p:cNvSpPr txBox="1">
            <a:spLocks noGrp="1"/>
          </p:cNvSpPr>
          <p:nvPr>
            <p:ph type="title"/>
          </p:nvPr>
        </p:nvSpPr>
        <p:spPr>
          <a:xfrm>
            <a:off x="2830467" y="719333"/>
            <a:ext cx="560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08" name="Google Shape;808;p7"/>
          <p:cNvSpPr/>
          <p:nvPr/>
        </p:nvSpPr>
        <p:spPr>
          <a:xfrm>
            <a:off x="-280780" y="5104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9" name="Google Shape;809;p7"/>
          <p:cNvSpPr/>
          <p:nvPr/>
        </p:nvSpPr>
        <p:spPr>
          <a:xfrm flipH="1">
            <a:off x="85000" y="3982667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0" name="Google Shape;810;p7"/>
          <p:cNvSpPr/>
          <p:nvPr/>
        </p:nvSpPr>
        <p:spPr>
          <a:xfrm>
            <a:off x="-103591" y="2224121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1" name="Google Shape;811;p7"/>
          <p:cNvSpPr/>
          <p:nvPr/>
        </p:nvSpPr>
        <p:spPr>
          <a:xfrm flipH="1">
            <a:off x="-3062366" y="7876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2" name="Google Shape;812;p7"/>
          <p:cNvSpPr/>
          <p:nvPr/>
        </p:nvSpPr>
        <p:spPr>
          <a:xfrm flipH="1">
            <a:off x="-4121599" y="815148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3" name="Google Shape;813;p7"/>
          <p:cNvSpPr/>
          <p:nvPr/>
        </p:nvSpPr>
        <p:spPr>
          <a:xfrm flipH="1">
            <a:off x="812167" y="35267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4" name="Google Shape;814;p7"/>
          <p:cNvSpPr/>
          <p:nvPr/>
        </p:nvSpPr>
        <p:spPr>
          <a:xfrm flipH="1">
            <a:off x="-1903662" y="5986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5" name="Google Shape;815;p7"/>
          <p:cNvSpPr/>
          <p:nvPr/>
        </p:nvSpPr>
        <p:spPr>
          <a:xfrm flipH="1">
            <a:off x="-3470801" y="-1379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6" name="Google Shape;816;p7"/>
          <p:cNvSpPr/>
          <p:nvPr/>
        </p:nvSpPr>
        <p:spPr>
          <a:xfrm>
            <a:off x="-49215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7" name="Google Shape;817;p7"/>
          <p:cNvSpPr/>
          <p:nvPr/>
        </p:nvSpPr>
        <p:spPr>
          <a:xfrm>
            <a:off x="-39394" y="-118546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8" name="Google Shape;818;p7"/>
          <p:cNvSpPr/>
          <p:nvPr/>
        </p:nvSpPr>
        <p:spPr>
          <a:xfrm>
            <a:off x="-3738749" y="5700751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9" name="Google Shape;819;p7"/>
          <p:cNvSpPr/>
          <p:nvPr/>
        </p:nvSpPr>
        <p:spPr>
          <a:xfrm>
            <a:off x="1230126" y="5832468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20" name="Google Shape;820;p7"/>
          <p:cNvGrpSpPr/>
          <p:nvPr/>
        </p:nvGrpSpPr>
        <p:grpSpPr>
          <a:xfrm>
            <a:off x="-334766" y="5630133"/>
            <a:ext cx="1809300" cy="1714200"/>
            <a:chOff x="3516400" y="3673775"/>
            <a:chExt cx="1356975" cy="1285650"/>
          </a:xfrm>
        </p:grpSpPr>
        <p:sp>
          <p:nvSpPr>
            <p:cNvPr id="821" name="Google Shape;821;p7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27" name="Google Shape;827;p7"/>
          <p:cNvSpPr/>
          <p:nvPr/>
        </p:nvSpPr>
        <p:spPr>
          <a:xfrm rot="-2297280">
            <a:off x="852625" y="6405802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8" name="Google Shape;828;p7"/>
          <p:cNvSpPr/>
          <p:nvPr/>
        </p:nvSpPr>
        <p:spPr>
          <a:xfrm flipH="1">
            <a:off x="8531899" y="-1478084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9" name="Google Shape;829;p7"/>
          <p:cNvSpPr/>
          <p:nvPr/>
        </p:nvSpPr>
        <p:spPr>
          <a:xfrm>
            <a:off x="10765334" y="226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30" name="Google Shape;830;p7"/>
          <p:cNvGrpSpPr/>
          <p:nvPr/>
        </p:nvGrpSpPr>
        <p:grpSpPr>
          <a:xfrm>
            <a:off x="8978634" y="3279767"/>
            <a:ext cx="3615733" cy="4102667"/>
            <a:chOff x="4675" y="5263075"/>
            <a:chExt cx="2711800" cy="3077000"/>
          </a:xfrm>
        </p:grpSpPr>
        <p:sp>
          <p:nvSpPr>
            <p:cNvPr id="831" name="Google Shape;831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34" name="Google Shape;834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835" name="Google Shape;835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8" name="Google Shape;838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9" name="Google Shape;839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1" name="Google Shape;841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2" name="Google Shape;842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3" name="Google Shape;843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5" name="Google Shape;845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6" name="Google Shape;846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7" name="Google Shape;847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9" name="Google Shape;849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0" name="Google Shape;850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1" name="Google Shape;851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4" name="Google Shape;854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5" name="Google Shape;855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7" name="Google Shape;857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8" name="Google Shape;858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1" name="Google Shape;861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2" name="Google Shape;862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863" name="Google Shape;863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864" name="Google Shape;864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5" name="Google Shape;865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6" name="Google Shape;866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7" name="Google Shape;867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8" name="Google Shape;868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9" name="Google Shape;869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0" name="Google Shape;870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1" name="Google Shape;871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2" name="Google Shape;872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3" name="Google Shape;873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4" name="Google Shape;874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5" name="Google Shape;875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876" name="Google Shape;876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77" name="Google Shape;877;p7"/>
          <p:cNvSpPr/>
          <p:nvPr/>
        </p:nvSpPr>
        <p:spPr>
          <a:xfrm>
            <a:off x="9448733" y="-207500"/>
            <a:ext cx="2411963" cy="6276683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8" name="Google Shape;878;p7"/>
          <p:cNvSpPr/>
          <p:nvPr/>
        </p:nvSpPr>
        <p:spPr>
          <a:xfrm>
            <a:off x="10115967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9" name="Google Shape;879;p7"/>
          <p:cNvSpPr/>
          <p:nvPr/>
        </p:nvSpPr>
        <p:spPr>
          <a:xfrm>
            <a:off x="9016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0" name="Google Shape;880;p7"/>
          <p:cNvSpPr/>
          <p:nvPr/>
        </p:nvSpPr>
        <p:spPr>
          <a:xfrm>
            <a:off x="9503267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&lt;&lt;&lt;&lt;&lt;&lt;&lt;&lt;&lt;&lt;&lt;&lt;&lt;&lt;&lt;&lt;&lt;&lt;&lt;&lt;&lt;&lt;&lt;&lt;&lt;&lt;&lt;&lt;&lt;&lt;&lt;&lt;&lt;&lt;&lt;&lt;&lt;&lt;&lt;&lt;&lt;&lt;&lt;&lt;&lt;&lt;&lt;&lt;&lt;&lt;&lt;&lt;&lt;&lt;&lt;&lt;&lt;&lt;&lt;&lt;&lt;&lt;&lt;&lt;&lt;&lt;&lt;&lt;</a:t>
            </a:r>
            <a:endParaRPr sz="2400"/>
          </a:p>
        </p:txBody>
      </p:sp>
      <p:grpSp>
        <p:nvGrpSpPr>
          <p:cNvPr id="881" name="Google Shape;881;p7"/>
          <p:cNvGrpSpPr/>
          <p:nvPr/>
        </p:nvGrpSpPr>
        <p:grpSpPr>
          <a:xfrm rot="935900" flipH="1">
            <a:off x="10253004" y="3559634"/>
            <a:ext cx="2415808" cy="1522113"/>
            <a:chOff x="1783375" y="3070625"/>
            <a:chExt cx="1811800" cy="1141550"/>
          </a:xfrm>
        </p:grpSpPr>
        <p:sp>
          <p:nvSpPr>
            <p:cNvPr id="882" name="Google Shape;882;p7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4" name="Google Shape;884;p7"/>
          <p:cNvGrpSpPr/>
          <p:nvPr/>
        </p:nvGrpSpPr>
        <p:grpSpPr>
          <a:xfrm>
            <a:off x="9895801" y="4692367"/>
            <a:ext cx="3321100" cy="2685400"/>
            <a:chOff x="-807750" y="3519275"/>
            <a:chExt cx="2490825" cy="2014050"/>
          </a:xfrm>
        </p:grpSpPr>
        <p:sp>
          <p:nvSpPr>
            <p:cNvPr id="885" name="Google Shape;885;p7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7" name="Google Shape;887;p7"/>
          <p:cNvSpPr/>
          <p:nvPr/>
        </p:nvSpPr>
        <p:spPr>
          <a:xfrm flipH="1">
            <a:off x="9983567" y="5700767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v</a:t>
            </a:r>
            <a:endParaRPr sz="2400"/>
          </a:p>
        </p:txBody>
      </p:sp>
      <p:grpSp>
        <p:nvGrpSpPr>
          <p:cNvPr id="888" name="Google Shape;888;p7"/>
          <p:cNvGrpSpPr/>
          <p:nvPr/>
        </p:nvGrpSpPr>
        <p:grpSpPr>
          <a:xfrm rot="5400000" flipH="1">
            <a:off x="10920177" y="-432381"/>
            <a:ext cx="2119203" cy="2944189"/>
            <a:chOff x="6690382" y="-4766279"/>
            <a:chExt cx="1589402" cy="2208142"/>
          </a:xfrm>
        </p:grpSpPr>
        <p:sp>
          <p:nvSpPr>
            <p:cNvPr id="889" name="Google Shape;88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04" name="Google Shape;904;p7"/>
          <p:cNvSpPr/>
          <p:nvPr/>
        </p:nvSpPr>
        <p:spPr>
          <a:xfrm flipH="1">
            <a:off x="10347593" y="5716685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5" name="Google Shape;905;p7"/>
          <p:cNvSpPr/>
          <p:nvPr/>
        </p:nvSpPr>
        <p:spPr>
          <a:xfrm>
            <a:off x="12313467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6" name="Google Shape;906;p7"/>
          <p:cNvSpPr/>
          <p:nvPr/>
        </p:nvSpPr>
        <p:spPr>
          <a:xfrm>
            <a:off x="11586467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7" name="Google Shape;907;p7"/>
          <p:cNvSpPr/>
          <p:nvPr/>
        </p:nvSpPr>
        <p:spPr>
          <a:xfrm>
            <a:off x="10368268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8" name="Google Shape;908;p7"/>
          <p:cNvSpPr/>
          <p:nvPr/>
        </p:nvSpPr>
        <p:spPr>
          <a:xfrm rot="2896763">
            <a:off x="12419498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9" name="Google Shape;909;p7"/>
          <p:cNvSpPr/>
          <p:nvPr/>
        </p:nvSpPr>
        <p:spPr>
          <a:xfrm>
            <a:off x="12197700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0" name="Google Shape;910;p7"/>
          <p:cNvSpPr/>
          <p:nvPr/>
        </p:nvSpPr>
        <p:spPr>
          <a:xfrm>
            <a:off x="11315734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11" name="Google Shape;911;p7"/>
          <p:cNvGrpSpPr/>
          <p:nvPr/>
        </p:nvGrpSpPr>
        <p:grpSpPr>
          <a:xfrm>
            <a:off x="8716000" y="3483384"/>
            <a:ext cx="3615733" cy="4102667"/>
            <a:chOff x="4675" y="5263075"/>
            <a:chExt cx="2711800" cy="3077000"/>
          </a:xfrm>
        </p:grpSpPr>
        <p:sp>
          <p:nvSpPr>
            <p:cNvPr id="912" name="Google Shape;912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15" name="Google Shape;915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916" name="Google Shape;916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4" name="Google Shape;924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5" name="Google Shape;925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944" name="Google Shape;944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945" name="Google Shape;945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6" name="Google Shape;946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7" name="Google Shape;947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8" name="Google Shape;948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9" name="Google Shape;949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0" name="Google Shape;950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1" name="Google Shape;951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2" name="Google Shape;952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3" name="Google Shape;953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4" name="Google Shape;954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5" name="Google Shape;955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6" name="Google Shape;956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957" name="Google Shape;957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958" name="Google Shape;958;p7"/>
          <p:cNvGrpSpPr/>
          <p:nvPr/>
        </p:nvGrpSpPr>
        <p:grpSpPr>
          <a:xfrm>
            <a:off x="5786317" y="6069233"/>
            <a:ext cx="4820733" cy="2034267"/>
            <a:chOff x="3713275" y="3903750"/>
            <a:chExt cx="3615550" cy="1525700"/>
          </a:xfrm>
        </p:grpSpPr>
        <p:sp>
          <p:nvSpPr>
            <p:cNvPr id="959" name="Google Shape;959;p7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7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7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7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7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7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7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7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7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7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7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7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7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7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7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7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7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7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7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7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7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7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7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7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7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7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7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7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7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7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7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7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7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7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7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7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7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7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7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7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7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7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7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7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7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7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7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7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7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7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7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7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7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7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7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7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7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7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7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7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7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7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7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7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7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7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7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7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7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7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7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7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7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7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7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7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7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7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7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7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7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7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7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7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7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7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7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7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7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7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7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7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7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7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7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7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7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7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7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7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7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7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7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7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7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7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7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7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7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7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7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7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7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7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7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7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7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7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7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7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7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7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7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7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7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7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7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7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7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7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7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7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7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7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7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7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7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7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7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7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7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7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7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7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7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7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7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7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7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7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7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7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7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7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7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7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7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7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7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7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7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7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7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7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7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7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7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7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7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7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7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7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7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7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7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7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7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7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7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7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7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7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7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7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7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7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7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7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7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7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7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7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7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7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7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7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7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7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7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7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7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7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7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7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7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7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7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7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7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7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7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7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7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7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7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7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7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7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7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7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7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7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7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7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7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7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7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7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7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7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7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7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7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7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7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7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7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7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7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7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7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7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7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7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7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7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7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7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7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7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7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7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7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7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7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7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7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7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7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7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7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7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7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7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7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7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7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7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7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7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7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7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7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7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7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7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7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7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7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7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7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7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7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7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7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7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7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7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7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7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7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7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7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7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7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7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7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7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7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7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7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7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7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7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7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7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7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7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7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7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7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7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7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7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7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7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7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7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7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7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7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7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7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7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7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7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7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7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7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7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7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58" name="Google Shape;1358;p7"/>
          <p:cNvGrpSpPr/>
          <p:nvPr/>
        </p:nvGrpSpPr>
        <p:grpSpPr>
          <a:xfrm rot="5400000" flipH="1">
            <a:off x="11974828" y="-370948"/>
            <a:ext cx="2119203" cy="2944189"/>
            <a:chOff x="6690382" y="-4766279"/>
            <a:chExt cx="1589402" cy="2208142"/>
          </a:xfrm>
        </p:grpSpPr>
        <p:sp>
          <p:nvSpPr>
            <p:cNvPr id="1359" name="Google Shape;135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67384066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" name="Google Shape;1375;p8"/>
          <p:cNvSpPr txBox="1">
            <a:spLocks noGrp="1"/>
          </p:cNvSpPr>
          <p:nvPr>
            <p:ph type="title"/>
          </p:nvPr>
        </p:nvSpPr>
        <p:spPr>
          <a:xfrm>
            <a:off x="1850800" y="1492400"/>
            <a:ext cx="8490400" cy="38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6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76" name="Google Shape;1376;p8"/>
          <p:cNvGrpSpPr/>
          <p:nvPr/>
        </p:nvGrpSpPr>
        <p:grpSpPr>
          <a:xfrm flipH="1">
            <a:off x="8106767" y="5317651"/>
            <a:ext cx="1809300" cy="1714200"/>
            <a:chOff x="3516400" y="3673775"/>
            <a:chExt cx="1356975" cy="1285650"/>
          </a:xfrm>
        </p:grpSpPr>
        <p:sp>
          <p:nvSpPr>
            <p:cNvPr id="1377" name="Google Shape;1377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83" name="Google Shape;1383;p8"/>
          <p:cNvSpPr/>
          <p:nvPr/>
        </p:nvSpPr>
        <p:spPr>
          <a:xfrm>
            <a:off x="10677530" y="-92952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4" name="Google Shape;1384;p8"/>
          <p:cNvSpPr/>
          <p:nvPr/>
        </p:nvSpPr>
        <p:spPr>
          <a:xfrm>
            <a:off x="10144055" y="-92951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5" name="Google Shape;1385;p8"/>
          <p:cNvSpPr/>
          <p:nvPr/>
        </p:nvSpPr>
        <p:spPr>
          <a:xfrm>
            <a:off x="8917407" y="-1527823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6" name="Google Shape;1386;p8"/>
          <p:cNvSpPr/>
          <p:nvPr/>
        </p:nvSpPr>
        <p:spPr>
          <a:xfrm>
            <a:off x="7878772" y="-171692"/>
            <a:ext cx="4313224" cy="2961701"/>
          </a:xfrm>
          <a:custGeom>
            <a:avLst/>
            <a:gdLst/>
            <a:ahLst/>
            <a:cxnLst/>
            <a:rect l="l" t="t" r="r" b="b"/>
            <a:pathLst>
              <a:path w="101687" h="69824" extrusionOk="0">
                <a:moveTo>
                  <a:pt x="0" y="1"/>
                </a:moveTo>
                <a:cubicBezTo>
                  <a:pt x="0" y="1"/>
                  <a:pt x="43916" y="38096"/>
                  <a:pt x="49508" y="42753"/>
                </a:cubicBezTo>
                <a:cubicBezTo>
                  <a:pt x="55078" y="47409"/>
                  <a:pt x="70736" y="56699"/>
                  <a:pt x="80299" y="58959"/>
                </a:cubicBezTo>
                <a:cubicBezTo>
                  <a:pt x="89863" y="61241"/>
                  <a:pt x="95524" y="66103"/>
                  <a:pt x="101687" y="69823"/>
                </a:cubicBezTo>
                <a:lnTo>
                  <a:pt x="101687" y="59278"/>
                </a:lnTo>
                <a:cubicBezTo>
                  <a:pt x="81920" y="55466"/>
                  <a:pt x="74776" y="24059"/>
                  <a:pt x="71945" y="3037"/>
                </a:cubicBezTo>
                <a:lnTo>
                  <a:pt x="66604" y="3037"/>
                </a:lnTo>
                <a:cubicBezTo>
                  <a:pt x="66604" y="3037"/>
                  <a:pt x="75301" y="48071"/>
                  <a:pt x="81098" y="53298"/>
                </a:cubicBezTo>
                <a:cubicBezTo>
                  <a:pt x="77538" y="52796"/>
                  <a:pt x="70256" y="48915"/>
                  <a:pt x="63432" y="46313"/>
                </a:cubicBezTo>
                <a:cubicBezTo>
                  <a:pt x="56630" y="43734"/>
                  <a:pt x="17028" y="12007"/>
                  <a:pt x="593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7" name="Google Shape;1387;p8"/>
          <p:cNvSpPr/>
          <p:nvPr/>
        </p:nvSpPr>
        <p:spPr>
          <a:xfrm>
            <a:off x="9817785" y="-298207"/>
            <a:ext cx="3729443" cy="5600909"/>
          </a:xfrm>
          <a:custGeom>
            <a:avLst/>
            <a:gdLst/>
            <a:ahLst/>
            <a:cxnLst/>
            <a:rect l="l" t="t" r="r" b="b"/>
            <a:pathLst>
              <a:path w="87924" h="132045" extrusionOk="0">
                <a:moveTo>
                  <a:pt x="87924" y="132044"/>
                </a:moveTo>
                <a:cubicBezTo>
                  <a:pt x="86007" y="125288"/>
                  <a:pt x="82126" y="117893"/>
                  <a:pt x="77470" y="110406"/>
                </a:cubicBezTo>
                <a:lnTo>
                  <a:pt x="77447" y="110383"/>
                </a:lnTo>
                <a:cubicBezTo>
                  <a:pt x="76808" y="109356"/>
                  <a:pt x="76146" y="108329"/>
                  <a:pt x="75461" y="107279"/>
                </a:cubicBezTo>
                <a:cubicBezTo>
                  <a:pt x="75461" y="107279"/>
                  <a:pt x="75461" y="107279"/>
                  <a:pt x="75461" y="107279"/>
                </a:cubicBezTo>
                <a:cubicBezTo>
                  <a:pt x="72882" y="103307"/>
                  <a:pt x="70120" y="99336"/>
                  <a:pt x="67358" y="95432"/>
                </a:cubicBezTo>
                <a:cubicBezTo>
                  <a:pt x="59461" y="84339"/>
                  <a:pt x="51563" y="73885"/>
                  <a:pt x="47660" y="65942"/>
                </a:cubicBezTo>
                <a:cubicBezTo>
                  <a:pt x="39489" y="49257"/>
                  <a:pt x="26752" y="29810"/>
                  <a:pt x="20178" y="22574"/>
                </a:cubicBezTo>
                <a:cubicBezTo>
                  <a:pt x="13582" y="15339"/>
                  <a:pt x="2740" y="3173"/>
                  <a:pt x="1" y="0"/>
                </a:cubicBezTo>
                <a:lnTo>
                  <a:pt x="15248" y="0"/>
                </a:lnTo>
                <a:cubicBezTo>
                  <a:pt x="26273" y="9838"/>
                  <a:pt x="36750" y="25952"/>
                  <a:pt x="44853" y="40127"/>
                </a:cubicBezTo>
                <a:cubicBezTo>
                  <a:pt x="47546" y="44852"/>
                  <a:pt x="49988" y="49371"/>
                  <a:pt x="52088" y="53343"/>
                </a:cubicBezTo>
                <a:cubicBezTo>
                  <a:pt x="60511" y="69275"/>
                  <a:pt x="87034" y="99952"/>
                  <a:pt x="87034" y="99952"/>
                </a:cubicBezTo>
                <a:lnTo>
                  <a:pt x="87833" y="120586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8" name="Google Shape;1388;p8"/>
          <p:cNvSpPr/>
          <p:nvPr/>
        </p:nvSpPr>
        <p:spPr>
          <a:xfrm>
            <a:off x="-104438" y="-98519"/>
            <a:ext cx="1309996" cy="6624253"/>
          </a:xfrm>
          <a:custGeom>
            <a:avLst/>
            <a:gdLst/>
            <a:ahLst/>
            <a:cxnLst/>
            <a:rect l="l" t="t" r="r" b="b"/>
            <a:pathLst>
              <a:path w="30884" h="156171" extrusionOk="0">
                <a:moveTo>
                  <a:pt x="28601" y="0"/>
                </a:moveTo>
                <a:cubicBezTo>
                  <a:pt x="29012" y="11801"/>
                  <a:pt x="20932" y="38392"/>
                  <a:pt x="18718" y="45765"/>
                </a:cubicBezTo>
                <a:lnTo>
                  <a:pt x="18718" y="45765"/>
                </a:lnTo>
                <a:cubicBezTo>
                  <a:pt x="16435" y="53365"/>
                  <a:pt x="6529" y="68111"/>
                  <a:pt x="6529" y="68111"/>
                </a:cubicBezTo>
                <a:lnTo>
                  <a:pt x="6529" y="68111"/>
                </a:lnTo>
                <a:cubicBezTo>
                  <a:pt x="6552" y="54712"/>
                  <a:pt x="8355" y="27573"/>
                  <a:pt x="7898" y="21250"/>
                </a:cubicBezTo>
                <a:lnTo>
                  <a:pt x="7898" y="21250"/>
                </a:lnTo>
                <a:cubicBezTo>
                  <a:pt x="7556" y="16799"/>
                  <a:pt x="7008" y="5935"/>
                  <a:pt x="6711" y="0"/>
                </a:cubicBezTo>
                <a:lnTo>
                  <a:pt x="6711" y="0"/>
                </a:lnTo>
                <a:lnTo>
                  <a:pt x="2443" y="0"/>
                </a:lnTo>
                <a:cubicBezTo>
                  <a:pt x="1964" y="19219"/>
                  <a:pt x="1" y="100865"/>
                  <a:pt x="206" y="113213"/>
                </a:cubicBezTo>
                <a:lnTo>
                  <a:pt x="206" y="113213"/>
                </a:lnTo>
                <a:cubicBezTo>
                  <a:pt x="434" y="127205"/>
                  <a:pt x="183" y="156170"/>
                  <a:pt x="183" y="156170"/>
                </a:cubicBezTo>
                <a:lnTo>
                  <a:pt x="183" y="156170"/>
                </a:lnTo>
                <a:lnTo>
                  <a:pt x="8971" y="154299"/>
                </a:lnTo>
                <a:cubicBezTo>
                  <a:pt x="6871" y="146104"/>
                  <a:pt x="6323" y="132546"/>
                  <a:pt x="6643" y="125858"/>
                </a:cubicBezTo>
                <a:lnTo>
                  <a:pt x="6643" y="125858"/>
                </a:lnTo>
                <a:cubicBezTo>
                  <a:pt x="6985" y="119148"/>
                  <a:pt x="6369" y="83289"/>
                  <a:pt x="6552" y="79112"/>
                </a:cubicBezTo>
                <a:lnTo>
                  <a:pt x="6552" y="79112"/>
                </a:lnTo>
                <a:cubicBezTo>
                  <a:pt x="8537" y="72562"/>
                  <a:pt x="19106" y="50535"/>
                  <a:pt x="20110" y="47865"/>
                </a:cubicBezTo>
                <a:lnTo>
                  <a:pt x="20110" y="47865"/>
                </a:lnTo>
                <a:cubicBezTo>
                  <a:pt x="21069" y="45285"/>
                  <a:pt x="30290" y="12143"/>
                  <a:pt x="30883" y="0"/>
                </a:cubicBezTo>
                <a:lnTo>
                  <a:pt x="308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9" name="Google Shape;1389;p8"/>
          <p:cNvSpPr/>
          <p:nvPr/>
        </p:nvSpPr>
        <p:spPr>
          <a:xfrm>
            <a:off x="-452976" y="-138221"/>
            <a:ext cx="2021579" cy="5183613"/>
          </a:xfrm>
          <a:custGeom>
            <a:avLst/>
            <a:gdLst/>
            <a:ahLst/>
            <a:cxnLst/>
            <a:rect l="l" t="t" r="r" b="b"/>
            <a:pathLst>
              <a:path w="47660" h="122207" extrusionOk="0">
                <a:moveTo>
                  <a:pt x="47660" y="0"/>
                </a:moveTo>
                <a:cubicBezTo>
                  <a:pt x="45880" y="2922"/>
                  <a:pt x="38758" y="14061"/>
                  <a:pt x="34376" y="20680"/>
                </a:cubicBezTo>
                <a:cubicBezTo>
                  <a:pt x="29993" y="27299"/>
                  <a:pt x="23191" y="45126"/>
                  <a:pt x="20110" y="60419"/>
                </a:cubicBezTo>
                <a:cubicBezTo>
                  <a:pt x="18033" y="70736"/>
                  <a:pt x="15568" y="83563"/>
                  <a:pt x="14358" y="96871"/>
                </a:cubicBezTo>
                <a:cubicBezTo>
                  <a:pt x="13764" y="103239"/>
                  <a:pt x="13468" y="109721"/>
                  <a:pt x="13627" y="116089"/>
                </a:cubicBezTo>
                <a:lnTo>
                  <a:pt x="1" y="122207"/>
                </a:lnTo>
                <a:lnTo>
                  <a:pt x="1" y="78245"/>
                </a:lnTo>
                <a:cubicBezTo>
                  <a:pt x="1" y="78245"/>
                  <a:pt x="8263" y="63477"/>
                  <a:pt x="11847" y="48869"/>
                </a:cubicBezTo>
                <a:cubicBezTo>
                  <a:pt x="15408" y="34261"/>
                  <a:pt x="21730" y="12029"/>
                  <a:pt x="32435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0" name="Google Shape;1390;p8"/>
          <p:cNvSpPr/>
          <p:nvPr/>
        </p:nvSpPr>
        <p:spPr>
          <a:xfrm>
            <a:off x="38846" y="7947"/>
            <a:ext cx="1437797" cy="1968345"/>
          </a:xfrm>
          <a:custGeom>
            <a:avLst/>
            <a:gdLst/>
            <a:ahLst/>
            <a:cxnLst/>
            <a:rect l="l" t="t" r="r" b="b"/>
            <a:pathLst>
              <a:path w="33897" h="46405" extrusionOk="0">
                <a:moveTo>
                  <a:pt x="25999" y="6346"/>
                </a:moveTo>
                <a:cubicBezTo>
                  <a:pt x="22324" y="11322"/>
                  <a:pt x="22438" y="11436"/>
                  <a:pt x="16960" y="16321"/>
                </a:cubicBezTo>
                <a:lnTo>
                  <a:pt x="16960" y="16321"/>
                </a:lnTo>
                <a:cubicBezTo>
                  <a:pt x="17531" y="15271"/>
                  <a:pt x="18261" y="14860"/>
                  <a:pt x="18855" y="11436"/>
                </a:cubicBezTo>
                <a:lnTo>
                  <a:pt x="18855" y="11436"/>
                </a:lnTo>
                <a:cubicBezTo>
                  <a:pt x="14997" y="14130"/>
                  <a:pt x="11619" y="16001"/>
                  <a:pt x="8446" y="21205"/>
                </a:cubicBezTo>
                <a:lnTo>
                  <a:pt x="8446" y="21205"/>
                </a:lnTo>
                <a:cubicBezTo>
                  <a:pt x="10158" y="19242"/>
                  <a:pt x="12121" y="17576"/>
                  <a:pt x="15773" y="15705"/>
                </a:cubicBezTo>
                <a:lnTo>
                  <a:pt x="15773" y="15705"/>
                </a:lnTo>
                <a:cubicBezTo>
                  <a:pt x="12212" y="19128"/>
                  <a:pt x="11117" y="20589"/>
                  <a:pt x="8834" y="24743"/>
                </a:cubicBezTo>
                <a:lnTo>
                  <a:pt x="8834" y="24743"/>
                </a:lnTo>
                <a:cubicBezTo>
                  <a:pt x="6552" y="28898"/>
                  <a:pt x="2877" y="35357"/>
                  <a:pt x="1" y="46405"/>
                </a:cubicBezTo>
                <a:lnTo>
                  <a:pt x="1" y="46405"/>
                </a:lnTo>
                <a:cubicBezTo>
                  <a:pt x="1" y="46405"/>
                  <a:pt x="3082" y="38575"/>
                  <a:pt x="5867" y="32960"/>
                </a:cubicBezTo>
                <a:lnTo>
                  <a:pt x="5867" y="32960"/>
                </a:lnTo>
                <a:cubicBezTo>
                  <a:pt x="8675" y="27345"/>
                  <a:pt x="8150" y="28487"/>
                  <a:pt x="11117" y="24424"/>
                </a:cubicBezTo>
                <a:lnTo>
                  <a:pt x="11117" y="24424"/>
                </a:lnTo>
                <a:cubicBezTo>
                  <a:pt x="14084" y="20384"/>
                  <a:pt x="16983" y="19448"/>
                  <a:pt x="19562" y="16526"/>
                </a:cubicBezTo>
                <a:lnTo>
                  <a:pt x="19562" y="16526"/>
                </a:lnTo>
                <a:cubicBezTo>
                  <a:pt x="22141" y="13627"/>
                  <a:pt x="29331" y="7168"/>
                  <a:pt x="33897" y="1"/>
                </a:cubicBezTo>
                <a:lnTo>
                  <a:pt x="33897" y="1"/>
                </a:lnTo>
                <a:cubicBezTo>
                  <a:pt x="33897" y="1"/>
                  <a:pt x="29674" y="1347"/>
                  <a:pt x="25999" y="6346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1" name="Google Shape;1391;p8"/>
          <p:cNvSpPr/>
          <p:nvPr/>
        </p:nvSpPr>
        <p:spPr>
          <a:xfrm>
            <a:off x="-16338" y="943192"/>
            <a:ext cx="887865" cy="1225757"/>
          </a:xfrm>
          <a:custGeom>
            <a:avLst/>
            <a:gdLst/>
            <a:ahLst/>
            <a:cxnLst/>
            <a:rect l="l" t="t" r="r" b="b"/>
            <a:pathLst>
              <a:path w="20932" h="28898" extrusionOk="0">
                <a:moveTo>
                  <a:pt x="11322" y="10683"/>
                </a:moveTo>
                <a:cubicBezTo>
                  <a:pt x="8172" y="15545"/>
                  <a:pt x="5547" y="19996"/>
                  <a:pt x="3699" y="22575"/>
                </a:cubicBezTo>
                <a:lnTo>
                  <a:pt x="3699" y="22575"/>
                </a:lnTo>
                <a:cubicBezTo>
                  <a:pt x="1827" y="25132"/>
                  <a:pt x="1" y="28898"/>
                  <a:pt x="1" y="28898"/>
                </a:cubicBezTo>
                <a:lnTo>
                  <a:pt x="1" y="28898"/>
                </a:lnTo>
                <a:cubicBezTo>
                  <a:pt x="4338" y="24470"/>
                  <a:pt x="6871" y="20042"/>
                  <a:pt x="8538" y="17508"/>
                </a:cubicBezTo>
                <a:lnTo>
                  <a:pt x="8538" y="17508"/>
                </a:lnTo>
                <a:cubicBezTo>
                  <a:pt x="10204" y="14974"/>
                  <a:pt x="9542" y="15956"/>
                  <a:pt x="12623" y="12167"/>
                </a:cubicBezTo>
                <a:lnTo>
                  <a:pt x="12623" y="12167"/>
                </a:lnTo>
                <a:cubicBezTo>
                  <a:pt x="15728" y="8378"/>
                  <a:pt x="17348" y="5662"/>
                  <a:pt x="17348" y="5662"/>
                </a:cubicBezTo>
                <a:lnTo>
                  <a:pt x="17348" y="5662"/>
                </a:lnTo>
                <a:cubicBezTo>
                  <a:pt x="15910" y="10911"/>
                  <a:pt x="10866" y="18900"/>
                  <a:pt x="10455" y="19494"/>
                </a:cubicBezTo>
                <a:lnTo>
                  <a:pt x="10455" y="19494"/>
                </a:lnTo>
                <a:cubicBezTo>
                  <a:pt x="14335" y="16344"/>
                  <a:pt x="15431" y="12053"/>
                  <a:pt x="16618" y="9747"/>
                </a:cubicBezTo>
                <a:lnTo>
                  <a:pt x="16618" y="9747"/>
                </a:lnTo>
                <a:cubicBezTo>
                  <a:pt x="17805" y="7442"/>
                  <a:pt x="20452" y="1553"/>
                  <a:pt x="20932" y="1"/>
                </a:cubicBezTo>
                <a:lnTo>
                  <a:pt x="20932" y="1"/>
                </a:lnTo>
                <a:cubicBezTo>
                  <a:pt x="17051" y="2603"/>
                  <a:pt x="14495" y="5799"/>
                  <a:pt x="11322" y="10683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2" name="Google Shape;1392;p8"/>
          <p:cNvSpPr/>
          <p:nvPr/>
        </p:nvSpPr>
        <p:spPr>
          <a:xfrm>
            <a:off x="-310625" y="1879455"/>
            <a:ext cx="848121" cy="1550075"/>
          </a:xfrm>
          <a:custGeom>
            <a:avLst/>
            <a:gdLst/>
            <a:ahLst/>
            <a:cxnLst/>
            <a:rect l="l" t="t" r="r" b="b"/>
            <a:pathLst>
              <a:path w="19995" h="36544" extrusionOk="0">
                <a:moveTo>
                  <a:pt x="17393" y="2283"/>
                </a:moveTo>
                <a:cubicBezTo>
                  <a:pt x="15932" y="3835"/>
                  <a:pt x="14175" y="5022"/>
                  <a:pt x="10522" y="8217"/>
                </a:cubicBezTo>
                <a:lnTo>
                  <a:pt x="10522" y="8217"/>
                </a:lnTo>
                <a:cubicBezTo>
                  <a:pt x="6870" y="11413"/>
                  <a:pt x="7167" y="12965"/>
                  <a:pt x="4200" y="20383"/>
                </a:cubicBezTo>
                <a:lnTo>
                  <a:pt x="4200" y="20383"/>
                </a:lnTo>
                <a:cubicBezTo>
                  <a:pt x="7167" y="15772"/>
                  <a:pt x="8674" y="14928"/>
                  <a:pt x="13513" y="10317"/>
                </a:cubicBezTo>
                <a:lnTo>
                  <a:pt x="13513" y="10317"/>
                </a:lnTo>
                <a:cubicBezTo>
                  <a:pt x="13513" y="10317"/>
                  <a:pt x="12828" y="14836"/>
                  <a:pt x="9769" y="18899"/>
                </a:cubicBezTo>
                <a:lnTo>
                  <a:pt x="9769" y="18899"/>
                </a:lnTo>
                <a:cubicBezTo>
                  <a:pt x="6733" y="22939"/>
                  <a:pt x="5615" y="24286"/>
                  <a:pt x="2488" y="30129"/>
                </a:cubicBezTo>
                <a:lnTo>
                  <a:pt x="2488" y="30129"/>
                </a:lnTo>
                <a:cubicBezTo>
                  <a:pt x="1529" y="31933"/>
                  <a:pt x="685" y="33371"/>
                  <a:pt x="0" y="34489"/>
                </a:cubicBezTo>
                <a:lnTo>
                  <a:pt x="0" y="34489"/>
                </a:lnTo>
                <a:lnTo>
                  <a:pt x="0" y="36543"/>
                </a:lnTo>
                <a:cubicBezTo>
                  <a:pt x="320" y="36361"/>
                  <a:pt x="662" y="36132"/>
                  <a:pt x="1004" y="35881"/>
                </a:cubicBezTo>
                <a:lnTo>
                  <a:pt x="1004" y="35881"/>
                </a:lnTo>
                <a:cubicBezTo>
                  <a:pt x="2419" y="34877"/>
                  <a:pt x="4337" y="33074"/>
                  <a:pt x="6277" y="28714"/>
                </a:cubicBezTo>
                <a:lnTo>
                  <a:pt x="6277" y="28714"/>
                </a:lnTo>
                <a:cubicBezTo>
                  <a:pt x="8217" y="24332"/>
                  <a:pt x="9997" y="21228"/>
                  <a:pt x="12691" y="17119"/>
                </a:cubicBezTo>
                <a:lnTo>
                  <a:pt x="12691" y="17119"/>
                </a:lnTo>
                <a:cubicBezTo>
                  <a:pt x="15361" y="13010"/>
                  <a:pt x="17986" y="7373"/>
                  <a:pt x="19995" y="0"/>
                </a:cubicBezTo>
                <a:lnTo>
                  <a:pt x="19995" y="0"/>
                </a:lnTo>
                <a:cubicBezTo>
                  <a:pt x="19995" y="0"/>
                  <a:pt x="18854" y="730"/>
                  <a:pt x="17393" y="2283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3" name="Google Shape;1393;p8"/>
          <p:cNvSpPr/>
          <p:nvPr/>
        </p:nvSpPr>
        <p:spPr>
          <a:xfrm>
            <a:off x="-356138" y="-269925"/>
            <a:ext cx="5857487" cy="7397848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4" name="Google Shape;1394;p8"/>
          <p:cNvSpPr/>
          <p:nvPr/>
        </p:nvSpPr>
        <p:spPr>
          <a:xfrm>
            <a:off x="-310626" y="2950222"/>
            <a:ext cx="1854075" cy="1969321"/>
          </a:xfrm>
          <a:custGeom>
            <a:avLst/>
            <a:gdLst/>
            <a:ahLst/>
            <a:cxnLst/>
            <a:rect l="l" t="t" r="r" b="b"/>
            <a:pathLst>
              <a:path w="43711" h="46428" extrusionOk="0">
                <a:moveTo>
                  <a:pt x="35037" y="5707"/>
                </a:moveTo>
                <a:cubicBezTo>
                  <a:pt x="31567" y="8286"/>
                  <a:pt x="31567" y="7784"/>
                  <a:pt x="25815" y="10455"/>
                </a:cubicBezTo>
                <a:lnTo>
                  <a:pt x="25815" y="10455"/>
                </a:lnTo>
                <a:cubicBezTo>
                  <a:pt x="20292" y="13034"/>
                  <a:pt x="17507" y="14769"/>
                  <a:pt x="11687" y="19950"/>
                </a:cubicBezTo>
                <a:lnTo>
                  <a:pt x="11687" y="19950"/>
                </a:lnTo>
                <a:cubicBezTo>
                  <a:pt x="15407" y="17120"/>
                  <a:pt x="25268" y="14769"/>
                  <a:pt x="29582" y="12646"/>
                </a:cubicBezTo>
                <a:lnTo>
                  <a:pt x="29582" y="12646"/>
                </a:lnTo>
                <a:cubicBezTo>
                  <a:pt x="26295" y="16526"/>
                  <a:pt x="23830" y="17713"/>
                  <a:pt x="20474" y="20384"/>
                </a:cubicBezTo>
                <a:lnTo>
                  <a:pt x="20474" y="20384"/>
                </a:lnTo>
                <a:cubicBezTo>
                  <a:pt x="17142" y="23077"/>
                  <a:pt x="13307" y="24264"/>
                  <a:pt x="9039" y="28327"/>
                </a:cubicBezTo>
                <a:lnTo>
                  <a:pt x="9039" y="28327"/>
                </a:lnTo>
                <a:cubicBezTo>
                  <a:pt x="11618" y="26432"/>
                  <a:pt x="14471" y="25565"/>
                  <a:pt x="18854" y="23853"/>
                </a:cubicBezTo>
                <a:lnTo>
                  <a:pt x="18854" y="23853"/>
                </a:lnTo>
                <a:cubicBezTo>
                  <a:pt x="17073" y="25063"/>
                  <a:pt x="13102" y="28236"/>
                  <a:pt x="9130" y="31203"/>
                </a:cubicBezTo>
                <a:lnTo>
                  <a:pt x="9130" y="31203"/>
                </a:lnTo>
                <a:cubicBezTo>
                  <a:pt x="5455" y="33965"/>
                  <a:pt x="2716" y="40379"/>
                  <a:pt x="525" y="45263"/>
                </a:cubicBezTo>
                <a:lnTo>
                  <a:pt x="525" y="45263"/>
                </a:lnTo>
                <a:cubicBezTo>
                  <a:pt x="3218" y="40561"/>
                  <a:pt x="14266" y="30199"/>
                  <a:pt x="16001" y="28898"/>
                </a:cubicBezTo>
                <a:lnTo>
                  <a:pt x="16001" y="28898"/>
                </a:lnTo>
                <a:cubicBezTo>
                  <a:pt x="17918" y="27482"/>
                  <a:pt x="20908" y="23967"/>
                  <a:pt x="23099" y="22118"/>
                </a:cubicBezTo>
                <a:lnTo>
                  <a:pt x="23099" y="22118"/>
                </a:lnTo>
                <a:cubicBezTo>
                  <a:pt x="26865" y="18969"/>
                  <a:pt x="30403" y="14518"/>
                  <a:pt x="32480" y="12235"/>
                </a:cubicBezTo>
                <a:lnTo>
                  <a:pt x="32480" y="12235"/>
                </a:lnTo>
                <a:cubicBezTo>
                  <a:pt x="34558" y="9953"/>
                  <a:pt x="41200" y="5776"/>
                  <a:pt x="43710" y="1"/>
                </a:cubicBezTo>
                <a:lnTo>
                  <a:pt x="43710" y="1"/>
                </a:lnTo>
                <a:cubicBezTo>
                  <a:pt x="37502" y="6734"/>
                  <a:pt x="38506" y="3128"/>
                  <a:pt x="35037" y="5707"/>
                </a:cubicBezTo>
                <a:close/>
                <a:moveTo>
                  <a:pt x="10910" y="20635"/>
                </a:moveTo>
                <a:cubicBezTo>
                  <a:pt x="11184" y="20407"/>
                  <a:pt x="11435" y="20155"/>
                  <a:pt x="11687" y="19950"/>
                </a:cubicBezTo>
                <a:lnTo>
                  <a:pt x="11687" y="19950"/>
                </a:lnTo>
                <a:cubicBezTo>
                  <a:pt x="11390" y="20178"/>
                  <a:pt x="11116" y="20407"/>
                  <a:pt x="10910" y="20635"/>
                </a:cubicBezTo>
                <a:close/>
                <a:moveTo>
                  <a:pt x="0" y="46427"/>
                </a:moveTo>
                <a:cubicBezTo>
                  <a:pt x="183" y="46039"/>
                  <a:pt x="342" y="45651"/>
                  <a:pt x="525" y="45263"/>
                </a:cubicBezTo>
                <a:lnTo>
                  <a:pt x="525" y="45263"/>
                </a:lnTo>
                <a:cubicBezTo>
                  <a:pt x="274" y="45697"/>
                  <a:pt x="91" y="46085"/>
                  <a:pt x="0" y="4642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5" name="Google Shape;1395;p8"/>
          <p:cNvSpPr/>
          <p:nvPr/>
        </p:nvSpPr>
        <p:spPr>
          <a:xfrm>
            <a:off x="640101" y="2013025"/>
            <a:ext cx="1378712" cy="1451328"/>
          </a:xfrm>
          <a:custGeom>
            <a:avLst/>
            <a:gdLst/>
            <a:ahLst/>
            <a:cxnLst/>
            <a:rect l="l" t="t" r="r" b="b"/>
            <a:pathLst>
              <a:path w="32504" h="34216" extrusionOk="0">
                <a:moveTo>
                  <a:pt x="16937" y="10934"/>
                </a:moveTo>
                <a:cubicBezTo>
                  <a:pt x="12258" y="15613"/>
                  <a:pt x="6163" y="22438"/>
                  <a:pt x="0" y="34216"/>
                </a:cubicBezTo>
                <a:lnTo>
                  <a:pt x="0" y="34216"/>
                </a:lnTo>
                <a:cubicBezTo>
                  <a:pt x="2557" y="31660"/>
                  <a:pt x="9336" y="24995"/>
                  <a:pt x="15293" y="17211"/>
                </a:cubicBezTo>
                <a:lnTo>
                  <a:pt x="15293" y="17211"/>
                </a:lnTo>
                <a:cubicBezTo>
                  <a:pt x="21228" y="9405"/>
                  <a:pt x="20087" y="16481"/>
                  <a:pt x="27893" y="8880"/>
                </a:cubicBezTo>
                <a:lnTo>
                  <a:pt x="27893" y="8880"/>
                </a:lnTo>
                <a:cubicBezTo>
                  <a:pt x="24812" y="10249"/>
                  <a:pt x="23008" y="11436"/>
                  <a:pt x="17781" y="12806"/>
                </a:cubicBezTo>
                <a:lnTo>
                  <a:pt x="17781" y="12806"/>
                </a:lnTo>
                <a:cubicBezTo>
                  <a:pt x="21319" y="6712"/>
                  <a:pt x="26911" y="8857"/>
                  <a:pt x="32504" y="1"/>
                </a:cubicBezTo>
                <a:lnTo>
                  <a:pt x="32504" y="1"/>
                </a:lnTo>
                <a:cubicBezTo>
                  <a:pt x="29262" y="3242"/>
                  <a:pt x="21593" y="6278"/>
                  <a:pt x="16937" y="109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6" name="Google Shape;1396;p8"/>
          <p:cNvSpPr/>
          <p:nvPr/>
        </p:nvSpPr>
        <p:spPr>
          <a:xfrm>
            <a:off x="929596" y="548209"/>
            <a:ext cx="2115489" cy="1933479"/>
          </a:xfrm>
          <a:custGeom>
            <a:avLst/>
            <a:gdLst/>
            <a:ahLst/>
            <a:cxnLst/>
            <a:rect l="l" t="t" r="r" b="b"/>
            <a:pathLst>
              <a:path w="49874" h="45583" extrusionOk="0">
                <a:moveTo>
                  <a:pt x="31590" y="5456"/>
                </a:moveTo>
                <a:cubicBezTo>
                  <a:pt x="28235" y="8035"/>
                  <a:pt x="28692" y="8948"/>
                  <a:pt x="24925" y="11116"/>
                </a:cubicBezTo>
                <a:lnTo>
                  <a:pt x="24925" y="11116"/>
                </a:lnTo>
                <a:cubicBezTo>
                  <a:pt x="21182" y="13307"/>
                  <a:pt x="20885" y="15978"/>
                  <a:pt x="19196" y="16183"/>
                </a:cubicBezTo>
                <a:lnTo>
                  <a:pt x="19196" y="16183"/>
                </a:lnTo>
                <a:lnTo>
                  <a:pt x="22962" y="8423"/>
                </a:lnTo>
                <a:cubicBezTo>
                  <a:pt x="15818" y="17713"/>
                  <a:pt x="6985" y="34832"/>
                  <a:pt x="4702" y="38712"/>
                </a:cubicBezTo>
                <a:lnTo>
                  <a:pt x="4702" y="38712"/>
                </a:lnTo>
                <a:cubicBezTo>
                  <a:pt x="2420" y="42592"/>
                  <a:pt x="0" y="45582"/>
                  <a:pt x="0" y="45582"/>
                </a:cubicBezTo>
                <a:lnTo>
                  <a:pt x="0" y="45582"/>
                </a:lnTo>
                <a:cubicBezTo>
                  <a:pt x="4999" y="42889"/>
                  <a:pt x="4908" y="40401"/>
                  <a:pt x="7692" y="36338"/>
                </a:cubicBezTo>
                <a:lnTo>
                  <a:pt x="7692" y="36338"/>
                </a:lnTo>
                <a:cubicBezTo>
                  <a:pt x="10454" y="32252"/>
                  <a:pt x="14723" y="25017"/>
                  <a:pt x="19196" y="21045"/>
                </a:cubicBezTo>
                <a:lnTo>
                  <a:pt x="19196" y="21045"/>
                </a:lnTo>
                <a:cubicBezTo>
                  <a:pt x="23670" y="17074"/>
                  <a:pt x="35973" y="10294"/>
                  <a:pt x="39945" y="8423"/>
                </a:cubicBezTo>
                <a:lnTo>
                  <a:pt x="39945" y="8423"/>
                </a:lnTo>
                <a:cubicBezTo>
                  <a:pt x="43916" y="6551"/>
                  <a:pt x="49874" y="3538"/>
                  <a:pt x="49874" y="3538"/>
                </a:cubicBezTo>
                <a:lnTo>
                  <a:pt x="49874" y="3538"/>
                </a:lnTo>
                <a:cubicBezTo>
                  <a:pt x="39945" y="8423"/>
                  <a:pt x="36064" y="8651"/>
                  <a:pt x="32891" y="10021"/>
                </a:cubicBezTo>
                <a:lnTo>
                  <a:pt x="32891" y="10021"/>
                </a:lnTo>
                <a:cubicBezTo>
                  <a:pt x="29719" y="11413"/>
                  <a:pt x="27094" y="13604"/>
                  <a:pt x="24925" y="14494"/>
                </a:cubicBezTo>
                <a:lnTo>
                  <a:pt x="24925" y="14494"/>
                </a:lnTo>
                <a:cubicBezTo>
                  <a:pt x="27025" y="11527"/>
                  <a:pt x="31499" y="7350"/>
                  <a:pt x="33873" y="5364"/>
                </a:cubicBezTo>
                <a:lnTo>
                  <a:pt x="33873" y="5364"/>
                </a:lnTo>
                <a:cubicBezTo>
                  <a:pt x="36270" y="3378"/>
                  <a:pt x="39123" y="1735"/>
                  <a:pt x="40447" y="0"/>
                </a:cubicBezTo>
                <a:lnTo>
                  <a:pt x="40447" y="0"/>
                </a:lnTo>
                <a:cubicBezTo>
                  <a:pt x="35973" y="2580"/>
                  <a:pt x="34969" y="2876"/>
                  <a:pt x="31590" y="545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7" name="Google Shape;1397;p8"/>
          <p:cNvSpPr/>
          <p:nvPr/>
        </p:nvSpPr>
        <p:spPr>
          <a:xfrm>
            <a:off x="1329458" y="1071969"/>
            <a:ext cx="1334173" cy="1186055"/>
          </a:xfrm>
          <a:custGeom>
            <a:avLst/>
            <a:gdLst/>
            <a:ahLst/>
            <a:cxnLst/>
            <a:rect l="l" t="t" r="r" b="b"/>
            <a:pathLst>
              <a:path w="31454" h="27962" extrusionOk="0">
                <a:moveTo>
                  <a:pt x="12052" y="13354"/>
                </a:moveTo>
                <a:cubicBezTo>
                  <a:pt x="7487" y="18626"/>
                  <a:pt x="2739" y="22598"/>
                  <a:pt x="0" y="27962"/>
                </a:cubicBezTo>
                <a:lnTo>
                  <a:pt x="0" y="27962"/>
                </a:lnTo>
                <a:cubicBezTo>
                  <a:pt x="4314" y="23488"/>
                  <a:pt x="7487" y="20795"/>
                  <a:pt x="11755" y="17143"/>
                </a:cubicBezTo>
                <a:lnTo>
                  <a:pt x="11755" y="17143"/>
                </a:lnTo>
                <a:cubicBezTo>
                  <a:pt x="16023" y="13468"/>
                  <a:pt x="16320" y="11984"/>
                  <a:pt x="19287" y="9793"/>
                </a:cubicBezTo>
                <a:lnTo>
                  <a:pt x="19287" y="9793"/>
                </a:lnTo>
                <a:cubicBezTo>
                  <a:pt x="22278" y="7602"/>
                  <a:pt x="29856" y="1735"/>
                  <a:pt x="31453" y="1"/>
                </a:cubicBezTo>
                <a:lnTo>
                  <a:pt x="31453" y="1"/>
                </a:lnTo>
                <a:cubicBezTo>
                  <a:pt x="31453" y="1"/>
                  <a:pt x="16617" y="8104"/>
                  <a:pt x="12052" y="13354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8" name="Google Shape;1398;p8"/>
          <p:cNvSpPr/>
          <p:nvPr/>
        </p:nvSpPr>
        <p:spPr>
          <a:xfrm>
            <a:off x="-452976" y="-187594"/>
            <a:ext cx="2963611" cy="1574252"/>
          </a:xfrm>
          <a:custGeom>
            <a:avLst/>
            <a:gdLst/>
            <a:ahLst/>
            <a:cxnLst/>
            <a:rect l="l" t="t" r="r" b="b"/>
            <a:pathLst>
              <a:path w="69869" h="37114" extrusionOk="0">
                <a:moveTo>
                  <a:pt x="21730" y="0"/>
                </a:moveTo>
                <a:cubicBezTo>
                  <a:pt x="21411" y="6962"/>
                  <a:pt x="15408" y="19128"/>
                  <a:pt x="1" y="26592"/>
                </a:cubicBezTo>
                <a:lnTo>
                  <a:pt x="1" y="37114"/>
                </a:lnTo>
                <a:cubicBezTo>
                  <a:pt x="6164" y="33393"/>
                  <a:pt x="11847" y="28532"/>
                  <a:pt x="21411" y="26249"/>
                </a:cubicBezTo>
                <a:cubicBezTo>
                  <a:pt x="28624" y="24560"/>
                  <a:pt x="39283" y="18854"/>
                  <a:pt x="46496" y="14152"/>
                </a:cubicBezTo>
                <a:cubicBezTo>
                  <a:pt x="48847" y="12622"/>
                  <a:pt x="50833" y="11207"/>
                  <a:pt x="52202" y="10043"/>
                </a:cubicBezTo>
                <a:cubicBezTo>
                  <a:pt x="57794" y="5387"/>
                  <a:pt x="69869" y="0"/>
                  <a:pt x="69869" y="0"/>
                </a:cubicBezTo>
                <a:lnTo>
                  <a:pt x="63957" y="0"/>
                </a:lnTo>
                <a:cubicBezTo>
                  <a:pt x="52681" y="3561"/>
                  <a:pt x="45081" y="11025"/>
                  <a:pt x="38256" y="13627"/>
                </a:cubicBezTo>
                <a:cubicBezTo>
                  <a:pt x="31454" y="16206"/>
                  <a:pt x="20589" y="20588"/>
                  <a:pt x="17028" y="21068"/>
                </a:cubicBezTo>
                <a:cubicBezTo>
                  <a:pt x="22849" y="15864"/>
                  <a:pt x="27071" y="0"/>
                  <a:pt x="27071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9" name="Google Shape;1399;p8"/>
          <p:cNvSpPr/>
          <p:nvPr/>
        </p:nvSpPr>
        <p:spPr>
          <a:xfrm>
            <a:off x="-452976" y="412644"/>
            <a:ext cx="1971272" cy="974013"/>
          </a:xfrm>
          <a:custGeom>
            <a:avLst/>
            <a:gdLst/>
            <a:ahLst/>
            <a:cxnLst/>
            <a:rect l="l" t="t" r="r" b="b"/>
            <a:pathLst>
              <a:path w="46474" h="22963" extrusionOk="0">
                <a:moveTo>
                  <a:pt x="46473" y="1"/>
                </a:moveTo>
                <a:cubicBezTo>
                  <a:pt x="39283" y="4703"/>
                  <a:pt x="28624" y="10409"/>
                  <a:pt x="21411" y="12098"/>
                </a:cubicBezTo>
                <a:cubicBezTo>
                  <a:pt x="11847" y="14381"/>
                  <a:pt x="6164" y="19242"/>
                  <a:pt x="1" y="22963"/>
                </a:cubicBezTo>
                <a:lnTo>
                  <a:pt x="1" y="17782"/>
                </a:lnTo>
                <a:cubicBezTo>
                  <a:pt x="1256" y="16891"/>
                  <a:pt x="2785" y="15819"/>
                  <a:pt x="3356" y="15545"/>
                </a:cubicBezTo>
                <a:cubicBezTo>
                  <a:pt x="4383" y="15020"/>
                  <a:pt x="7784" y="13719"/>
                  <a:pt x="10843" y="12920"/>
                </a:cubicBezTo>
                <a:cubicBezTo>
                  <a:pt x="13924" y="12144"/>
                  <a:pt x="15180" y="11094"/>
                  <a:pt x="18535" y="10934"/>
                </a:cubicBezTo>
                <a:cubicBezTo>
                  <a:pt x="21913" y="10797"/>
                  <a:pt x="27071" y="7579"/>
                  <a:pt x="31751" y="5890"/>
                </a:cubicBezTo>
                <a:cubicBezTo>
                  <a:pt x="36407" y="4201"/>
                  <a:pt x="42182" y="2671"/>
                  <a:pt x="46473" y="1"/>
                </a:cubicBezTo>
                <a:close/>
              </a:path>
            </a:pathLst>
          </a:custGeom>
          <a:solidFill>
            <a:srgbClr val="E2E2E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0" name="Google Shape;1400;p8"/>
          <p:cNvSpPr/>
          <p:nvPr/>
        </p:nvSpPr>
        <p:spPr>
          <a:xfrm>
            <a:off x="9714203" y="5455880"/>
            <a:ext cx="2266535" cy="1377779"/>
          </a:xfrm>
          <a:custGeom>
            <a:avLst/>
            <a:gdLst/>
            <a:ahLst/>
            <a:cxnLst/>
            <a:rect l="l" t="t" r="r" b="b"/>
            <a:pathLst>
              <a:path w="53435" h="32482" extrusionOk="0">
                <a:moveTo>
                  <a:pt x="33850" y="366"/>
                </a:moveTo>
                <a:cubicBezTo>
                  <a:pt x="33576" y="389"/>
                  <a:pt x="33120" y="366"/>
                  <a:pt x="32914" y="503"/>
                </a:cubicBezTo>
                <a:lnTo>
                  <a:pt x="32914" y="503"/>
                </a:lnTo>
                <a:cubicBezTo>
                  <a:pt x="32709" y="640"/>
                  <a:pt x="33257" y="1576"/>
                  <a:pt x="33097" y="1781"/>
                </a:cubicBezTo>
                <a:lnTo>
                  <a:pt x="33097" y="1781"/>
                </a:lnTo>
                <a:cubicBezTo>
                  <a:pt x="33005" y="1873"/>
                  <a:pt x="32800" y="1873"/>
                  <a:pt x="32595" y="1850"/>
                </a:cubicBezTo>
                <a:lnTo>
                  <a:pt x="32595" y="1850"/>
                </a:lnTo>
                <a:cubicBezTo>
                  <a:pt x="32366" y="1850"/>
                  <a:pt x="32161" y="1850"/>
                  <a:pt x="32092" y="1941"/>
                </a:cubicBezTo>
                <a:lnTo>
                  <a:pt x="32092" y="1941"/>
                </a:lnTo>
                <a:cubicBezTo>
                  <a:pt x="31933" y="2146"/>
                  <a:pt x="31522" y="2009"/>
                  <a:pt x="31316" y="2146"/>
                </a:cubicBezTo>
                <a:lnTo>
                  <a:pt x="31316" y="2146"/>
                </a:lnTo>
                <a:cubicBezTo>
                  <a:pt x="31088" y="2329"/>
                  <a:pt x="31179" y="3447"/>
                  <a:pt x="30974" y="3447"/>
                </a:cubicBezTo>
                <a:lnTo>
                  <a:pt x="30974" y="3447"/>
                </a:lnTo>
                <a:cubicBezTo>
                  <a:pt x="30746" y="3447"/>
                  <a:pt x="30266" y="3082"/>
                  <a:pt x="30038" y="2922"/>
                </a:cubicBezTo>
                <a:lnTo>
                  <a:pt x="30038" y="2922"/>
                </a:lnTo>
                <a:cubicBezTo>
                  <a:pt x="29856" y="2808"/>
                  <a:pt x="29901" y="2306"/>
                  <a:pt x="29719" y="2101"/>
                </a:cubicBezTo>
                <a:lnTo>
                  <a:pt x="29719" y="2101"/>
                </a:lnTo>
                <a:cubicBezTo>
                  <a:pt x="29559" y="1918"/>
                  <a:pt x="29445" y="1713"/>
                  <a:pt x="29285" y="1507"/>
                </a:cubicBezTo>
                <a:lnTo>
                  <a:pt x="29285" y="1507"/>
                </a:lnTo>
                <a:cubicBezTo>
                  <a:pt x="29011" y="1165"/>
                  <a:pt x="28783" y="1393"/>
                  <a:pt x="28577" y="1439"/>
                </a:cubicBezTo>
                <a:lnTo>
                  <a:pt x="28577" y="1439"/>
                </a:lnTo>
                <a:cubicBezTo>
                  <a:pt x="28440" y="1462"/>
                  <a:pt x="28303" y="1416"/>
                  <a:pt x="28189" y="1393"/>
                </a:cubicBezTo>
                <a:lnTo>
                  <a:pt x="28189" y="1393"/>
                </a:lnTo>
                <a:cubicBezTo>
                  <a:pt x="27984" y="1348"/>
                  <a:pt x="27824" y="1279"/>
                  <a:pt x="27664" y="1507"/>
                </a:cubicBezTo>
                <a:lnTo>
                  <a:pt x="27664" y="1507"/>
                </a:lnTo>
                <a:cubicBezTo>
                  <a:pt x="27436" y="1850"/>
                  <a:pt x="27436" y="1667"/>
                  <a:pt x="27094" y="1987"/>
                </a:cubicBezTo>
                <a:lnTo>
                  <a:pt x="27094" y="1987"/>
                </a:lnTo>
                <a:cubicBezTo>
                  <a:pt x="26911" y="2146"/>
                  <a:pt x="26683" y="2261"/>
                  <a:pt x="26455" y="2420"/>
                </a:cubicBezTo>
                <a:lnTo>
                  <a:pt x="26455" y="2420"/>
                </a:lnTo>
                <a:cubicBezTo>
                  <a:pt x="26249" y="2580"/>
                  <a:pt x="25952" y="2534"/>
                  <a:pt x="25724" y="2671"/>
                </a:cubicBezTo>
                <a:lnTo>
                  <a:pt x="25724" y="2671"/>
                </a:lnTo>
                <a:cubicBezTo>
                  <a:pt x="25496" y="2808"/>
                  <a:pt x="25610" y="3539"/>
                  <a:pt x="25359" y="3630"/>
                </a:cubicBezTo>
                <a:lnTo>
                  <a:pt x="25359" y="3630"/>
                </a:lnTo>
                <a:cubicBezTo>
                  <a:pt x="25222" y="3699"/>
                  <a:pt x="25062" y="3699"/>
                  <a:pt x="24902" y="3676"/>
                </a:cubicBezTo>
                <a:lnTo>
                  <a:pt x="24902" y="3676"/>
                </a:lnTo>
                <a:cubicBezTo>
                  <a:pt x="24766" y="3676"/>
                  <a:pt x="24651" y="3676"/>
                  <a:pt x="24537" y="3699"/>
                </a:cubicBezTo>
                <a:lnTo>
                  <a:pt x="24537" y="3699"/>
                </a:lnTo>
                <a:cubicBezTo>
                  <a:pt x="24332" y="3744"/>
                  <a:pt x="24172" y="3721"/>
                  <a:pt x="24035" y="3676"/>
                </a:cubicBezTo>
                <a:lnTo>
                  <a:pt x="24035" y="3676"/>
                </a:lnTo>
                <a:cubicBezTo>
                  <a:pt x="23921" y="3653"/>
                  <a:pt x="23830" y="3630"/>
                  <a:pt x="23761" y="3630"/>
                </a:cubicBezTo>
                <a:lnTo>
                  <a:pt x="23761" y="3630"/>
                </a:lnTo>
                <a:cubicBezTo>
                  <a:pt x="23076" y="3744"/>
                  <a:pt x="23693" y="3356"/>
                  <a:pt x="23191" y="3356"/>
                </a:cubicBezTo>
                <a:lnTo>
                  <a:pt x="23191" y="3356"/>
                </a:lnTo>
                <a:cubicBezTo>
                  <a:pt x="22894" y="3356"/>
                  <a:pt x="22483" y="3516"/>
                  <a:pt x="22323" y="3630"/>
                </a:cubicBezTo>
                <a:lnTo>
                  <a:pt x="22323" y="3630"/>
                </a:lnTo>
                <a:cubicBezTo>
                  <a:pt x="22186" y="3767"/>
                  <a:pt x="22118" y="3950"/>
                  <a:pt x="21890" y="4087"/>
                </a:cubicBezTo>
                <a:lnTo>
                  <a:pt x="21890" y="4087"/>
                </a:lnTo>
                <a:cubicBezTo>
                  <a:pt x="21479" y="4383"/>
                  <a:pt x="21387" y="4543"/>
                  <a:pt x="21205" y="4977"/>
                </a:cubicBezTo>
                <a:lnTo>
                  <a:pt x="21205" y="4977"/>
                </a:lnTo>
                <a:cubicBezTo>
                  <a:pt x="21045" y="5319"/>
                  <a:pt x="21547" y="5570"/>
                  <a:pt x="21319" y="5867"/>
                </a:cubicBezTo>
                <a:lnTo>
                  <a:pt x="21319" y="5867"/>
                </a:lnTo>
                <a:cubicBezTo>
                  <a:pt x="21113" y="6186"/>
                  <a:pt x="20771" y="5958"/>
                  <a:pt x="20566" y="6278"/>
                </a:cubicBezTo>
                <a:lnTo>
                  <a:pt x="20566" y="6278"/>
                </a:lnTo>
                <a:cubicBezTo>
                  <a:pt x="20360" y="6597"/>
                  <a:pt x="20794" y="6917"/>
                  <a:pt x="20566" y="7214"/>
                </a:cubicBezTo>
                <a:lnTo>
                  <a:pt x="20566" y="7214"/>
                </a:lnTo>
                <a:cubicBezTo>
                  <a:pt x="20269" y="7556"/>
                  <a:pt x="20109" y="7396"/>
                  <a:pt x="19675" y="7670"/>
                </a:cubicBezTo>
                <a:lnTo>
                  <a:pt x="19675" y="7670"/>
                </a:lnTo>
                <a:cubicBezTo>
                  <a:pt x="19447" y="7830"/>
                  <a:pt x="19242" y="8172"/>
                  <a:pt x="18968" y="8309"/>
                </a:cubicBezTo>
                <a:lnTo>
                  <a:pt x="18968" y="8309"/>
                </a:lnTo>
                <a:cubicBezTo>
                  <a:pt x="18626" y="8492"/>
                  <a:pt x="18123" y="8674"/>
                  <a:pt x="17918" y="8674"/>
                </a:cubicBezTo>
                <a:lnTo>
                  <a:pt x="17918" y="8674"/>
                </a:lnTo>
                <a:cubicBezTo>
                  <a:pt x="17735" y="8652"/>
                  <a:pt x="17735" y="7921"/>
                  <a:pt x="17530" y="7739"/>
                </a:cubicBezTo>
                <a:lnTo>
                  <a:pt x="17530" y="7739"/>
                </a:lnTo>
                <a:cubicBezTo>
                  <a:pt x="17439" y="7670"/>
                  <a:pt x="17279" y="7670"/>
                  <a:pt x="17119" y="7693"/>
                </a:cubicBezTo>
                <a:lnTo>
                  <a:pt x="17119" y="7693"/>
                </a:lnTo>
                <a:cubicBezTo>
                  <a:pt x="16936" y="7716"/>
                  <a:pt x="16754" y="7716"/>
                  <a:pt x="16663" y="7624"/>
                </a:cubicBezTo>
                <a:lnTo>
                  <a:pt x="16663" y="7624"/>
                </a:lnTo>
                <a:cubicBezTo>
                  <a:pt x="16480" y="7465"/>
                  <a:pt x="16389" y="7236"/>
                  <a:pt x="16206" y="7100"/>
                </a:cubicBezTo>
                <a:lnTo>
                  <a:pt x="16206" y="7100"/>
                </a:lnTo>
                <a:cubicBezTo>
                  <a:pt x="15978" y="6985"/>
                  <a:pt x="15818" y="6757"/>
                  <a:pt x="15590" y="6780"/>
                </a:cubicBezTo>
                <a:lnTo>
                  <a:pt x="15590" y="6780"/>
                </a:lnTo>
                <a:cubicBezTo>
                  <a:pt x="15247" y="6803"/>
                  <a:pt x="15247" y="7122"/>
                  <a:pt x="15088" y="7282"/>
                </a:cubicBezTo>
                <a:lnTo>
                  <a:pt x="15088" y="7282"/>
                </a:lnTo>
                <a:cubicBezTo>
                  <a:pt x="14928" y="7442"/>
                  <a:pt x="14380" y="7328"/>
                  <a:pt x="14243" y="7579"/>
                </a:cubicBezTo>
                <a:lnTo>
                  <a:pt x="14243" y="7579"/>
                </a:lnTo>
                <a:cubicBezTo>
                  <a:pt x="14129" y="7761"/>
                  <a:pt x="14083" y="7990"/>
                  <a:pt x="13878" y="8218"/>
                </a:cubicBezTo>
                <a:lnTo>
                  <a:pt x="13878" y="8218"/>
                </a:lnTo>
                <a:cubicBezTo>
                  <a:pt x="13764" y="8378"/>
                  <a:pt x="13946" y="8789"/>
                  <a:pt x="13878" y="9108"/>
                </a:cubicBezTo>
                <a:lnTo>
                  <a:pt x="13878" y="9108"/>
                </a:lnTo>
                <a:cubicBezTo>
                  <a:pt x="13809" y="9359"/>
                  <a:pt x="14220" y="9656"/>
                  <a:pt x="14175" y="9953"/>
                </a:cubicBezTo>
                <a:lnTo>
                  <a:pt x="14175" y="9953"/>
                </a:lnTo>
                <a:cubicBezTo>
                  <a:pt x="14152" y="10204"/>
                  <a:pt x="13079" y="10364"/>
                  <a:pt x="13079" y="10637"/>
                </a:cubicBezTo>
                <a:lnTo>
                  <a:pt x="13079" y="10637"/>
                </a:lnTo>
                <a:cubicBezTo>
                  <a:pt x="13056" y="10911"/>
                  <a:pt x="13809" y="11231"/>
                  <a:pt x="13787" y="11505"/>
                </a:cubicBezTo>
                <a:lnTo>
                  <a:pt x="13787" y="11505"/>
                </a:lnTo>
                <a:cubicBezTo>
                  <a:pt x="13764" y="11779"/>
                  <a:pt x="12896" y="11984"/>
                  <a:pt x="12874" y="12235"/>
                </a:cubicBezTo>
                <a:lnTo>
                  <a:pt x="12874" y="12235"/>
                </a:lnTo>
                <a:cubicBezTo>
                  <a:pt x="12851" y="12532"/>
                  <a:pt x="12828" y="12760"/>
                  <a:pt x="12805" y="13011"/>
                </a:cubicBezTo>
                <a:lnTo>
                  <a:pt x="12805" y="13011"/>
                </a:lnTo>
                <a:cubicBezTo>
                  <a:pt x="12759" y="13331"/>
                  <a:pt x="13627" y="13787"/>
                  <a:pt x="13535" y="13993"/>
                </a:cubicBezTo>
                <a:lnTo>
                  <a:pt x="13535" y="13993"/>
                </a:lnTo>
                <a:cubicBezTo>
                  <a:pt x="13490" y="14153"/>
                  <a:pt x="13239" y="14084"/>
                  <a:pt x="12988" y="14016"/>
                </a:cubicBezTo>
                <a:lnTo>
                  <a:pt x="12988" y="14016"/>
                </a:lnTo>
                <a:cubicBezTo>
                  <a:pt x="12828" y="13970"/>
                  <a:pt x="12691" y="13924"/>
                  <a:pt x="12577" y="13924"/>
                </a:cubicBezTo>
                <a:lnTo>
                  <a:pt x="12577" y="13924"/>
                </a:lnTo>
                <a:cubicBezTo>
                  <a:pt x="12349" y="13947"/>
                  <a:pt x="12052" y="14472"/>
                  <a:pt x="11801" y="14404"/>
                </a:cubicBezTo>
                <a:lnTo>
                  <a:pt x="11801" y="14404"/>
                </a:lnTo>
                <a:cubicBezTo>
                  <a:pt x="11527" y="14335"/>
                  <a:pt x="11481" y="13582"/>
                  <a:pt x="11253" y="13513"/>
                </a:cubicBezTo>
                <a:lnTo>
                  <a:pt x="11253" y="13513"/>
                </a:lnTo>
                <a:cubicBezTo>
                  <a:pt x="10865" y="13399"/>
                  <a:pt x="10933" y="14038"/>
                  <a:pt x="10865" y="14175"/>
                </a:cubicBezTo>
                <a:lnTo>
                  <a:pt x="10865" y="14175"/>
                </a:lnTo>
                <a:cubicBezTo>
                  <a:pt x="10796" y="14267"/>
                  <a:pt x="10112" y="13331"/>
                  <a:pt x="9655" y="13217"/>
                </a:cubicBezTo>
                <a:lnTo>
                  <a:pt x="9655" y="13217"/>
                </a:lnTo>
                <a:cubicBezTo>
                  <a:pt x="9541" y="13171"/>
                  <a:pt x="9336" y="13376"/>
                  <a:pt x="9130" y="13582"/>
                </a:cubicBezTo>
                <a:lnTo>
                  <a:pt x="9130" y="13582"/>
                </a:lnTo>
                <a:cubicBezTo>
                  <a:pt x="8925" y="13810"/>
                  <a:pt x="8719" y="14016"/>
                  <a:pt x="8582" y="13970"/>
                </a:cubicBezTo>
                <a:lnTo>
                  <a:pt x="8582" y="13970"/>
                </a:lnTo>
                <a:cubicBezTo>
                  <a:pt x="8286" y="13901"/>
                  <a:pt x="8149" y="13125"/>
                  <a:pt x="7875" y="13103"/>
                </a:cubicBezTo>
                <a:lnTo>
                  <a:pt x="7875" y="13103"/>
                </a:lnTo>
                <a:cubicBezTo>
                  <a:pt x="7555" y="13057"/>
                  <a:pt x="7236" y="13422"/>
                  <a:pt x="6985" y="13445"/>
                </a:cubicBezTo>
                <a:lnTo>
                  <a:pt x="6985" y="13445"/>
                </a:lnTo>
                <a:cubicBezTo>
                  <a:pt x="6665" y="13513"/>
                  <a:pt x="6003" y="13445"/>
                  <a:pt x="5912" y="13742"/>
                </a:cubicBezTo>
                <a:lnTo>
                  <a:pt x="5912" y="13742"/>
                </a:lnTo>
                <a:cubicBezTo>
                  <a:pt x="5843" y="13993"/>
                  <a:pt x="6254" y="14358"/>
                  <a:pt x="6254" y="14586"/>
                </a:cubicBezTo>
                <a:lnTo>
                  <a:pt x="6254" y="14586"/>
                </a:lnTo>
                <a:cubicBezTo>
                  <a:pt x="6254" y="14837"/>
                  <a:pt x="6779" y="14929"/>
                  <a:pt x="6825" y="15157"/>
                </a:cubicBezTo>
                <a:lnTo>
                  <a:pt x="6825" y="15157"/>
                </a:lnTo>
                <a:cubicBezTo>
                  <a:pt x="6893" y="15385"/>
                  <a:pt x="5798" y="15910"/>
                  <a:pt x="5866" y="16138"/>
                </a:cubicBezTo>
                <a:lnTo>
                  <a:pt x="5866" y="16138"/>
                </a:lnTo>
                <a:cubicBezTo>
                  <a:pt x="5912" y="16367"/>
                  <a:pt x="6460" y="16458"/>
                  <a:pt x="6482" y="16709"/>
                </a:cubicBezTo>
                <a:lnTo>
                  <a:pt x="6482" y="16709"/>
                </a:lnTo>
                <a:cubicBezTo>
                  <a:pt x="6528" y="16937"/>
                  <a:pt x="7122" y="17165"/>
                  <a:pt x="7122" y="17417"/>
                </a:cubicBezTo>
                <a:lnTo>
                  <a:pt x="7122" y="17417"/>
                </a:lnTo>
                <a:cubicBezTo>
                  <a:pt x="7122" y="17690"/>
                  <a:pt x="7144" y="18056"/>
                  <a:pt x="7099" y="18238"/>
                </a:cubicBezTo>
                <a:lnTo>
                  <a:pt x="7099" y="18238"/>
                </a:lnTo>
                <a:cubicBezTo>
                  <a:pt x="7053" y="18398"/>
                  <a:pt x="6688" y="18352"/>
                  <a:pt x="6368" y="18284"/>
                </a:cubicBezTo>
                <a:lnTo>
                  <a:pt x="6368" y="18284"/>
                </a:lnTo>
                <a:cubicBezTo>
                  <a:pt x="6140" y="18238"/>
                  <a:pt x="5912" y="18193"/>
                  <a:pt x="5866" y="18238"/>
                </a:cubicBezTo>
                <a:lnTo>
                  <a:pt x="5866" y="18238"/>
                </a:lnTo>
                <a:cubicBezTo>
                  <a:pt x="5729" y="18352"/>
                  <a:pt x="5752" y="18398"/>
                  <a:pt x="5775" y="18444"/>
                </a:cubicBezTo>
                <a:lnTo>
                  <a:pt x="5775" y="18444"/>
                </a:lnTo>
                <a:cubicBezTo>
                  <a:pt x="5752" y="18444"/>
                  <a:pt x="5729" y="18421"/>
                  <a:pt x="5706" y="18421"/>
                </a:cubicBezTo>
                <a:lnTo>
                  <a:pt x="5706" y="18421"/>
                </a:lnTo>
                <a:cubicBezTo>
                  <a:pt x="5341" y="18352"/>
                  <a:pt x="5273" y="18695"/>
                  <a:pt x="4839" y="18809"/>
                </a:cubicBezTo>
                <a:lnTo>
                  <a:pt x="4839" y="18809"/>
                </a:lnTo>
                <a:cubicBezTo>
                  <a:pt x="4634" y="18877"/>
                  <a:pt x="4314" y="18923"/>
                  <a:pt x="4063" y="19060"/>
                </a:cubicBezTo>
                <a:lnTo>
                  <a:pt x="4063" y="19060"/>
                </a:lnTo>
                <a:cubicBezTo>
                  <a:pt x="3880" y="19197"/>
                  <a:pt x="3880" y="19608"/>
                  <a:pt x="3675" y="19813"/>
                </a:cubicBezTo>
                <a:lnTo>
                  <a:pt x="3675" y="19813"/>
                </a:lnTo>
                <a:cubicBezTo>
                  <a:pt x="3515" y="19950"/>
                  <a:pt x="3127" y="19973"/>
                  <a:pt x="2967" y="20178"/>
                </a:cubicBezTo>
                <a:lnTo>
                  <a:pt x="2967" y="20178"/>
                </a:lnTo>
                <a:cubicBezTo>
                  <a:pt x="2785" y="20429"/>
                  <a:pt x="2397" y="20612"/>
                  <a:pt x="2305" y="20840"/>
                </a:cubicBezTo>
                <a:lnTo>
                  <a:pt x="2305" y="20840"/>
                </a:lnTo>
                <a:cubicBezTo>
                  <a:pt x="2214" y="21114"/>
                  <a:pt x="2625" y="21525"/>
                  <a:pt x="2625" y="21776"/>
                </a:cubicBezTo>
                <a:lnTo>
                  <a:pt x="2625" y="21776"/>
                </a:lnTo>
                <a:cubicBezTo>
                  <a:pt x="2648" y="22073"/>
                  <a:pt x="2168" y="22575"/>
                  <a:pt x="2283" y="22780"/>
                </a:cubicBezTo>
                <a:lnTo>
                  <a:pt x="2283" y="22780"/>
                </a:lnTo>
                <a:cubicBezTo>
                  <a:pt x="2374" y="22986"/>
                  <a:pt x="2671" y="22986"/>
                  <a:pt x="2967" y="22963"/>
                </a:cubicBezTo>
                <a:lnTo>
                  <a:pt x="2967" y="22963"/>
                </a:lnTo>
                <a:cubicBezTo>
                  <a:pt x="3241" y="22963"/>
                  <a:pt x="3492" y="22940"/>
                  <a:pt x="3538" y="23146"/>
                </a:cubicBezTo>
                <a:lnTo>
                  <a:pt x="3538" y="23146"/>
                </a:lnTo>
                <a:cubicBezTo>
                  <a:pt x="3606" y="23488"/>
                  <a:pt x="2990" y="23534"/>
                  <a:pt x="2945" y="23853"/>
                </a:cubicBezTo>
                <a:lnTo>
                  <a:pt x="2945" y="23853"/>
                </a:lnTo>
                <a:cubicBezTo>
                  <a:pt x="2922" y="24196"/>
                  <a:pt x="2876" y="24196"/>
                  <a:pt x="2830" y="24538"/>
                </a:cubicBezTo>
                <a:lnTo>
                  <a:pt x="2830" y="24538"/>
                </a:lnTo>
                <a:cubicBezTo>
                  <a:pt x="2808" y="24880"/>
                  <a:pt x="2990" y="24835"/>
                  <a:pt x="2853" y="25154"/>
                </a:cubicBezTo>
                <a:lnTo>
                  <a:pt x="2853" y="25154"/>
                </a:lnTo>
                <a:cubicBezTo>
                  <a:pt x="2693" y="25474"/>
                  <a:pt x="2808" y="25383"/>
                  <a:pt x="2374" y="25474"/>
                </a:cubicBezTo>
                <a:lnTo>
                  <a:pt x="2374" y="25474"/>
                </a:lnTo>
                <a:cubicBezTo>
                  <a:pt x="2283" y="25497"/>
                  <a:pt x="2146" y="25360"/>
                  <a:pt x="1986" y="25200"/>
                </a:cubicBezTo>
                <a:lnTo>
                  <a:pt x="1986" y="25200"/>
                </a:lnTo>
                <a:cubicBezTo>
                  <a:pt x="1849" y="25063"/>
                  <a:pt x="1689" y="24903"/>
                  <a:pt x="1552" y="24949"/>
                </a:cubicBezTo>
                <a:lnTo>
                  <a:pt x="1552" y="24949"/>
                </a:lnTo>
                <a:cubicBezTo>
                  <a:pt x="1347" y="24995"/>
                  <a:pt x="1278" y="25702"/>
                  <a:pt x="1027" y="25748"/>
                </a:cubicBezTo>
                <a:lnTo>
                  <a:pt x="1027" y="25748"/>
                </a:lnTo>
                <a:cubicBezTo>
                  <a:pt x="685" y="25839"/>
                  <a:pt x="0" y="26067"/>
                  <a:pt x="46" y="26387"/>
                </a:cubicBezTo>
                <a:lnTo>
                  <a:pt x="46" y="26387"/>
                </a:lnTo>
                <a:cubicBezTo>
                  <a:pt x="91" y="26592"/>
                  <a:pt x="274" y="27049"/>
                  <a:pt x="434" y="27323"/>
                </a:cubicBezTo>
                <a:lnTo>
                  <a:pt x="434" y="27323"/>
                </a:lnTo>
                <a:cubicBezTo>
                  <a:pt x="571" y="27551"/>
                  <a:pt x="1370" y="27368"/>
                  <a:pt x="1552" y="27597"/>
                </a:cubicBezTo>
                <a:lnTo>
                  <a:pt x="1552" y="27597"/>
                </a:lnTo>
                <a:cubicBezTo>
                  <a:pt x="1712" y="27802"/>
                  <a:pt x="1872" y="28030"/>
                  <a:pt x="2054" y="28236"/>
                </a:cubicBezTo>
                <a:lnTo>
                  <a:pt x="2054" y="28236"/>
                </a:lnTo>
                <a:cubicBezTo>
                  <a:pt x="2260" y="28464"/>
                  <a:pt x="2328" y="28898"/>
                  <a:pt x="2488" y="29057"/>
                </a:cubicBezTo>
                <a:lnTo>
                  <a:pt x="2488" y="29057"/>
                </a:lnTo>
                <a:cubicBezTo>
                  <a:pt x="2876" y="29149"/>
                  <a:pt x="2876" y="28532"/>
                  <a:pt x="3287" y="28510"/>
                </a:cubicBezTo>
                <a:lnTo>
                  <a:pt x="3287" y="28510"/>
                </a:lnTo>
                <a:cubicBezTo>
                  <a:pt x="3698" y="28487"/>
                  <a:pt x="3721" y="29012"/>
                  <a:pt x="4109" y="29057"/>
                </a:cubicBezTo>
                <a:lnTo>
                  <a:pt x="4109" y="29057"/>
                </a:lnTo>
                <a:cubicBezTo>
                  <a:pt x="4497" y="29103"/>
                  <a:pt x="4474" y="29400"/>
                  <a:pt x="4862" y="29445"/>
                </a:cubicBezTo>
                <a:lnTo>
                  <a:pt x="4862" y="29445"/>
                </a:lnTo>
                <a:cubicBezTo>
                  <a:pt x="5044" y="29468"/>
                  <a:pt x="5159" y="29354"/>
                  <a:pt x="5273" y="29217"/>
                </a:cubicBezTo>
                <a:lnTo>
                  <a:pt x="5273" y="29217"/>
                </a:lnTo>
                <a:cubicBezTo>
                  <a:pt x="5387" y="29080"/>
                  <a:pt x="5501" y="28943"/>
                  <a:pt x="5706" y="28966"/>
                </a:cubicBezTo>
                <a:lnTo>
                  <a:pt x="5706" y="28966"/>
                </a:lnTo>
                <a:cubicBezTo>
                  <a:pt x="6094" y="29035"/>
                  <a:pt x="6026" y="29514"/>
                  <a:pt x="6437" y="29560"/>
                </a:cubicBezTo>
                <a:lnTo>
                  <a:pt x="6437" y="29560"/>
                </a:lnTo>
                <a:cubicBezTo>
                  <a:pt x="6825" y="29628"/>
                  <a:pt x="6779" y="29925"/>
                  <a:pt x="7167" y="29970"/>
                </a:cubicBezTo>
                <a:lnTo>
                  <a:pt x="7167" y="29970"/>
                </a:lnTo>
                <a:cubicBezTo>
                  <a:pt x="7373" y="29993"/>
                  <a:pt x="7487" y="29902"/>
                  <a:pt x="7578" y="29811"/>
                </a:cubicBezTo>
                <a:lnTo>
                  <a:pt x="7578" y="29811"/>
                </a:lnTo>
                <a:cubicBezTo>
                  <a:pt x="7692" y="29742"/>
                  <a:pt x="7806" y="29651"/>
                  <a:pt x="8012" y="29674"/>
                </a:cubicBezTo>
                <a:lnTo>
                  <a:pt x="8012" y="29674"/>
                </a:lnTo>
                <a:cubicBezTo>
                  <a:pt x="8194" y="29697"/>
                  <a:pt x="8308" y="29651"/>
                  <a:pt x="8400" y="29582"/>
                </a:cubicBezTo>
                <a:lnTo>
                  <a:pt x="8400" y="29582"/>
                </a:lnTo>
                <a:cubicBezTo>
                  <a:pt x="8514" y="29537"/>
                  <a:pt x="8628" y="29468"/>
                  <a:pt x="8811" y="29491"/>
                </a:cubicBezTo>
                <a:lnTo>
                  <a:pt x="8811" y="29491"/>
                </a:lnTo>
                <a:cubicBezTo>
                  <a:pt x="9199" y="29537"/>
                  <a:pt x="9221" y="29514"/>
                  <a:pt x="9610" y="29560"/>
                </a:cubicBezTo>
                <a:lnTo>
                  <a:pt x="9610" y="29560"/>
                </a:lnTo>
                <a:cubicBezTo>
                  <a:pt x="9998" y="29605"/>
                  <a:pt x="9929" y="30085"/>
                  <a:pt x="10317" y="30130"/>
                </a:cubicBezTo>
                <a:lnTo>
                  <a:pt x="10317" y="30130"/>
                </a:lnTo>
                <a:cubicBezTo>
                  <a:pt x="10705" y="30176"/>
                  <a:pt x="10659" y="30541"/>
                  <a:pt x="11070" y="30587"/>
                </a:cubicBezTo>
                <a:lnTo>
                  <a:pt x="11070" y="30587"/>
                </a:lnTo>
                <a:cubicBezTo>
                  <a:pt x="11253" y="30610"/>
                  <a:pt x="11367" y="30450"/>
                  <a:pt x="11504" y="30267"/>
                </a:cubicBezTo>
                <a:lnTo>
                  <a:pt x="11504" y="30267"/>
                </a:lnTo>
                <a:cubicBezTo>
                  <a:pt x="11618" y="30085"/>
                  <a:pt x="11732" y="29902"/>
                  <a:pt x="11938" y="29925"/>
                </a:cubicBezTo>
                <a:lnTo>
                  <a:pt x="11938" y="29925"/>
                </a:lnTo>
                <a:cubicBezTo>
                  <a:pt x="12120" y="29970"/>
                  <a:pt x="12234" y="29948"/>
                  <a:pt x="12326" y="29925"/>
                </a:cubicBezTo>
                <a:lnTo>
                  <a:pt x="12326" y="29925"/>
                </a:lnTo>
                <a:cubicBezTo>
                  <a:pt x="12440" y="29925"/>
                  <a:pt x="12531" y="29902"/>
                  <a:pt x="12737" y="29925"/>
                </a:cubicBezTo>
                <a:lnTo>
                  <a:pt x="12737" y="29925"/>
                </a:lnTo>
                <a:cubicBezTo>
                  <a:pt x="12919" y="29948"/>
                  <a:pt x="13033" y="29902"/>
                  <a:pt x="13125" y="29856"/>
                </a:cubicBezTo>
                <a:lnTo>
                  <a:pt x="13125" y="29856"/>
                </a:lnTo>
                <a:cubicBezTo>
                  <a:pt x="13239" y="29811"/>
                  <a:pt x="13353" y="29765"/>
                  <a:pt x="13535" y="29788"/>
                </a:cubicBezTo>
                <a:lnTo>
                  <a:pt x="13535" y="29788"/>
                </a:lnTo>
                <a:cubicBezTo>
                  <a:pt x="13741" y="29811"/>
                  <a:pt x="13832" y="29788"/>
                  <a:pt x="13946" y="29765"/>
                </a:cubicBezTo>
                <a:lnTo>
                  <a:pt x="13946" y="29765"/>
                </a:lnTo>
                <a:cubicBezTo>
                  <a:pt x="14038" y="29765"/>
                  <a:pt x="14152" y="29742"/>
                  <a:pt x="14334" y="29765"/>
                </a:cubicBezTo>
                <a:lnTo>
                  <a:pt x="14334" y="29765"/>
                </a:lnTo>
                <a:cubicBezTo>
                  <a:pt x="14722" y="29811"/>
                  <a:pt x="14654" y="30381"/>
                  <a:pt x="15042" y="30427"/>
                </a:cubicBezTo>
                <a:lnTo>
                  <a:pt x="15042" y="30427"/>
                </a:lnTo>
                <a:cubicBezTo>
                  <a:pt x="15247" y="30450"/>
                  <a:pt x="15362" y="30336"/>
                  <a:pt x="15476" y="30199"/>
                </a:cubicBezTo>
                <a:lnTo>
                  <a:pt x="15476" y="30199"/>
                </a:lnTo>
                <a:cubicBezTo>
                  <a:pt x="15590" y="30062"/>
                  <a:pt x="15704" y="29948"/>
                  <a:pt x="15886" y="29970"/>
                </a:cubicBezTo>
                <a:lnTo>
                  <a:pt x="15886" y="29970"/>
                </a:lnTo>
                <a:cubicBezTo>
                  <a:pt x="16275" y="30016"/>
                  <a:pt x="16183" y="30815"/>
                  <a:pt x="16571" y="30861"/>
                </a:cubicBezTo>
                <a:lnTo>
                  <a:pt x="16571" y="30861"/>
                </a:lnTo>
                <a:cubicBezTo>
                  <a:pt x="16777" y="30883"/>
                  <a:pt x="16891" y="30724"/>
                  <a:pt x="17005" y="30587"/>
                </a:cubicBezTo>
                <a:lnTo>
                  <a:pt x="17005" y="30587"/>
                </a:lnTo>
                <a:cubicBezTo>
                  <a:pt x="17119" y="30450"/>
                  <a:pt x="17233" y="30290"/>
                  <a:pt x="17439" y="30313"/>
                </a:cubicBezTo>
                <a:lnTo>
                  <a:pt x="17439" y="30313"/>
                </a:lnTo>
                <a:cubicBezTo>
                  <a:pt x="17827" y="30358"/>
                  <a:pt x="17781" y="30792"/>
                  <a:pt x="18169" y="30838"/>
                </a:cubicBezTo>
                <a:lnTo>
                  <a:pt x="18169" y="30838"/>
                </a:lnTo>
                <a:cubicBezTo>
                  <a:pt x="18557" y="30883"/>
                  <a:pt x="18511" y="31180"/>
                  <a:pt x="18899" y="31226"/>
                </a:cubicBezTo>
                <a:lnTo>
                  <a:pt x="18899" y="31226"/>
                </a:lnTo>
                <a:cubicBezTo>
                  <a:pt x="19105" y="31249"/>
                  <a:pt x="19219" y="31203"/>
                  <a:pt x="19310" y="31157"/>
                </a:cubicBezTo>
                <a:lnTo>
                  <a:pt x="19310" y="31157"/>
                </a:lnTo>
                <a:cubicBezTo>
                  <a:pt x="19424" y="31112"/>
                  <a:pt x="19516" y="31066"/>
                  <a:pt x="19721" y="31089"/>
                </a:cubicBezTo>
                <a:lnTo>
                  <a:pt x="19721" y="31089"/>
                </a:lnTo>
                <a:cubicBezTo>
                  <a:pt x="20109" y="31135"/>
                  <a:pt x="20041" y="31659"/>
                  <a:pt x="20429" y="31705"/>
                </a:cubicBezTo>
                <a:lnTo>
                  <a:pt x="20429" y="31705"/>
                </a:lnTo>
                <a:cubicBezTo>
                  <a:pt x="20634" y="31728"/>
                  <a:pt x="20748" y="31523"/>
                  <a:pt x="20885" y="31317"/>
                </a:cubicBezTo>
                <a:lnTo>
                  <a:pt x="20885" y="31317"/>
                </a:lnTo>
                <a:cubicBezTo>
                  <a:pt x="20999" y="31112"/>
                  <a:pt x="21136" y="30906"/>
                  <a:pt x="21319" y="30929"/>
                </a:cubicBezTo>
                <a:lnTo>
                  <a:pt x="21319" y="30929"/>
                </a:lnTo>
                <a:cubicBezTo>
                  <a:pt x="21707" y="30975"/>
                  <a:pt x="21616" y="31842"/>
                  <a:pt x="22004" y="31888"/>
                </a:cubicBezTo>
                <a:lnTo>
                  <a:pt x="22004" y="31888"/>
                </a:lnTo>
                <a:cubicBezTo>
                  <a:pt x="22186" y="31911"/>
                  <a:pt x="22323" y="31682"/>
                  <a:pt x="22437" y="31431"/>
                </a:cubicBezTo>
                <a:lnTo>
                  <a:pt x="22437" y="31431"/>
                </a:lnTo>
                <a:cubicBezTo>
                  <a:pt x="22574" y="31203"/>
                  <a:pt x="22711" y="30952"/>
                  <a:pt x="22894" y="30975"/>
                </a:cubicBezTo>
                <a:lnTo>
                  <a:pt x="22894" y="30975"/>
                </a:lnTo>
                <a:cubicBezTo>
                  <a:pt x="23282" y="31020"/>
                  <a:pt x="23122" y="31774"/>
                  <a:pt x="23624" y="31796"/>
                </a:cubicBezTo>
                <a:lnTo>
                  <a:pt x="23624" y="31796"/>
                </a:lnTo>
                <a:cubicBezTo>
                  <a:pt x="23830" y="31819"/>
                  <a:pt x="24104" y="31888"/>
                  <a:pt x="24400" y="31911"/>
                </a:cubicBezTo>
                <a:lnTo>
                  <a:pt x="24400" y="31911"/>
                </a:lnTo>
                <a:cubicBezTo>
                  <a:pt x="24514" y="31933"/>
                  <a:pt x="24651" y="31819"/>
                  <a:pt x="24788" y="31705"/>
                </a:cubicBezTo>
                <a:lnTo>
                  <a:pt x="24788" y="31705"/>
                </a:lnTo>
                <a:cubicBezTo>
                  <a:pt x="24948" y="31591"/>
                  <a:pt x="25085" y="31477"/>
                  <a:pt x="25222" y="31500"/>
                </a:cubicBezTo>
                <a:lnTo>
                  <a:pt x="25222" y="31500"/>
                </a:lnTo>
                <a:cubicBezTo>
                  <a:pt x="25359" y="31500"/>
                  <a:pt x="25473" y="31477"/>
                  <a:pt x="25610" y="31454"/>
                </a:cubicBezTo>
                <a:lnTo>
                  <a:pt x="25610" y="31454"/>
                </a:lnTo>
                <a:cubicBezTo>
                  <a:pt x="25747" y="31408"/>
                  <a:pt x="25884" y="31386"/>
                  <a:pt x="26021" y="31386"/>
                </a:cubicBezTo>
                <a:lnTo>
                  <a:pt x="26021" y="31386"/>
                </a:lnTo>
                <a:cubicBezTo>
                  <a:pt x="26295" y="31408"/>
                  <a:pt x="26500" y="32070"/>
                  <a:pt x="26774" y="32070"/>
                </a:cubicBezTo>
                <a:lnTo>
                  <a:pt x="26774" y="32070"/>
                </a:lnTo>
                <a:cubicBezTo>
                  <a:pt x="26911" y="32093"/>
                  <a:pt x="27048" y="31911"/>
                  <a:pt x="27208" y="31705"/>
                </a:cubicBezTo>
                <a:lnTo>
                  <a:pt x="27208" y="31705"/>
                </a:lnTo>
                <a:cubicBezTo>
                  <a:pt x="27345" y="31523"/>
                  <a:pt x="27482" y="31340"/>
                  <a:pt x="27619" y="31340"/>
                </a:cubicBezTo>
                <a:lnTo>
                  <a:pt x="27619" y="31340"/>
                </a:lnTo>
                <a:cubicBezTo>
                  <a:pt x="27893" y="31363"/>
                  <a:pt x="28098" y="32162"/>
                  <a:pt x="28372" y="32184"/>
                </a:cubicBezTo>
                <a:lnTo>
                  <a:pt x="28372" y="32184"/>
                </a:lnTo>
                <a:cubicBezTo>
                  <a:pt x="28486" y="32184"/>
                  <a:pt x="28623" y="32116"/>
                  <a:pt x="28783" y="32025"/>
                </a:cubicBezTo>
                <a:lnTo>
                  <a:pt x="28783" y="32025"/>
                </a:lnTo>
                <a:cubicBezTo>
                  <a:pt x="28920" y="31956"/>
                  <a:pt x="29057" y="31865"/>
                  <a:pt x="29171" y="31888"/>
                </a:cubicBezTo>
                <a:lnTo>
                  <a:pt x="29171" y="31888"/>
                </a:lnTo>
                <a:cubicBezTo>
                  <a:pt x="29308" y="31888"/>
                  <a:pt x="29445" y="31774"/>
                  <a:pt x="29604" y="31682"/>
                </a:cubicBezTo>
                <a:lnTo>
                  <a:pt x="29604" y="31682"/>
                </a:lnTo>
                <a:cubicBezTo>
                  <a:pt x="29741" y="31568"/>
                  <a:pt x="29878" y="31454"/>
                  <a:pt x="29993" y="31477"/>
                </a:cubicBezTo>
                <a:lnTo>
                  <a:pt x="29993" y="31477"/>
                </a:lnTo>
                <a:cubicBezTo>
                  <a:pt x="30266" y="31477"/>
                  <a:pt x="30495" y="32070"/>
                  <a:pt x="30746" y="32093"/>
                </a:cubicBezTo>
                <a:lnTo>
                  <a:pt x="30746" y="32093"/>
                </a:lnTo>
                <a:cubicBezTo>
                  <a:pt x="31020" y="32116"/>
                  <a:pt x="31294" y="32162"/>
                  <a:pt x="31545" y="32184"/>
                </a:cubicBezTo>
                <a:lnTo>
                  <a:pt x="31545" y="32184"/>
                </a:lnTo>
                <a:cubicBezTo>
                  <a:pt x="31682" y="32207"/>
                  <a:pt x="31819" y="32139"/>
                  <a:pt x="31956" y="32093"/>
                </a:cubicBezTo>
                <a:lnTo>
                  <a:pt x="31956" y="32093"/>
                </a:lnTo>
                <a:cubicBezTo>
                  <a:pt x="32092" y="32048"/>
                  <a:pt x="32229" y="32002"/>
                  <a:pt x="32344" y="32025"/>
                </a:cubicBezTo>
                <a:lnTo>
                  <a:pt x="32344" y="32025"/>
                </a:lnTo>
                <a:cubicBezTo>
                  <a:pt x="32549" y="32025"/>
                  <a:pt x="32800" y="31888"/>
                  <a:pt x="33142" y="31888"/>
                </a:cubicBezTo>
                <a:lnTo>
                  <a:pt x="33142" y="31888"/>
                </a:lnTo>
                <a:cubicBezTo>
                  <a:pt x="33371" y="31888"/>
                  <a:pt x="33622" y="31842"/>
                  <a:pt x="33918" y="31819"/>
                </a:cubicBezTo>
                <a:lnTo>
                  <a:pt x="33918" y="31819"/>
                </a:lnTo>
                <a:cubicBezTo>
                  <a:pt x="34055" y="31819"/>
                  <a:pt x="34170" y="31842"/>
                  <a:pt x="34307" y="31865"/>
                </a:cubicBezTo>
                <a:lnTo>
                  <a:pt x="34307" y="31865"/>
                </a:lnTo>
                <a:cubicBezTo>
                  <a:pt x="34443" y="31888"/>
                  <a:pt x="34580" y="31888"/>
                  <a:pt x="34717" y="31888"/>
                </a:cubicBezTo>
                <a:lnTo>
                  <a:pt x="34717" y="31888"/>
                </a:lnTo>
                <a:cubicBezTo>
                  <a:pt x="34968" y="31888"/>
                  <a:pt x="35242" y="31705"/>
                  <a:pt x="35516" y="31682"/>
                </a:cubicBezTo>
                <a:lnTo>
                  <a:pt x="35516" y="31682"/>
                </a:lnTo>
                <a:cubicBezTo>
                  <a:pt x="35767" y="31682"/>
                  <a:pt x="36041" y="31614"/>
                  <a:pt x="36315" y="31614"/>
                </a:cubicBezTo>
                <a:lnTo>
                  <a:pt x="36315" y="31614"/>
                </a:lnTo>
                <a:cubicBezTo>
                  <a:pt x="36429" y="31591"/>
                  <a:pt x="36589" y="31819"/>
                  <a:pt x="36726" y="32048"/>
                </a:cubicBezTo>
                <a:lnTo>
                  <a:pt x="36726" y="32048"/>
                </a:lnTo>
                <a:cubicBezTo>
                  <a:pt x="36886" y="32276"/>
                  <a:pt x="37023" y="32481"/>
                  <a:pt x="37160" y="32481"/>
                </a:cubicBezTo>
                <a:lnTo>
                  <a:pt x="37160" y="32481"/>
                </a:lnTo>
                <a:cubicBezTo>
                  <a:pt x="37434" y="32458"/>
                  <a:pt x="37662" y="31774"/>
                  <a:pt x="37913" y="31751"/>
                </a:cubicBezTo>
                <a:lnTo>
                  <a:pt x="37913" y="31751"/>
                </a:lnTo>
                <a:cubicBezTo>
                  <a:pt x="38050" y="31751"/>
                  <a:pt x="38187" y="31819"/>
                  <a:pt x="38324" y="31911"/>
                </a:cubicBezTo>
                <a:lnTo>
                  <a:pt x="38324" y="31911"/>
                </a:lnTo>
                <a:cubicBezTo>
                  <a:pt x="38484" y="32002"/>
                  <a:pt x="38620" y="32093"/>
                  <a:pt x="38757" y="32070"/>
                </a:cubicBezTo>
                <a:lnTo>
                  <a:pt x="38757" y="32070"/>
                </a:lnTo>
                <a:cubicBezTo>
                  <a:pt x="39009" y="32070"/>
                  <a:pt x="39237" y="31271"/>
                  <a:pt x="39488" y="31271"/>
                </a:cubicBezTo>
                <a:lnTo>
                  <a:pt x="39488" y="31271"/>
                </a:lnTo>
                <a:cubicBezTo>
                  <a:pt x="39625" y="31249"/>
                  <a:pt x="39785" y="31500"/>
                  <a:pt x="39922" y="31728"/>
                </a:cubicBezTo>
                <a:lnTo>
                  <a:pt x="39922" y="31728"/>
                </a:lnTo>
                <a:cubicBezTo>
                  <a:pt x="40081" y="31979"/>
                  <a:pt x="40241" y="32230"/>
                  <a:pt x="40378" y="32207"/>
                </a:cubicBezTo>
                <a:lnTo>
                  <a:pt x="40378" y="32207"/>
                </a:lnTo>
                <a:cubicBezTo>
                  <a:pt x="40492" y="32207"/>
                  <a:pt x="40629" y="32207"/>
                  <a:pt x="40766" y="32207"/>
                </a:cubicBezTo>
                <a:lnTo>
                  <a:pt x="40766" y="32207"/>
                </a:lnTo>
                <a:cubicBezTo>
                  <a:pt x="40903" y="32230"/>
                  <a:pt x="41040" y="32230"/>
                  <a:pt x="41177" y="32207"/>
                </a:cubicBezTo>
                <a:lnTo>
                  <a:pt x="41177" y="32207"/>
                </a:lnTo>
                <a:cubicBezTo>
                  <a:pt x="41314" y="32207"/>
                  <a:pt x="41451" y="32230"/>
                  <a:pt x="41588" y="32230"/>
                </a:cubicBezTo>
                <a:lnTo>
                  <a:pt x="41588" y="32230"/>
                </a:lnTo>
                <a:cubicBezTo>
                  <a:pt x="41725" y="32253"/>
                  <a:pt x="41862" y="32276"/>
                  <a:pt x="41999" y="32276"/>
                </a:cubicBezTo>
                <a:lnTo>
                  <a:pt x="41999" y="32276"/>
                </a:lnTo>
                <a:cubicBezTo>
                  <a:pt x="42250" y="32253"/>
                  <a:pt x="42455" y="31431"/>
                  <a:pt x="42729" y="31408"/>
                </a:cubicBezTo>
                <a:lnTo>
                  <a:pt x="42729" y="31408"/>
                </a:lnTo>
                <a:cubicBezTo>
                  <a:pt x="42980" y="31386"/>
                  <a:pt x="43231" y="31157"/>
                  <a:pt x="43505" y="31135"/>
                </a:cubicBezTo>
                <a:lnTo>
                  <a:pt x="43505" y="31135"/>
                </a:lnTo>
                <a:cubicBezTo>
                  <a:pt x="43779" y="31112"/>
                  <a:pt x="44030" y="30952"/>
                  <a:pt x="44281" y="30929"/>
                </a:cubicBezTo>
                <a:lnTo>
                  <a:pt x="44281" y="30929"/>
                </a:lnTo>
                <a:cubicBezTo>
                  <a:pt x="44555" y="30906"/>
                  <a:pt x="44806" y="30815"/>
                  <a:pt x="45080" y="30792"/>
                </a:cubicBezTo>
                <a:lnTo>
                  <a:pt x="45080" y="30792"/>
                </a:lnTo>
                <a:cubicBezTo>
                  <a:pt x="45354" y="30769"/>
                  <a:pt x="45605" y="30724"/>
                  <a:pt x="45879" y="30701"/>
                </a:cubicBezTo>
                <a:lnTo>
                  <a:pt x="45879" y="30701"/>
                </a:lnTo>
                <a:cubicBezTo>
                  <a:pt x="46016" y="30678"/>
                  <a:pt x="46176" y="30906"/>
                  <a:pt x="46313" y="31135"/>
                </a:cubicBezTo>
                <a:lnTo>
                  <a:pt x="46313" y="31135"/>
                </a:lnTo>
                <a:cubicBezTo>
                  <a:pt x="46472" y="31363"/>
                  <a:pt x="46632" y="31591"/>
                  <a:pt x="46769" y="31591"/>
                </a:cubicBezTo>
                <a:lnTo>
                  <a:pt x="46769" y="31591"/>
                </a:lnTo>
                <a:cubicBezTo>
                  <a:pt x="47020" y="31545"/>
                  <a:pt x="47294" y="31431"/>
                  <a:pt x="47545" y="31408"/>
                </a:cubicBezTo>
                <a:lnTo>
                  <a:pt x="47545" y="31408"/>
                </a:lnTo>
                <a:cubicBezTo>
                  <a:pt x="47819" y="31386"/>
                  <a:pt x="48093" y="31386"/>
                  <a:pt x="48344" y="31363"/>
                </a:cubicBezTo>
                <a:lnTo>
                  <a:pt x="48344" y="31363"/>
                </a:lnTo>
                <a:cubicBezTo>
                  <a:pt x="48481" y="31340"/>
                  <a:pt x="48618" y="31363"/>
                  <a:pt x="48755" y="31386"/>
                </a:cubicBezTo>
                <a:lnTo>
                  <a:pt x="48755" y="31386"/>
                </a:lnTo>
                <a:cubicBezTo>
                  <a:pt x="48892" y="31408"/>
                  <a:pt x="49029" y="31408"/>
                  <a:pt x="49166" y="31408"/>
                </a:cubicBezTo>
                <a:lnTo>
                  <a:pt x="49166" y="31408"/>
                </a:lnTo>
                <a:cubicBezTo>
                  <a:pt x="49440" y="31386"/>
                  <a:pt x="49622" y="30610"/>
                  <a:pt x="49873" y="30587"/>
                </a:cubicBezTo>
                <a:lnTo>
                  <a:pt x="49873" y="30587"/>
                </a:lnTo>
                <a:cubicBezTo>
                  <a:pt x="50010" y="30564"/>
                  <a:pt x="50193" y="30792"/>
                  <a:pt x="50353" y="30998"/>
                </a:cubicBezTo>
                <a:lnTo>
                  <a:pt x="50353" y="30998"/>
                </a:lnTo>
                <a:cubicBezTo>
                  <a:pt x="50512" y="31226"/>
                  <a:pt x="50649" y="31454"/>
                  <a:pt x="50786" y="31431"/>
                </a:cubicBezTo>
                <a:lnTo>
                  <a:pt x="50786" y="31431"/>
                </a:lnTo>
                <a:cubicBezTo>
                  <a:pt x="51083" y="31408"/>
                  <a:pt x="51334" y="31203"/>
                  <a:pt x="51562" y="31180"/>
                </a:cubicBezTo>
                <a:lnTo>
                  <a:pt x="51562" y="31180"/>
                </a:lnTo>
                <a:cubicBezTo>
                  <a:pt x="52019" y="31112"/>
                  <a:pt x="51973" y="30176"/>
                  <a:pt x="52019" y="30153"/>
                </a:cubicBezTo>
                <a:lnTo>
                  <a:pt x="52019" y="30153"/>
                </a:lnTo>
                <a:cubicBezTo>
                  <a:pt x="52110" y="30107"/>
                  <a:pt x="52179" y="30085"/>
                  <a:pt x="52202" y="30085"/>
                </a:cubicBezTo>
                <a:lnTo>
                  <a:pt x="52202" y="30085"/>
                </a:lnTo>
                <a:cubicBezTo>
                  <a:pt x="52179" y="30062"/>
                  <a:pt x="52133" y="30016"/>
                  <a:pt x="52087" y="29833"/>
                </a:cubicBezTo>
                <a:lnTo>
                  <a:pt x="52087" y="29833"/>
                </a:lnTo>
                <a:cubicBezTo>
                  <a:pt x="51973" y="29423"/>
                  <a:pt x="52110" y="29400"/>
                  <a:pt x="52087" y="28898"/>
                </a:cubicBezTo>
                <a:lnTo>
                  <a:pt x="52087" y="28898"/>
                </a:lnTo>
                <a:cubicBezTo>
                  <a:pt x="52065" y="28647"/>
                  <a:pt x="52521" y="28327"/>
                  <a:pt x="52544" y="28053"/>
                </a:cubicBezTo>
                <a:lnTo>
                  <a:pt x="52544" y="28053"/>
                </a:lnTo>
                <a:cubicBezTo>
                  <a:pt x="52567" y="27734"/>
                  <a:pt x="52407" y="27414"/>
                  <a:pt x="52498" y="27186"/>
                </a:cubicBezTo>
                <a:lnTo>
                  <a:pt x="52498" y="27186"/>
                </a:lnTo>
                <a:cubicBezTo>
                  <a:pt x="52635" y="26889"/>
                  <a:pt x="53046" y="26821"/>
                  <a:pt x="53115" y="26661"/>
                </a:cubicBezTo>
                <a:lnTo>
                  <a:pt x="53115" y="26661"/>
                </a:lnTo>
                <a:cubicBezTo>
                  <a:pt x="53183" y="26478"/>
                  <a:pt x="52955" y="26181"/>
                  <a:pt x="53000" y="25885"/>
                </a:cubicBezTo>
                <a:lnTo>
                  <a:pt x="53000" y="25885"/>
                </a:lnTo>
                <a:cubicBezTo>
                  <a:pt x="53023" y="25702"/>
                  <a:pt x="52886" y="25451"/>
                  <a:pt x="52932" y="25154"/>
                </a:cubicBezTo>
                <a:lnTo>
                  <a:pt x="52932" y="25154"/>
                </a:lnTo>
                <a:cubicBezTo>
                  <a:pt x="52978" y="24743"/>
                  <a:pt x="53434" y="24241"/>
                  <a:pt x="53320" y="24082"/>
                </a:cubicBezTo>
                <a:lnTo>
                  <a:pt x="53320" y="24082"/>
                </a:lnTo>
                <a:cubicBezTo>
                  <a:pt x="53274" y="23990"/>
                  <a:pt x="53023" y="24036"/>
                  <a:pt x="52772" y="24082"/>
                </a:cubicBezTo>
                <a:lnTo>
                  <a:pt x="52772" y="24082"/>
                </a:lnTo>
                <a:cubicBezTo>
                  <a:pt x="52498" y="24127"/>
                  <a:pt x="52202" y="24196"/>
                  <a:pt x="52065" y="24059"/>
                </a:cubicBezTo>
                <a:lnTo>
                  <a:pt x="52065" y="24059"/>
                </a:lnTo>
                <a:cubicBezTo>
                  <a:pt x="51882" y="23922"/>
                  <a:pt x="51859" y="23511"/>
                  <a:pt x="51631" y="23237"/>
                </a:cubicBezTo>
                <a:lnTo>
                  <a:pt x="51631" y="23237"/>
                </a:lnTo>
                <a:cubicBezTo>
                  <a:pt x="51448" y="23009"/>
                  <a:pt x="51517" y="22712"/>
                  <a:pt x="51425" y="22507"/>
                </a:cubicBezTo>
                <a:lnTo>
                  <a:pt x="51425" y="22507"/>
                </a:lnTo>
                <a:cubicBezTo>
                  <a:pt x="51334" y="22255"/>
                  <a:pt x="51197" y="22096"/>
                  <a:pt x="51197" y="21799"/>
                </a:cubicBezTo>
                <a:lnTo>
                  <a:pt x="51197" y="21799"/>
                </a:lnTo>
                <a:cubicBezTo>
                  <a:pt x="51197" y="21594"/>
                  <a:pt x="50672" y="21274"/>
                  <a:pt x="50695" y="20977"/>
                </a:cubicBezTo>
                <a:lnTo>
                  <a:pt x="50695" y="20977"/>
                </a:lnTo>
                <a:cubicBezTo>
                  <a:pt x="50741" y="20772"/>
                  <a:pt x="51311" y="20566"/>
                  <a:pt x="51334" y="20293"/>
                </a:cubicBezTo>
                <a:lnTo>
                  <a:pt x="51334" y="20293"/>
                </a:lnTo>
                <a:cubicBezTo>
                  <a:pt x="51357" y="20064"/>
                  <a:pt x="51471" y="19813"/>
                  <a:pt x="51471" y="19516"/>
                </a:cubicBezTo>
                <a:lnTo>
                  <a:pt x="51471" y="19516"/>
                </a:lnTo>
                <a:cubicBezTo>
                  <a:pt x="51494" y="19288"/>
                  <a:pt x="51722" y="19037"/>
                  <a:pt x="51722" y="18763"/>
                </a:cubicBezTo>
                <a:lnTo>
                  <a:pt x="51722" y="18763"/>
                </a:lnTo>
                <a:cubicBezTo>
                  <a:pt x="51745" y="18466"/>
                  <a:pt x="51973" y="18193"/>
                  <a:pt x="51950" y="17987"/>
                </a:cubicBezTo>
                <a:lnTo>
                  <a:pt x="51950" y="17987"/>
                </a:lnTo>
                <a:cubicBezTo>
                  <a:pt x="51928" y="17599"/>
                  <a:pt x="51699" y="17165"/>
                  <a:pt x="51631" y="17051"/>
                </a:cubicBezTo>
                <a:lnTo>
                  <a:pt x="51631" y="17051"/>
                </a:lnTo>
                <a:cubicBezTo>
                  <a:pt x="51494" y="16823"/>
                  <a:pt x="50764" y="17097"/>
                  <a:pt x="50490" y="17257"/>
                </a:cubicBezTo>
                <a:lnTo>
                  <a:pt x="50490" y="17257"/>
                </a:lnTo>
                <a:cubicBezTo>
                  <a:pt x="50284" y="17394"/>
                  <a:pt x="50330" y="17439"/>
                  <a:pt x="50124" y="17257"/>
                </a:cubicBezTo>
                <a:lnTo>
                  <a:pt x="50124" y="17257"/>
                </a:lnTo>
                <a:cubicBezTo>
                  <a:pt x="49873" y="17051"/>
                  <a:pt x="49691" y="17051"/>
                  <a:pt x="49599" y="16846"/>
                </a:cubicBezTo>
                <a:lnTo>
                  <a:pt x="49599" y="16846"/>
                </a:lnTo>
                <a:cubicBezTo>
                  <a:pt x="49508" y="16663"/>
                  <a:pt x="49417" y="16526"/>
                  <a:pt x="49394" y="16207"/>
                </a:cubicBezTo>
                <a:lnTo>
                  <a:pt x="49394" y="16207"/>
                </a:lnTo>
                <a:cubicBezTo>
                  <a:pt x="49371" y="16001"/>
                  <a:pt x="49166" y="15773"/>
                  <a:pt x="49166" y="15476"/>
                </a:cubicBezTo>
                <a:lnTo>
                  <a:pt x="49166" y="15476"/>
                </a:lnTo>
                <a:cubicBezTo>
                  <a:pt x="49166" y="15248"/>
                  <a:pt x="49508" y="14997"/>
                  <a:pt x="49508" y="14723"/>
                </a:cubicBezTo>
                <a:lnTo>
                  <a:pt x="49508" y="14723"/>
                </a:lnTo>
                <a:cubicBezTo>
                  <a:pt x="49508" y="14335"/>
                  <a:pt x="48983" y="14038"/>
                  <a:pt x="48983" y="13787"/>
                </a:cubicBezTo>
                <a:lnTo>
                  <a:pt x="48983" y="13787"/>
                </a:lnTo>
                <a:cubicBezTo>
                  <a:pt x="48983" y="13331"/>
                  <a:pt x="48709" y="13171"/>
                  <a:pt x="48664" y="12966"/>
                </a:cubicBezTo>
                <a:lnTo>
                  <a:pt x="48664" y="12966"/>
                </a:lnTo>
                <a:cubicBezTo>
                  <a:pt x="48618" y="12692"/>
                  <a:pt x="48778" y="12623"/>
                  <a:pt x="48527" y="12235"/>
                </a:cubicBezTo>
                <a:lnTo>
                  <a:pt x="48527" y="12235"/>
                </a:lnTo>
                <a:cubicBezTo>
                  <a:pt x="48367" y="11984"/>
                  <a:pt x="48184" y="11938"/>
                  <a:pt x="47956" y="11756"/>
                </a:cubicBezTo>
                <a:lnTo>
                  <a:pt x="47956" y="11756"/>
                </a:lnTo>
                <a:cubicBezTo>
                  <a:pt x="47751" y="11573"/>
                  <a:pt x="48184" y="10706"/>
                  <a:pt x="47979" y="10500"/>
                </a:cubicBezTo>
                <a:lnTo>
                  <a:pt x="47979" y="10500"/>
                </a:lnTo>
                <a:cubicBezTo>
                  <a:pt x="47796" y="10318"/>
                  <a:pt x="47226" y="10500"/>
                  <a:pt x="47066" y="10227"/>
                </a:cubicBezTo>
                <a:lnTo>
                  <a:pt x="47066" y="10227"/>
                </a:lnTo>
                <a:cubicBezTo>
                  <a:pt x="46929" y="10021"/>
                  <a:pt x="46427" y="9907"/>
                  <a:pt x="46313" y="9610"/>
                </a:cubicBezTo>
                <a:lnTo>
                  <a:pt x="46313" y="9610"/>
                </a:lnTo>
                <a:cubicBezTo>
                  <a:pt x="46176" y="9222"/>
                  <a:pt x="46609" y="8766"/>
                  <a:pt x="46518" y="8583"/>
                </a:cubicBezTo>
                <a:lnTo>
                  <a:pt x="46518" y="8583"/>
                </a:lnTo>
                <a:cubicBezTo>
                  <a:pt x="46427" y="8423"/>
                  <a:pt x="46267" y="8423"/>
                  <a:pt x="46084" y="8423"/>
                </a:cubicBezTo>
                <a:lnTo>
                  <a:pt x="46084" y="8423"/>
                </a:lnTo>
                <a:cubicBezTo>
                  <a:pt x="45947" y="8423"/>
                  <a:pt x="45788" y="8423"/>
                  <a:pt x="45628" y="8378"/>
                </a:cubicBezTo>
                <a:lnTo>
                  <a:pt x="45628" y="8378"/>
                </a:lnTo>
                <a:cubicBezTo>
                  <a:pt x="45422" y="8309"/>
                  <a:pt x="45263" y="7990"/>
                  <a:pt x="44920" y="7807"/>
                </a:cubicBezTo>
                <a:lnTo>
                  <a:pt x="44920" y="7807"/>
                </a:lnTo>
                <a:cubicBezTo>
                  <a:pt x="44806" y="7761"/>
                  <a:pt x="44692" y="7761"/>
                  <a:pt x="44532" y="7784"/>
                </a:cubicBezTo>
                <a:lnTo>
                  <a:pt x="44532" y="7784"/>
                </a:lnTo>
                <a:cubicBezTo>
                  <a:pt x="44350" y="7784"/>
                  <a:pt x="44144" y="7784"/>
                  <a:pt x="43984" y="7693"/>
                </a:cubicBezTo>
                <a:lnTo>
                  <a:pt x="43984" y="7693"/>
                </a:lnTo>
                <a:cubicBezTo>
                  <a:pt x="43733" y="7556"/>
                  <a:pt x="43916" y="6803"/>
                  <a:pt x="43733" y="6689"/>
                </a:cubicBezTo>
                <a:lnTo>
                  <a:pt x="43733" y="6689"/>
                </a:lnTo>
                <a:cubicBezTo>
                  <a:pt x="43596" y="6597"/>
                  <a:pt x="43414" y="6597"/>
                  <a:pt x="43254" y="6597"/>
                </a:cubicBezTo>
                <a:lnTo>
                  <a:pt x="43254" y="6597"/>
                </a:lnTo>
                <a:cubicBezTo>
                  <a:pt x="43094" y="6597"/>
                  <a:pt x="42980" y="6620"/>
                  <a:pt x="42912" y="6529"/>
                </a:cubicBezTo>
                <a:lnTo>
                  <a:pt x="42912" y="6529"/>
                </a:lnTo>
                <a:cubicBezTo>
                  <a:pt x="42752" y="6301"/>
                  <a:pt x="42204" y="6004"/>
                  <a:pt x="42227" y="5753"/>
                </a:cubicBezTo>
                <a:lnTo>
                  <a:pt x="42227" y="5753"/>
                </a:lnTo>
                <a:cubicBezTo>
                  <a:pt x="42250" y="5525"/>
                  <a:pt x="42341" y="5319"/>
                  <a:pt x="42364" y="5022"/>
                </a:cubicBezTo>
                <a:lnTo>
                  <a:pt x="42364" y="5022"/>
                </a:lnTo>
                <a:cubicBezTo>
                  <a:pt x="42387" y="4817"/>
                  <a:pt x="42729" y="4612"/>
                  <a:pt x="42661" y="4338"/>
                </a:cubicBezTo>
                <a:lnTo>
                  <a:pt x="42661" y="4338"/>
                </a:lnTo>
                <a:cubicBezTo>
                  <a:pt x="42592" y="3995"/>
                  <a:pt x="42501" y="3767"/>
                  <a:pt x="42455" y="3584"/>
                </a:cubicBezTo>
                <a:lnTo>
                  <a:pt x="42455" y="3584"/>
                </a:lnTo>
                <a:cubicBezTo>
                  <a:pt x="42318" y="3014"/>
                  <a:pt x="42866" y="2945"/>
                  <a:pt x="42592" y="2626"/>
                </a:cubicBezTo>
                <a:lnTo>
                  <a:pt x="42592" y="2626"/>
                </a:lnTo>
                <a:cubicBezTo>
                  <a:pt x="42432" y="2443"/>
                  <a:pt x="41770" y="2534"/>
                  <a:pt x="41474" y="2557"/>
                </a:cubicBezTo>
                <a:lnTo>
                  <a:pt x="41474" y="2557"/>
                </a:lnTo>
                <a:cubicBezTo>
                  <a:pt x="41086" y="2603"/>
                  <a:pt x="41108" y="2786"/>
                  <a:pt x="40698" y="2808"/>
                </a:cubicBezTo>
                <a:lnTo>
                  <a:pt x="40698" y="2808"/>
                </a:lnTo>
                <a:cubicBezTo>
                  <a:pt x="40332" y="2808"/>
                  <a:pt x="40378" y="2512"/>
                  <a:pt x="40013" y="2466"/>
                </a:cubicBezTo>
                <a:lnTo>
                  <a:pt x="40013" y="2466"/>
                </a:lnTo>
                <a:cubicBezTo>
                  <a:pt x="39830" y="2443"/>
                  <a:pt x="39716" y="2512"/>
                  <a:pt x="39625" y="2580"/>
                </a:cubicBezTo>
                <a:lnTo>
                  <a:pt x="39625" y="2580"/>
                </a:lnTo>
                <a:cubicBezTo>
                  <a:pt x="39511" y="2649"/>
                  <a:pt x="39419" y="2717"/>
                  <a:pt x="39214" y="2694"/>
                </a:cubicBezTo>
                <a:lnTo>
                  <a:pt x="39214" y="2694"/>
                </a:lnTo>
                <a:cubicBezTo>
                  <a:pt x="38849" y="2649"/>
                  <a:pt x="38917" y="2489"/>
                  <a:pt x="38552" y="2375"/>
                </a:cubicBezTo>
                <a:lnTo>
                  <a:pt x="38552" y="2375"/>
                </a:lnTo>
                <a:cubicBezTo>
                  <a:pt x="38141" y="2238"/>
                  <a:pt x="38232" y="2375"/>
                  <a:pt x="37799" y="2078"/>
                </a:cubicBezTo>
                <a:lnTo>
                  <a:pt x="37799" y="2078"/>
                </a:lnTo>
                <a:cubicBezTo>
                  <a:pt x="37593" y="1918"/>
                  <a:pt x="37319" y="1804"/>
                  <a:pt x="37046" y="1644"/>
                </a:cubicBezTo>
                <a:lnTo>
                  <a:pt x="37046" y="1644"/>
                </a:lnTo>
                <a:cubicBezTo>
                  <a:pt x="36909" y="1576"/>
                  <a:pt x="36726" y="1621"/>
                  <a:pt x="36543" y="1667"/>
                </a:cubicBezTo>
                <a:lnTo>
                  <a:pt x="36543" y="1667"/>
                </a:lnTo>
                <a:cubicBezTo>
                  <a:pt x="36361" y="1713"/>
                  <a:pt x="36155" y="1758"/>
                  <a:pt x="36018" y="1690"/>
                </a:cubicBezTo>
                <a:lnTo>
                  <a:pt x="36018" y="1690"/>
                </a:lnTo>
                <a:cubicBezTo>
                  <a:pt x="35767" y="1576"/>
                  <a:pt x="35676" y="1165"/>
                  <a:pt x="35402" y="1074"/>
                </a:cubicBezTo>
                <a:lnTo>
                  <a:pt x="35402" y="1074"/>
                </a:lnTo>
                <a:cubicBezTo>
                  <a:pt x="35105" y="960"/>
                  <a:pt x="35037" y="69"/>
                  <a:pt x="34763" y="24"/>
                </a:cubicBezTo>
                <a:lnTo>
                  <a:pt x="34763" y="24"/>
                </a:lnTo>
                <a:cubicBezTo>
                  <a:pt x="34740" y="1"/>
                  <a:pt x="34717" y="1"/>
                  <a:pt x="34695" y="1"/>
                </a:cubicBezTo>
                <a:lnTo>
                  <a:pt x="34695" y="1"/>
                </a:lnTo>
                <a:cubicBezTo>
                  <a:pt x="34398" y="1"/>
                  <a:pt x="34055" y="320"/>
                  <a:pt x="33850" y="366"/>
                </a:cubicBezTo>
                <a:moveTo>
                  <a:pt x="52202" y="30085"/>
                </a:moveTo>
                <a:cubicBezTo>
                  <a:pt x="52224" y="30085"/>
                  <a:pt x="52224" y="30085"/>
                  <a:pt x="52224" y="30085"/>
                </a:cubicBezTo>
                <a:lnTo>
                  <a:pt x="52224" y="30085"/>
                </a:lnTo>
                <a:cubicBezTo>
                  <a:pt x="52224" y="30085"/>
                  <a:pt x="52224" y="30085"/>
                  <a:pt x="52202" y="30085"/>
                </a:cubicBezTo>
                <a:lnTo>
                  <a:pt x="52202" y="30085"/>
                </a:lnTo>
                <a:cubicBezTo>
                  <a:pt x="52202" y="30085"/>
                  <a:pt x="52202" y="30085"/>
                  <a:pt x="52202" y="3008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1" name="Google Shape;1401;p8"/>
          <p:cNvSpPr/>
          <p:nvPr/>
        </p:nvSpPr>
        <p:spPr>
          <a:xfrm>
            <a:off x="8917397" y="5839106"/>
            <a:ext cx="1733060" cy="893677"/>
          </a:xfrm>
          <a:custGeom>
            <a:avLst/>
            <a:gdLst/>
            <a:ahLst/>
            <a:cxnLst/>
            <a:rect l="l" t="t" r="r" b="b"/>
            <a:pathLst>
              <a:path w="40858" h="21069" extrusionOk="0">
                <a:moveTo>
                  <a:pt x="1918" y="18831"/>
                </a:moveTo>
                <a:cubicBezTo>
                  <a:pt x="1781" y="18740"/>
                  <a:pt x="1735" y="18443"/>
                  <a:pt x="1576" y="18306"/>
                </a:cubicBezTo>
                <a:cubicBezTo>
                  <a:pt x="1439" y="18169"/>
                  <a:pt x="1325" y="18032"/>
                  <a:pt x="1188" y="17896"/>
                </a:cubicBezTo>
                <a:cubicBezTo>
                  <a:pt x="1051" y="17736"/>
                  <a:pt x="434" y="17850"/>
                  <a:pt x="343" y="17713"/>
                </a:cubicBezTo>
                <a:cubicBezTo>
                  <a:pt x="229" y="17530"/>
                  <a:pt x="69" y="17234"/>
                  <a:pt x="46" y="17097"/>
                </a:cubicBezTo>
                <a:cubicBezTo>
                  <a:pt x="1" y="16891"/>
                  <a:pt x="526" y="16754"/>
                  <a:pt x="800" y="16709"/>
                </a:cubicBezTo>
                <a:cubicBezTo>
                  <a:pt x="982" y="16663"/>
                  <a:pt x="1028" y="16206"/>
                  <a:pt x="1188" y="16161"/>
                </a:cubicBezTo>
                <a:cubicBezTo>
                  <a:pt x="1393" y="16138"/>
                  <a:pt x="1667" y="16549"/>
                  <a:pt x="1827" y="16526"/>
                </a:cubicBezTo>
                <a:cubicBezTo>
                  <a:pt x="2146" y="16458"/>
                  <a:pt x="2078" y="16503"/>
                  <a:pt x="2169" y="16298"/>
                </a:cubicBezTo>
                <a:cubicBezTo>
                  <a:pt x="2283" y="16115"/>
                  <a:pt x="2146" y="16115"/>
                  <a:pt x="2169" y="15910"/>
                </a:cubicBezTo>
                <a:cubicBezTo>
                  <a:pt x="2215" y="15681"/>
                  <a:pt x="2238" y="15681"/>
                  <a:pt x="2260" y="15476"/>
                </a:cubicBezTo>
                <a:cubicBezTo>
                  <a:pt x="2283" y="15248"/>
                  <a:pt x="2763" y="15225"/>
                  <a:pt x="2717" y="15020"/>
                </a:cubicBezTo>
                <a:cubicBezTo>
                  <a:pt x="2648" y="14746"/>
                  <a:pt x="1895" y="15042"/>
                  <a:pt x="1735" y="14768"/>
                </a:cubicBezTo>
                <a:cubicBezTo>
                  <a:pt x="1667" y="14632"/>
                  <a:pt x="2032" y="14312"/>
                  <a:pt x="2009" y="14129"/>
                </a:cubicBezTo>
                <a:cubicBezTo>
                  <a:pt x="2009" y="13970"/>
                  <a:pt x="1690" y="13696"/>
                  <a:pt x="1781" y="13513"/>
                </a:cubicBezTo>
                <a:cubicBezTo>
                  <a:pt x="1850" y="13376"/>
                  <a:pt x="2123" y="13239"/>
                  <a:pt x="2283" y="13079"/>
                </a:cubicBezTo>
                <a:cubicBezTo>
                  <a:pt x="2397" y="12942"/>
                  <a:pt x="2694" y="12942"/>
                  <a:pt x="2808" y="12851"/>
                </a:cubicBezTo>
                <a:cubicBezTo>
                  <a:pt x="2968" y="12714"/>
                  <a:pt x="2968" y="12440"/>
                  <a:pt x="3128" y="12372"/>
                </a:cubicBezTo>
                <a:cubicBezTo>
                  <a:pt x="3310" y="12281"/>
                  <a:pt x="3539" y="12235"/>
                  <a:pt x="3698" y="12212"/>
                </a:cubicBezTo>
                <a:cubicBezTo>
                  <a:pt x="4041" y="12121"/>
                  <a:pt x="4086" y="11915"/>
                  <a:pt x="4360" y="11961"/>
                </a:cubicBezTo>
                <a:cubicBezTo>
                  <a:pt x="4611" y="11984"/>
                  <a:pt x="4246" y="12007"/>
                  <a:pt x="4474" y="11847"/>
                </a:cubicBezTo>
                <a:cubicBezTo>
                  <a:pt x="4589" y="11756"/>
                  <a:pt x="5365" y="12029"/>
                  <a:pt x="5433" y="11824"/>
                </a:cubicBezTo>
                <a:cubicBezTo>
                  <a:pt x="5479" y="11710"/>
                  <a:pt x="5456" y="11482"/>
                  <a:pt x="5456" y="11299"/>
                </a:cubicBezTo>
                <a:cubicBezTo>
                  <a:pt x="5456" y="11139"/>
                  <a:pt x="4999" y="10979"/>
                  <a:pt x="4977" y="10843"/>
                </a:cubicBezTo>
                <a:cubicBezTo>
                  <a:pt x="4931" y="10683"/>
                  <a:pt x="4520" y="10614"/>
                  <a:pt x="4497" y="10477"/>
                </a:cubicBezTo>
                <a:cubicBezTo>
                  <a:pt x="4429" y="10318"/>
                  <a:pt x="5273" y="9975"/>
                  <a:pt x="5228" y="9838"/>
                </a:cubicBezTo>
                <a:cubicBezTo>
                  <a:pt x="5182" y="9678"/>
                  <a:pt x="4771" y="9633"/>
                  <a:pt x="4794" y="9473"/>
                </a:cubicBezTo>
                <a:cubicBezTo>
                  <a:pt x="4794" y="9313"/>
                  <a:pt x="4474" y="9085"/>
                  <a:pt x="4543" y="8925"/>
                </a:cubicBezTo>
                <a:cubicBezTo>
                  <a:pt x="4611" y="8720"/>
                  <a:pt x="5091" y="8765"/>
                  <a:pt x="5342" y="8743"/>
                </a:cubicBezTo>
                <a:cubicBezTo>
                  <a:pt x="5524" y="8720"/>
                  <a:pt x="5775" y="8469"/>
                  <a:pt x="6027" y="8492"/>
                </a:cubicBezTo>
                <a:cubicBezTo>
                  <a:pt x="6232" y="8537"/>
                  <a:pt x="6346" y="9016"/>
                  <a:pt x="6552" y="9062"/>
                </a:cubicBezTo>
                <a:cubicBezTo>
                  <a:pt x="6803" y="9108"/>
                  <a:pt x="7213" y="8537"/>
                  <a:pt x="7396" y="8583"/>
                </a:cubicBezTo>
                <a:cubicBezTo>
                  <a:pt x="7738" y="8651"/>
                  <a:pt x="8263" y="9268"/>
                  <a:pt x="8309" y="9199"/>
                </a:cubicBezTo>
                <a:cubicBezTo>
                  <a:pt x="8355" y="9131"/>
                  <a:pt x="8309" y="8697"/>
                  <a:pt x="8606" y="8765"/>
                </a:cubicBezTo>
                <a:cubicBezTo>
                  <a:pt x="8788" y="8834"/>
                  <a:pt x="8834" y="9290"/>
                  <a:pt x="9017" y="9336"/>
                </a:cubicBezTo>
                <a:cubicBezTo>
                  <a:pt x="9222" y="9382"/>
                  <a:pt x="9450" y="9062"/>
                  <a:pt x="9633" y="9039"/>
                </a:cubicBezTo>
                <a:cubicBezTo>
                  <a:pt x="9838" y="9016"/>
                  <a:pt x="10295" y="9268"/>
                  <a:pt x="10363" y="9085"/>
                </a:cubicBezTo>
                <a:cubicBezTo>
                  <a:pt x="10432" y="8948"/>
                  <a:pt x="9770" y="8651"/>
                  <a:pt x="9793" y="8446"/>
                </a:cubicBezTo>
                <a:cubicBezTo>
                  <a:pt x="9816" y="8286"/>
                  <a:pt x="9838" y="8126"/>
                  <a:pt x="9838" y="7944"/>
                </a:cubicBezTo>
                <a:cubicBezTo>
                  <a:pt x="9861" y="7784"/>
                  <a:pt x="10546" y="7647"/>
                  <a:pt x="10546" y="7464"/>
                </a:cubicBezTo>
                <a:cubicBezTo>
                  <a:pt x="10569" y="7305"/>
                  <a:pt x="9975" y="7099"/>
                  <a:pt x="9998" y="6917"/>
                </a:cubicBezTo>
                <a:cubicBezTo>
                  <a:pt x="10021" y="6734"/>
                  <a:pt x="10820" y="6620"/>
                  <a:pt x="10843" y="6460"/>
                </a:cubicBezTo>
                <a:cubicBezTo>
                  <a:pt x="10866" y="6277"/>
                  <a:pt x="10569" y="6072"/>
                  <a:pt x="10614" y="5935"/>
                </a:cubicBezTo>
                <a:cubicBezTo>
                  <a:pt x="10660" y="5730"/>
                  <a:pt x="10523" y="5456"/>
                  <a:pt x="10614" y="5342"/>
                </a:cubicBezTo>
                <a:cubicBezTo>
                  <a:pt x="10774" y="5205"/>
                  <a:pt x="10797" y="5045"/>
                  <a:pt x="10888" y="4931"/>
                </a:cubicBezTo>
                <a:cubicBezTo>
                  <a:pt x="11002" y="4771"/>
                  <a:pt x="11413" y="4839"/>
                  <a:pt x="11550" y="4725"/>
                </a:cubicBezTo>
                <a:cubicBezTo>
                  <a:pt x="11664" y="4634"/>
                  <a:pt x="11664" y="4429"/>
                  <a:pt x="11915" y="4406"/>
                </a:cubicBezTo>
                <a:cubicBezTo>
                  <a:pt x="12098" y="4406"/>
                  <a:pt x="12235" y="4543"/>
                  <a:pt x="12395" y="4634"/>
                </a:cubicBezTo>
                <a:cubicBezTo>
                  <a:pt x="12555" y="4703"/>
                  <a:pt x="12600" y="4862"/>
                  <a:pt x="12737" y="4976"/>
                </a:cubicBezTo>
                <a:cubicBezTo>
                  <a:pt x="12897" y="5068"/>
                  <a:pt x="13285" y="4931"/>
                  <a:pt x="13399" y="5045"/>
                </a:cubicBezTo>
                <a:cubicBezTo>
                  <a:pt x="13582" y="5159"/>
                  <a:pt x="13559" y="5616"/>
                  <a:pt x="13719" y="5638"/>
                </a:cubicBezTo>
                <a:cubicBezTo>
                  <a:pt x="13856" y="5638"/>
                  <a:pt x="14266" y="5524"/>
                  <a:pt x="14518" y="5410"/>
                </a:cubicBezTo>
                <a:cubicBezTo>
                  <a:pt x="14723" y="5319"/>
                  <a:pt x="14883" y="5091"/>
                  <a:pt x="15065" y="4999"/>
                </a:cubicBezTo>
                <a:cubicBezTo>
                  <a:pt x="15385" y="4817"/>
                  <a:pt x="15499" y="4931"/>
                  <a:pt x="15727" y="4703"/>
                </a:cubicBezTo>
                <a:cubicBezTo>
                  <a:pt x="15910" y="4520"/>
                  <a:pt x="15568" y="4292"/>
                  <a:pt x="15727" y="4086"/>
                </a:cubicBezTo>
                <a:cubicBezTo>
                  <a:pt x="15887" y="3881"/>
                  <a:pt x="16161" y="4041"/>
                  <a:pt x="16321" y="3835"/>
                </a:cubicBezTo>
                <a:cubicBezTo>
                  <a:pt x="16481" y="3630"/>
                  <a:pt x="16115" y="3470"/>
                  <a:pt x="16229" y="3242"/>
                </a:cubicBezTo>
                <a:cubicBezTo>
                  <a:pt x="16366" y="2968"/>
                  <a:pt x="16435" y="2854"/>
                  <a:pt x="16754" y="2671"/>
                </a:cubicBezTo>
                <a:cubicBezTo>
                  <a:pt x="16914" y="2580"/>
                  <a:pt x="16960" y="2466"/>
                  <a:pt x="17097" y="2374"/>
                </a:cubicBezTo>
                <a:cubicBezTo>
                  <a:pt x="17188" y="2306"/>
                  <a:pt x="17508" y="2192"/>
                  <a:pt x="17736" y="2192"/>
                </a:cubicBezTo>
                <a:cubicBezTo>
                  <a:pt x="18124" y="2192"/>
                  <a:pt x="17645" y="2443"/>
                  <a:pt x="18192" y="2374"/>
                </a:cubicBezTo>
                <a:cubicBezTo>
                  <a:pt x="18307" y="2374"/>
                  <a:pt x="18512" y="2466"/>
                  <a:pt x="18763" y="2420"/>
                </a:cubicBezTo>
                <a:cubicBezTo>
                  <a:pt x="18968" y="2374"/>
                  <a:pt x="19197" y="2443"/>
                  <a:pt x="19402" y="2374"/>
                </a:cubicBezTo>
                <a:cubicBezTo>
                  <a:pt x="19585" y="2306"/>
                  <a:pt x="19493" y="1849"/>
                  <a:pt x="19676" y="1758"/>
                </a:cubicBezTo>
                <a:cubicBezTo>
                  <a:pt x="19859" y="1667"/>
                  <a:pt x="20087" y="1690"/>
                  <a:pt x="20247" y="1598"/>
                </a:cubicBezTo>
                <a:cubicBezTo>
                  <a:pt x="20429" y="1484"/>
                  <a:pt x="20589" y="1416"/>
                  <a:pt x="20726" y="1302"/>
                </a:cubicBezTo>
                <a:cubicBezTo>
                  <a:pt x="21000" y="1096"/>
                  <a:pt x="21000" y="1233"/>
                  <a:pt x="21160" y="1005"/>
                </a:cubicBezTo>
                <a:cubicBezTo>
                  <a:pt x="21342" y="777"/>
                  <a:pt x="21571" y="1005"/>
                  <a:pt x="21867" y="959"/>
                </a:cubicBezTo>
                <a:cubicBezTo>
                  <a:pt x="22027" y="936"/>
                  <a:pt x="22187" y="777"/>
                  <a:pt x="22392" y="1005"/>
                </a:cubicBezTo>
                <a:cubicBezTo>
                  <a:pt x="22529" y="1142"/>
                  <a:pt x="22621" y="1279"/>
                  <a:pt x="22735" y="1393"/>
                </a:cubicBezTo>
                <a:cubicBezTo>
                  <a:pt x="22872" y="1530"/>
                  <a:pt x="22849" y="1849"/>
                  <a:pt x="22986" y="1918"/>
                </a:cubicBezTo>
                <a:cubicBezTo>
                  <a:pt x="23146" y="2032"/>
                  <a:pt x="23511" y="2260"/>
                  <a:pt x="23693" y="2260"/>
                </a:cubicBezTo>
                <a:cubicBezTo>
                  <a:pt x="23853" y="2260"/>
                  <a:pt x="23785" y="1530"/>
                  <a:pt x="23967" y="1416"/>
                </a:cubicBezTo>
                <a:cubicBezTo>
                  <a:pt x="24104" y="1324"/>
                  <a:pt x="24424" y="1416"/>
                  <a:pt x="24538" y="1279"/>
                </a:cubicBezTo>
                <a:cubicBezTo>
                  <a:pt x="24675" y="1165"/>
                  <a:pt x="25200" y="1302"/>
                  <a:pt x="25314" y="1165"/>
                </a:cubicBezTo>
                <a:cubicBezTo>
                  <a:pt x="25451" y="1050"/>
                  <a:pt x="25017" y="457"/>
                  <a:pt x="25177" y="343"/>
                </a:cubicBezTo>
                <a:cubicBezTo>
                  <a:pt x="25337" y="274"/>
                  <a:pt x="25679" y="274"/>
                  <a:pt x="25885" y="252"/>
                </a:cubicBezTo>
                <a:cubicBezTo>
                  <a:pt x="26067" y="229"/>
                  <a:pt x="26364" y="1"/>
                  <a:pt x="26592" y="46"/>
                </a:cubicBezTo>
                <a:cubicBezTo>
                  <a:pt x="26798" y="69"/>
                  <a:pt x="26866" y="662"/>
                  <a:pt x="27071" y="731"/>
                </a:cubicBezTo>
                <a:cubicBezTo>
                  <a:pt x="27277" y="777"/>
                  <a:pt x="27368" y="1050"/>
                  <a:pt x="27551" y="1119"/>
                </a:cubicBezTo>
                <a:cubicBezTo>
                  <a:pt x="27756" y="1210"/>
                  <a:pt x="28144" y="1005"/>
                  <a:pt x="28327" y="1096"/>
                </a:cubicBezTo>
                <a:cubicBezTo>
                  <a:pt x="28532" y="1187"/>
                  <a:pt x="28761" y="1279"/>
                  <a:pt x="28920" y="1370"/>
                </a:cubicBezTo>
                <a:cubicBezTo>
                  <a:pt x="29240" y="1553"/>
                  <a:pt x="29171" y="1484"/>
                  <a:pt x="29491" y="1553"/>
                </a:cubicBezTo>
                <a:cubicBezTo>
                  <a:pt x="29765" y="1644"/>
                  <a:pt x="29719" y="1735"/>
                  <a:pt x="30016" y="1781"/>
                </a:cubicBezTo>
                <a:cubicBezTo>
                  <a:pt x="30290" y="1804"/>
                  <a:pt x="30313" y="1598"/>
                  <a:pt x="30609" y="1621"/>
                </a:cubicBezTo>
                <a:cubicBezTo>
                  <a:pt x="30883" y="1667"/>
                  <a:pt x="30860" y="1849"/>
                  <a:pt x="31134" y="1849"/>
                </a:cubicBezTo>
                <a:cubicBezTo>
                  <a:pt x="31454" y="1827"/>
                  <a:pt x="31431" y="1712"/>
                  <a:pt x="31728" y="1690"/>
                </a:cubicBezTo>
                <a:cubicBezTo>
                  <a:pt x="31956" y="1667"/>
                  <a:pt x="32458" y="1598"/>
                  <a:pt x="32572" y="1735"/>
                </a:cubicBezTo>
                <a:cubicBezTo>
                  <a:pt x="32778" y="1941"/>
                  <a:pt x="32390" y="1986"/>
                  <a:pt x="32481" y="2352"/>
                </a:cubicBezTo>
                <a:cubicBezTo>
                  <a:pt x="32504" y="2466"/>
                  <a:pt x="32572" y="2603"/>
                  <a:pt x="32641" y="2831"/>
                </a:cubicBezTo>
                <a:cubicBezTo>
                  <a:pt x="32686" y="3013"/>
                  <a:pt x="32413" y="3128"/>
                  <a:pt x="32413" y="3287"/>
                </a:cubicBezTo>
                <a:cubicBezTo>
                  <a:pt x="32390" y="3470"/>
                  <a:pt x="32321" y="3607"/>
                  <a:pt x="32298" y="3744"/>
                </a:cubicBezTo>
                <a:cubicBezTo>
                  <a:pt x="32276" y="3904"/>
                  <a:pt x="32709" y="4109"/>
                  <a:pt x="32823" y="4269"/>
                </a:cubicBezTo>
                <a:cubicBezTo>
                  <a:pt x="32915" y="4360"/>
                  <a:pt x="33257" y="4223"/>
                  <a:pt x="33463" y="4360"/>
                </a:cubicBezTo>
                <a:cubicBezTo>
                  <a:pt x="33600" y="4429"/>
                  <a:pt x="33463" y="4908"/>
                  <a:pt x="33645" y="4999"/>
                </a:cubicBezTo>
                <a:cubicBezTo>
                  <a:pt x="33873" y="5113"/>
                  <a:pt x="34193" y="5022"/>
                  <a:pt x="34353" y="5091"/>
                </a:cubicBezTo>
                <a:cubicBezTo>
                  <a:pt x="34627" y="5182"/>
                  <a:pt x="34741" y="5410"/>
                  <a:pt x="34901" y="5456"/>
                </a:cubicBezTo>
                <a:cubicBezTo>
                  <a:pt x="35197" y="5547"/>
                  <a:pt x="35471" y="5410"/>
                  <a:pt x="35585" y="5593"/>
                </a:cubicBezTo>
                <a:cubicBezTo>
                  <a:pt x="35654" y="5684"/>
                  <a:pt x="35311" y="5981"/>
                  <a:pt x="35426" y="6255"/>
                </a:cubicBezTo>
                <a:cubicBezTo>
                  <a:pt x="35517" y="6437"/>
                  <a:pt x="35905" y="6506"/>
                  <a:pt x="35996" y="6643"/>
                </a:cubicBezTo>
                <a:cubicBezTo>
                  <a:pt x="36133" y="6825"/>
                  <a:pt x="36567" y="6711"/>
                  <a:pt x="36704" y="6825"/>
                </a:cubicBezTo>
                <a:cubicBezTo>
                  <a:pt x="36864" y="6962"/>
                  <a:pt x="36521" y="7533"/>
                  <a:pt x="36681" y="7647"/>
                </a:cubicBezTo>
                <a:cubicBezTo>
                  <a:pt x="36864" y="7761"/>
                  <a:pt x="37000" y="7784"/>
                  <a:pt x="37115" y="7944"/>
                </a:cubicBezTo>
                <a:cubicBezTo>
                  <a:pt x="37320" y="8195"/>
                  <a:pt x="37206" y="8240"/>
                  <a:pt x="37229" y="8423"/>
                </a:cubicBezTo>
                <a:cubicBezTo>
                  <a:pt x="37252" y="8560"/>
                  <a:pt x="37480" y="8651"/>
                  <a:pt x="37457" y="8948"/>
                </a:cubicBezTo>
                <a:cubicBezTo>
                  <a:pt x="37457" y="9108"/>
                  <a:pt x="37868" y="9313"/>
                  <a:pt x="37868" y="9564"/>
                </a:cubicBezTo>
                <a:cubicBezTo>
                  <a:pt x="37868" y="9747"/>
                  <a:pt x="37617" y="9907"/>
                  <a:pt x="37617" y="10044"/>
                </a:cubicBezTo>
                <a:cubicBezTo>
                  <a:pt x="37617" y="10226"/>
                  <a:pt x="37777" y="10386"/>
                  <a:pt x="37777" y="10523"/>
                </a:cubicBezTo>
                <a:cubicBezTo>
                  <a:pt x="37799" y="10728"/>
                  <a:pt x="37868" y="10820"/>
                  <a:pt x="37936" y="10934"/>
                </a:cubicBezTo>
                <a:cubicBezTo>
                  <a:pt x="38028" y="11071"/>
                  <a:pt x="38142" y="11071"/>
                  <a:pt x="38324" y="11185"/>
                </a:cubicBezTo>
                <a:cubicBezTo>
                  <a:pt x="38507" y="11322"/>
                  <a:pt x="38461" y="11276"/>
                  <a:pt x="38621" y="11208"/>
                </a:cubicBezTo>
                <a:cubicBezTo>
                  <a:pt x="38827" y="11094"/>
                  <a:pt x="39374" y="10911"/>
                  <a:pt x="39488" y="11071"/>
                </a:cubicBezTo>
                <a:cubicBezTo>
                  <a:pt x="39557" y="11139"/>
                  <a:pt x="39717" y="11413"/>
                  <a:pt x="39740" y="11664"/>
                </a:cubicBezTo>
                <a:cubicBezTo>
                  <a:pt x="39762" y="11801"/>
                  <a:pt x="39580" y="11984"/>
                  <a:pt x="39580" y="12166"/>
                </a:cubicBezTo>
                <a:cubicBezTo>
                  <a:pt x="39557" y="12349"/>
                  <a:pt x="39397" y="12509"/>
                  <a:pt x="39374" y="12669"/>
                </a:cubicBezTo>
                <a:cubicBezTo>
                  <a:pt x="39374" y="12851"/>
                  <a:pt x="39283" y="13011"/>
                  <a:pt x="39283" y="13148"/>
                </a:cubicBezTo>
                <a:cubicBezTo>
                  <a:pt x="39260" y="13353"/>
                  <a:pt x="38804" y="13467"/>
                  <a:pt x="38781" y="13604"/>
                </a:cubicBezTo>
                <a:cubicBezTo>
                  <a:pt x="38758" y="13810"/>
                  <a:pt x="39169" y="13992"/>
                  <a:pt x="39169" y="14152"/>
                </a:cubicBezTo>
                <a:cubicBezTo>
                  <a:pt x="39169" y="14335"/>
                  <a:pt x="39260" y="14426"/>
                  <a:pt x="39329" y="14586"/>
                </a:cubicBezTo>
                <a:cubicBezTo>
                  <a:pt x="39397" y="14723"/>
                  <a:pt x="39351" y="14905"/>
                  <a:pt x="39488" y="15065"/>
                </a:cubicBezTo>
                <a:cubicBezTo>
                  <a:pt x="39671" y="15248"/>
                  <a:pt x="39694" y="15522"/>
                  <a:pt x="39831" y="15613"/>
                </a:cubicBezTo>
                <a:cubicBezTo>
                  <a:pt x="40036" y="15750"/>
                  <a:pt x="40698" y="15476"/>
                  <a:pt x="40789" y="15613"/>
                </a:cubicBezTo>
                <a:cubicBezTo>
                  <a:pt x="40858" y="15727"/>
                  <a:pt x="40516" y="16047"/>
                  <a:pt x="40493" y="16321"/>
                </a:cubicBezTo>
                <a:cubicBezTo>
                  <a:pt x="40470" y="16503"/>
                  <a:pt x="40561" y="16663"/>
                  <a:pt x="40538" y="16777"/>
                </a:cubicBezTo>
                <a:cubicBezTo>
                  <a:pt x="40493" y="16983"/>
                  <a:pt x="40675" y="17165"/>
                  <a:pt x="40630" y="17279"/>
                </a:cubicBezTo>
                <a:cubicBezTo>
                  <a:pt x="40584" y="17393"/>
                  <a:pt x="40264" y="17439"/>
                  <a:pt x="40150" y="17622"/>
                </a:cubicBezTo>
                <a:cubicBezTo>
                  <a:pt x="40082" y="17781"/>
                  <a:pt x="40219" y="17987"/>
                  <a:pt x="40196" y="18169"/>
                </a:cubicBezTo>
                <a:cubicBezTo>
                  <a:pt x="40173" y="18375"/>
                  <a:pt x="39831" y="18557"/>
                  <a:pt x="39854" y="18740"/>
                </a:cubicBezTo>
                <a:cubicBezTo>
                  <a:pt x="39876" y="19060"/>
                  <a:pt x="39762" y="19060"/>
                  <a:pt x="39831" y="19334"/>
                </a:cubicBezTo>
                <a:cubicBezTo>
                  <a:pt x="39922" y="19630"/>
                  <a:pt x="40059" y="19402"/>
                  <a:pt x="39785" y="19539"/>
                </a:cubicBezTo>
                <a:cubicBezTo>
                  <a:pt x="39762" y="19562"/>
                  <a:pt x="39785" y="20178"/>
                  <a:pt x="39443" y="20201"/>
                </a:cubicBezTo>
                <a:cubicBezTo>
                  <a:pt x="39260" y="20224"/>
                  <a:pt x="39078" y="20361"/>
                  <a:pt x="38849" y="20383"/>
                </a:cubicBezTo>
                <a:cubicBezTo>
                  <a:pt x="38667" y="20383"/>
                  <a:pt x="38370" y="19790"/>
                  <a:pt x="38165" y="19813"/>
                </a:cubicBezTo>
                <a:cubicBezTo>
                  <a:pt x="37959" y="19836"/>
                  <a:pt x="37822" y="20338"/>
                  <a:pt x="37594" y="20361"/>
                </a:cubicBezTo>
                <a:cubicBezTo>
                  <a:pt x="37411" y="20361"/>
                  <a:pt x="37206" y="20315"/>
                  <a:pt x="36978" y="20315"/>
                </a:cubicBezTo>
                <a:cubicBezTo>
                  <a:pt x="36795" y="20338"/>
                  <a:pt x="36590" y="20338"/>
                  <a:pt x="36361" y="20361"/>
                </a:cubicBezTo>
                <a:cubicBezTo>
                  <a:pt x="36179" y="20361"/>
                  <a:pt x="35973" y="20452"/>
                  <a:pt x="35768" y="20475"/>
                </a:cubicBezTo>
                <a:cubicBezTo>
                  <a:pt x="35562" y="20475"/>
                  <a:pt x="35289" y="19881"/>
                  <a:pt x="35083" y="19904"/>
                </a:cubicBezTo>
                <a:cubicBezTo>
                  <a:pt x="34901" y="19904"/>
                  <a:pt x="34695" y="19950"/>
                  <a:pt x="34490" y="19950"/>
                </a:cubicBezTo>
                <a:cubicBezTo>
                  <a:pt x="34284" y="19973"/>
                  <a:pt x="34079" y="20041"/>
                  <a:pt x="33873" y="20041"/>
                </a:cubicBezTo>
                <a:cubicBezTo>
                  <a:pt x="33668" y="20064"/>
                  <a:pt x="33485" y="20155"/>
                  <a:pt x="33280" y="20178"/>
                </a:cubicBezTo>
                <a:cubicBezTo>
                  <a:pt x="33075" y="20201"/>
                  <a:pt x="32892" y="20338"/>
                  <a:pt x="32686" y="20361"/>
                </a:cubicBezTo>
                <a:cubicBezTo>
                  <a:pt x="32481" y="20361"/>
                  <a:pt x="32321" y="20886"/>
                  <a:pt x="32116" y="20908"/>
                </a:cubicBezTo>
                <a:cubicBezTo>
                  <a:pt x="31910" y="20931"/>
                  <a:pt x="31705" y="20863"/>
                  <a:pt x="31500" y="20886"/>
                </a:cubicBezTo>
                <a:cubicBezTo>
                  <a:pt x="31294" y="20886"/>
                  <a:pt x="31089" y="20863"/>
                  <a:pt x="30883" y="20863"/>
                </a:cubicBezTo>
                <a:cubicBezTo>
                  <a:pt x="30678" y="20886"/>
                  <a:pt x="30427" y="20247"/>
                  <a:pt x="30221" y="20269"/>
                </a:cubicBezTo>
                <a:cubicBezTo>
                  <a:pt x="30016" y="20269"/>
                  <a:pt x="29856" y="20772"/>
                  <a:pt x="29651" y="20794"/>
                </a:cubicBezTo>
                <a:cubicBezTo>
                  <a:pt x="29445" y="20794"/>
                  <a:pt x="29217" y="20566"/>
                  <a:pt x="29012" y="20566"/>
                </a:cubicBezTo>
                <a:cubicBezTo>
                  <a:pt x="28806" y="20589"/>
                  <a:pt x="28624" y="21045"/>
                  <a:pt x="28441" y="21045"/>
                </a:cubicBezTo>
                <a:cubicBezTo>
                  <a:pt x="28213" y="21068"/>
                  <a:pt x="27984" y="20475"/>
                  <a:pt x="27779" y="20475"/>
                </a:cubicBezTo>
                <a:cubicBezTo>
                  <a:pt x="27574" y="20498"/>
                  <a:pt x="27368" y="20520"/>
                  <a:pt x="27163" y="20543"/>
                </a:cubicBezTo>
                <a:cubicBezTo>
                  <a:pt x="26957" y="20543"/>
                  <a:pt x="26752" y="20657"/>
                  <a:pt x="26569" y="20657"/>
                </a:cubicBezTo>
                <a:cubicBezTo>
                  <a:pt x="26341" y="20680"/>
                  <a:pt x="26136" y="20612"/>
                  <a:pt x="25953" y="20635"/>
                </a:cubicBezTo>
                <a:cubicBezTo>
                  <a:pt x="25725" y="20635"/>
                  <a:pt x="25519" y="20657"/>
                  <a:pt x="25337" y="20657"/>
                </a:cubicBezTo>
                <a:cubicBezTo>
                  <a:pt x="25086" y="20657"/>
                  <a:pt x="24903" y="20749"/>
                  <a:pt x="24743" y="20749"/>
                </a:cubicBezTo>
                <a:cubicBezTo>
                  <a:pt x="24561" y="20726"/>
                  <a:pt x="24355" y="20863"/>
                  <a:pt x="24127" y="20863"/>
                </a:cubicBezTo>
                <a:cubicBezTo>
                  <a:pt x="23944" y="20840"/>
                  <a:pt x="23739" y="20817"/>
                  <a:pt x="23534" y="20794"/>
                </a:cubicBezTo>
                <a:cubicBezTo>
                  <a:pt x="23328" y="20794"/>
                  <a:pt x="23168" y="20406"/>
                  <a:pt x="22963" y="20383"/>
                </a:cubicBezTo>
                <a:cubicBezTo>
                  <a:pt x="22757" y="20383"/>
                  <a:pt x="22529" y="20680"/>
                  <a:pt x="22324" y="20657"/>
                </a:cubicBezTo>
                <a:cubicBezTo>
                  <a:pt x="22118" y="20657"/>
                  <a:pt x="21890" y="20863"/>
                  <a:pt x="21708" y="20840"/>
                </a:cubicBezTo>
                <a:cubicBezTo>
                  <a:pt x="21502" y="20840"/>
                  <a:pt x="21342" y="20338"/>
                  <a:pt x="21137" y="20315"/>
                </a:cubicBezTo>
                <a:cubicBezTo>
                  <a:pt x="20931" y="20292"/>
                  <a:pt x="20680" y="20794"/>
                  <a:pt x="20475" y="20794"/>
                </a:cubicBezTo>
                <a:cubicBezTo>
                  <a:pt x="20270" y="20772"/>
                  <a:pt x="20110" y="20361"/>
                  <a:pt x="19904" y="20338"/>
                </a:cubicBezTo>
                <a:cubicBezTo>
                  <a:pt x="19699" y="20338"/>
                  <a:pt x="19493" y="20429"/>
                  <a:pt x="19288" y="20406"/>
                </a:cubicBezTo>
                <a:cubicBezTo>
                  <a:pt x="19083" y="20406"/>
                  <a:pt x="18854" y="20703"/>
                  <a:pt x="18672" y="20680"/>
                </a:cubicBezTo>
                <a:cubicBezTo>
                  <a:pt x="18444" y="20657"/>
                  <a:pt x="18238" y="20612"/>
                  <a:pt x="18055" y="20612"/>
                </a:cubicBezTo>
                <a:cubicBezTo>
                  <a:pt x="17690" y="20589"/>
                  <a:pt x="17827" y="20110"/>
                  <a:pt x="17508" y="20087"/>
                </a:cubicBezTo>
                <a:cubicBezTo>
                  <a:pt x="17211" y="20041"/>
                  <a:pt x="17120" y="20703"/>
                  <a:pt x="16823" y="20657"/>
                </a:cubicBezTo>
                <a:cubicBezTo>
                  <a:pt x="16526" y="20635"/>
                  <a:pt x="16617" y="20087"/>
                  <a:pt x="16321" y="20041"/>
                </a:cubicBezTo>
                <a:cubicBezTo>
                  <a:pt x="16024" y="20018"/>
                  <a:pt x="15933" y="20589"/>
                  <a:pt x="15636" y="20543"/>
                </a:cubicBezTo>
                <a:cubicBezTo>
                  <a:pt x="15339" y="20520"/>
                  <a:pt x="15385" y="20178"/>
                  <a:pt x="15088" y="20155"/>
                </a:cubicBezTo>
                <a:cubicBezTo>
                  <a:pt x="14791" y="20110"/>
                  <a:pt x="14769" y="20269"/>
                  <a:pt x="14472" y="20224"/>
                </a:cubicBezTo>
                <a:cubicBezTo>
                  <a:pt x="14175" y="20201"/>
                  <a:pt x="14198" y="20018"/>
                  <a:pt x="13901" y="19995"/>
                </a:cubicBezTo>
                <a:cubicBezTo>
                  <a:pt x="13605" y="19950"/>
                  <a:pt x="13650" y="19676"/>
                  <a:pt x="13331" y="19653"/>
                </a:cubicBezTo>
                <a:cubicBezTo>
                  <a:pt x="13034" y="19607"/>
                  <a:pt x="12988" y="20041"/>
                  <a:pt x="12692" y="19995"/>
                </a:cubicBezTo>
                <a:cubicBezTo>
                  <a:pt x="12395" y="19973"/>
                  <a:pt x="12463" y="19448"/>
                  <a:pt x="12167" y="19425"/>
                </a:cubicBezTo>
                <a:cubicBezTo>
                  <a:pt x="11870" y="19402"/>
                  <a:pt x="11801" y="19744"/>
                  <a:pt x="11505" y="19722"/>
                </a:cubicBezTo>
                <a:cubicBezTo>
                  <a:pt x="11208" y="19699"/>
                  <a:pt x="11276" y="19311"/>
                  <a:pt x="10980" y="19288"/>
                </a:cubicBezTo>
                <a:cubicBezTo>
                  <a:pt x="10660" y="19265"/>
                  <a:pt x="10660" y="19334"/>
                  <a:pt x="10363" y="19311"/>
                </a:cubicBezTo>
                <a:cubicBezTo>
                  <a:pt x="10067" y="19265"/>
                  <a:pt x="10044" y="19425"/>
                  <a:pt x="9747" y="19402"/>
                </a:cubicBezTo>
                <a:cubicBezTo>
                  <a:pt x="9450" y="19356"/>
                  <a:pt x="9428" y="19425"/>
                  <a:pt x="9131" y="19402"/>
                </a:cubicBezTo>
                <a:cubicBezTo>
                  <a:pt x="8834" y="19379"/>
                  <a:pt x="8766" y="19858"/>
                  <a:pt x="8469" y="19836"/>
                </a:cubicBezTo>
                <a:cubicBezTo>
                  <a:pt x="8172" y="19790"/>
                  <a:pt x="8195" y="19562"/>
                  <a:pt x="7898" y="19539"/>
                </a:cubicBezTo>
                <a:cubicBezTo>
                  <a:pt x="7601" y="19493"/>
                  <a:pt x="7647" y="19197"/>
                  <a:pt x="7350" y="19151"/>
                </a:cubicBezTo>
                <a:cubicBezTo>
                  <a:pt x="7054" y="19128"/>
                  <a:pt x="7054" y="19151"/>
                  <a:pt x="6757" y="19105"/>
                </a:cubicBezTo>
                <a:cubicBezTo>
                  <a:pt x="6460" y="19082"/>
                  <a:pt x="6415" y="19265"/>
                  <a:pt x="6118" y="19242"/>
                </a:cubicBezTo>
                <a:cubicBezTo>
                  <a:pt x="5821" y="19197"/>
                  <a:pt x="5798" y="19448"/>
                  <a:pt x="5479" y="19425"/>
                </a:cubicBezTo>
                <a:cubicBezTo>
                  <a:pt x="5182" y="19379"/>
                  <a:pt x="5228" y="19197"/>
                  <a:pt x="4931" y="19174"/>
                </a:cubicBezTo>
                <a:cubicBezTo>
                  <a:pt x="4611" y="19128"/>
                  <a:pt x="4657" y="18809"/>
                  <a:pt x="4360" y="18786"/>
                </a:cubicBezTo>
                <a:cubicBezTo>
                  <a:pt x="4064" y="18740"/>
                  <a:pt x="4018" y="19128"/>
                  <a:pt x="3721" y="19082"/>
                </a:cubicBezTo>
                <a:cubicBezTo>
                  <a:pt x="3424" y="19060"/>
                  <a:pt x="3447" y="18877"/>
                  <a:pt x="3151" y="18831"/>
                </a:cubicBezTo>
                <a:cubicBezTo>
                  <a:pt x="2854" y="18809"/>
                  <a:pt x="2831" y="18466"/>
                  <a:pt x="2534" y="18489"/>
                </a:cubicBezTo>
                <a:cubicBezTo>
                  <a:pt x="2215" y="18489"/>
                  <a:pt x="2215" y="18900"/>
                  <a:pt x="1918" y="18831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2" name="Google Shape;1402;p8"/>
          <p:cNvSpPr/>
          <p:nvPr/>
        </p:nvSpPr>
        <p:spPr>
          <a:xfrm>
            <a:off x="-1075036" y="6261367"/>
            <a:ext cx="13305544" cy="111246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3" name="Google Shape;1403;p8"/>
          <p:cNvSpPr/>
          <p:nvPr/>
        </p:nvSpPr>
        <p:spPr>
          <a:xfrm flipH="1">
            <a:off x="-162620" y="5265452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4" name="Google Shape;1404;p8"/>
          <p:cNvSpPr/>
          <p:nvPr/>
        </p:nvSpPr>
        <p:spPr>
          <a:xfrm flipH="1">
            <a:off x="8121803" y="601986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5" name="Google Shape;1405;p8"/>
          <p:cNvSpPr/>
          <p:nvPr/>
        </p:nvSpPr>
        <p:spPr>
          <a:xfrm>
            <a:off x="5106903" y="609661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6" name="Google Shape;1406;p8"/>
          <p:cNvSpPr/>
          <p:nvPr/>
        </p:nvSpPr>
        <p:spPr>
          <a:xfrm>
            <a:off x="-16326" y="-2982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07" name="Google Shape;1407;p8"/>
          <p:cNvGrpSpPr/>
          <p:nvPr/>
        </p:nvGrpSpPr>
        <p:grpSpPr>
          <a:xfrm rot="5400000" flipH="1">
            <a:off x="9698803" y="-572432"/>
            <a:ext cx="2119203" cy="2944189"/>
            <a:chOff x="6690382" y="-4766279"/>
            <a:chExt cx="1589402" cy="2208142"/>
          </a:xfrm>
        </p:grpSpPr>
        <p:sp>
          <p:nvSpPr>
            <p:cNvPr id="1408" name="Google Shape;1408;p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3" name="Google Shape;1423;p8"/>
          <p:cNvSpPr/>
          <p:nvPr/>
        </p:nvSpPr>
        <p:spPr>
          <a:xfrm>
            <a:off x="-218867" y="-298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4" name="Google Shape;1424;p8"/>
          <p:cNvSpPr/>
          <p:nvPr/>
        </p:nvSpPr>
        <p:spPr>
          <a:xfrm flipH="1">
            <a:off x="-578036" y="45538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5" name="Google Shape;1425;p8"/>
          <p:cNvGrpSpPr/>
          <p:nvPr/>
        </p:nvGrpSpPr>
        <p:grpSpPr>
          <a:xfrm>
            <a:off x="-1075047" y="5120833"/>
            <a:ext cx="2339633" cy="1780400"/>
            <a:chOff x="0" y="3611325"/>
            <a:chExt cx="1754725" cy="1335300"/>
          </a:xfrm>
        </p:grpSpPr>
        <p:sp>
          <p:nvSpPr>
            <p:cNvPr id="1426" name="Google Shape;1426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8" name="Google Shape;1428;p8"/>
          <p:cNvSpPr/>
          <p:nvPr/>
        </p:nvSpPr>
        <p:spPr>
          <a:xfrm>
            <a:off x="-506883" y="503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9" name="Google Shape;1429;p8"/>
          <p:cNvGrpSpPr/>
          <p:nvPr/>
        </p:nvGrpSpPr>
        <p:grpSpPr>
          <a:xfrm>
            <a:off x="1388569" y="5611740"/>
            <a:ext cx="2485159" cy="1891141"/>
            <a:chOff x="0" y="3611325"/>
            <a:chExt cx="1754725" cy="1335300"/>
          </a:xfrm>
        </p:grpSpPr>
        <p:sp>
          <p:nvSpPr>
            <p:cNvPr id="1430" name="Google Shape;1430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32" name="Google Shape;1432;p8"/>
          <p:cNvGrpSpPr/>
          <p:nvPr/>
        </p:nvGrpSpPr>
        <p:grpSpPr>
          <a:xfrm flipH="1">
            <a:off x="7400817" y="5788667"/>
            <a:ext cx="1809300" cy="1714200"/>
            <a:chOff x="3516400" y="3673775"/>
            <a:chExt cx="1356975" cy="1285650"/>
          </a:xfrm>
        </p:grpSpPr>
        <p:sp>
          <p:nvSpPr>
            <p:cNvPr id="1433" name="Google Shape;1433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39" name="Google Shape;1439;p8"/>
          <p:cNvSpPr/>
          <p:nvPr/>
        </p:nvSpPr>
        <p:spPr>
          <a:xfrm rot="2297280" flipH="1">
            <a:off x="11358955" y="59831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0" name="Google Shape;1440;p8"/>
          <p:cNvSpPr/>
          <p:nvPr/>
        </p:nvSpPr>
        <p:spPr>
          <a:xfrm rot="5400000" flipH="1">
            <a:off x="10035940" y="573961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70404421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2" name="Google Shape;1442;p9"/>
          <p:cNvSpPr txBox="1">
            <a:spLocks noGrp="1"/>
          </p:cNvSpPr>
          <p:nvPr>
            <p:ph type="subTitle" idx="1"/>
          </p:nvPr>
        </p:nvSpPr>
        <p:spPr>
          <a:xfrm>
            <a:off x="3711967" y="3169800"/>
            <a:ext cx="4796800" cy="15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443" name="Google Shape;1443;p9"/>
          <p:cNvSpPr/>
          <p:nvPr/>
        </p:nvSpPr>
        <p:spPr>
          <a:xfrm>
            <a:off x="89077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4" name="Google Shape;1444;p9"/>
          <p:cNvSpPr/>
          <p:nvPr/>
        </p:nvSpPr>
        <p:spPr>
          <a:xfrm>
            <a:off x="117317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5" name="Google Shape;1445;p9"/>
          <p:cNvSpPr/>
          <p:nvPr/>
        </p:nvSpPr>
        <p:spPr>
          <a:xfrm>
            <a:off x="104189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6" name="Google Shape;1446;p9"/>
          <p:cNvSpPr/>
          <p:nvPr/>
        </p:nvSpPr>
        <p:spPr>
          <a:xfrm>
            <a:off x="104180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7" name="Google Shape;1447;p9"/>
          <p:cNvSpPr/>
          <p:nvPr/>
        </p:nvSpPr>
        <p:spPr>
          <a:xfrm>
            <a:off x="87695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8" name="Google Shape;1448;p9"/>
          <p:cNvSpPr/>
          <p:nvPr/>
        </p:nvSpPr>
        <p:spPr>
          <a:xfrm>
            <a:off x="89936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9" name="Google Shape;1449;p9"/>
          <p:cNvSpPr/>
          <p:nvPr/>
        </p:nvSpPr>
        <p:spPr>
          <a:xfrm>
            <a:off x="1307041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0" name="Google Shape;1450;p9"/>
          <p:cNvSpPr/>
          <p:nvPr/>
        </p:nvSpPr>
        <p:spPr>
          <a:xfrm rot="-5400000">
            <a:off x="1219199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1" name="Google Shape;1451;p9"/>
          <p:cNvSpPr/>
          <p:nvPr/>
        </p:nvSpPr>
        <p:spPr>
          <a:xfrm>
            <a:off x="79248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2" name="Google Shape;1452;p9"/>
          <p:cNvSpPr/>
          <p:nvPr/>
        </p:nvSpPr>
        <p:spPr>
          <a:xfrm>
            <a:off x="1769823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3" name="Google Shape;1453;p9"/>
          <p:cNvSpPr/>
          <p:nvPr/>
        </p:nvSpPr>
        <p:spPr>
          <a:xfrm>
            <a:off x="-2814635" y="-1610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4" name="Google Shape;1454;p9"/>
          <p:cNvSpPr/>
          <p:nvPr/>
        </p:nvSpPr>
        <p:spPr>
          <a:xfrm>
            <a:off x="-2667398" y="105157"/>
            <a:ext cx="2881313" cy="5929204"/>
          </a:xfrm>
          <a:custGeom>
            <a:avLst/>
            <a:gdLst/>
            <a:ahLst/>
            <a:cxnLst/>
            <a:rect l="l" t="t" r="r" b="b"/>
            <a:pathLst>
              <a:path w="71901" h="134236" extrusionOk="0">
                <a:moveTo>
                  <a:pt x="12737" y="3264"/>
                </a:moveTo>
                <a:lnTo>
                  <a:pt x="12737" y="3264"/>
                </a:lnTo>
                <a:cubicBezTo>
                  <a:pt x="12747" y="3278"/>
                  <a:pt x="12756" y="3291"/>
                  <a:pt x="12766" y="3305"/>
                </a:cubicBezTo>
                <a:lnTo>
                  <a:pt x="12766" y="3305"/>
                </a:lnTo>
                <a:cubicBezTo>
                  <a:pt x="12756" y="3291"/>
                  <a:pt x="12747" y="3278"/>
                  <a:pt x="12737" y="3264"/>
                </a:cubicBezTo>
                <a:close/>
                <a:moveTo>
                  <a:pt x="17645" y="0"/>
                </a:moveTo>
                <a:lnTo>
                  <a:pt x="17645" y="0"/>
                </a:lnTo>
                <a:cubicBezTo>
                  <a:pt x="16869" y="2465"/>
                  <a:pt x="17827" y="5067"/>
                  <a:pt x="18695" y="7510"/>
                </a:cubicBezTo>
                <a:cubicBezTo>
                  <a:pt x="20521" y="12737"/>
                  <a:pt x="21822" y="18146"/>
                  <a:pt x="22598" y="23624"/>
                </a:cubicBezTo>
                <a:cubicBezTo>
                  <a:pt x="20411" y="16404"/>
                  <a:pt x="17066" y="9503"/>
                  <a:pt x="12766" y="3305"/>
                </a:cubicBezTo>
                <a:lnTo>
                  <a:pt x="12766" y="3305"/>
                </a:lnTo>
                <a:cubicBezTo>
                  <a:pt x="14249" y="5465"/>
                  <a:pt x="14636" y="9808"/>
                  <a:pt x="15362" y="12349"/>
                </a:cubicBezTo>
                <a:cubicBezTo>
                  <a:pt x="16298" y="15544"/>
                  <a:pt x="17211" y="18763"/>
                  <a:pt x="18033" y="21981"/>
                </a:cubicBezTo>
                <a:cubicBezTo>
                  <a:pt x="18809" y="24971"/>
                  <a:pt x="19631" y="27961"/>
                  <a:pt x="20293" y="30997"/>
                </a:cubicBezTo>
                <a:cubicBezTo>
                  <a:pt x="20680" y="32637"/>
                  <a:pt x="20681" y="36095"/>
                  <a:pt x="21474" y="37538"/>
                </a:cubicBezTo>
                <a:lnTo>
                  <a:pt x="21474" y="37538"/>
                </a:lnTo>
                <a:cubicBezTo>
                  <a:pt x="20012" y="34896"/>
                  <a:pt x="17231" y="33300"/>
                  <a:pt x="14906" y="31362"/>
                </a:cubicBezTo>
                <a:cubicBezTo>
                  <a:pt x="8401" y="25998"/>
                  <a:pt x="5045" y="17073"/>
                  <a:pt x="6369" y="8742"/>
                </a:cubicBezTo>
                <a:lnTo>
                  <a:pt x="6369" y="8742"/>
                </a:lnTo>
                <a:cubicBezTo>
                  <a:pt x="4406" y="9199"/>
                  <a:pt x="3927" y="11755"/>
                  <a:pt x="4064" y="13741"/>
                </a:cubicBezTo>
                <a:cubicBezTo>
                  <a:pt x="4338" y="17872"/>
                  <a:pt x="5547" y="21935"/>
                  <a:pt x="7556" y="25519"/>
                </a:cubicBezTo>
                <a:cubicBezTo>
                  <a:pt x="3858" y="23533"/>
                  <a:pt x="1439" y="19333"/>
                  <a:pt x="1599" y="15133"/>
                </a:cubicBezTo>
                <a:lnTo>
                  <a:pt x="1599" y="15133"/>
                </a:lnTo>
                <a:cubicBezTo>
                  <a:pt x="823" y="15156"/>
                  <a:pt x="229" y="15909"/>
                  <a:pt x="115" y="16663"/>
                </a:cubicBezTo>
                <a:cubicBezTo>
                  <a:pt x="1" y="17439"/>
                  <a:pt x="275" y="18192"/>
                  <a:pt x="549" y="18922"/>
                </a:cubicBezTo>
                <a:cubicBezTo>
                  <a:pt x="2443" y="23647"/>
                  <a:pt x="5479" y="27938"/>
                  <a:pt x="9314" y="31294"/>
                </a:cubicBezTo>
                <a:cubicBezTo>
                  <a:pt x="12623" y="34170"/>
                  <a:pt x="16504" y="36543"/>
                  <a:pt x="19151" y="40127"/>
                </a:cubicBezTo>
                <a:cubicBezTo>
                  <a:pt x="24082" y="46769"/>
                  <a:pt x="18170" y="55762"/>
                  <a:pt x="15956" y="62473"/>
                </a:cubicBezTo>
                <a:cubicBezTo>
                  <a:pt x="15339" y="64367"/>
                  <a:pt x="14700" y="66308"/>
                  <a:pt x="14746" y="68293"/>
                </a:cubicBezTo>
                <a:cubicBezTo>
                  <a:pt x="14860" y="74616"/>
                  <a:pt x="20156" y="79021"/>
                  <a:pt x="21023" y="85138"/>
                </a:cubicBezTo>
                <a:cubicBezTo>
                  <a:pt x="21388" y="87832"/>
                  <a:pt x="20955" y="90571"/>
                  <a:pt x="20932" y="93287"/>
                </a:cubicBezTo>
                <a:cubicBezTo>
                  <a:pt x="20909" y="97373"/>
                  <a:pt x="21753" y="101436"/>
                  <a:pt x="21662" y="105521"/>
                </a:cubicBezTo>
                <a:cubicBezTo>
                  <a:pt x="21548" y="111296"/>
                  <a:pt x="18444" y="118212"/>
                  <a:pt x="13582" y="121499"/>
                </a:cubicBezTo>
                <a:cubicBezTo>
                  <a:pt x="13835" y="121470"/>
                  <a:pt x="14090" y="121457"/>
                  <a:pt x="14346" y="121457"/>
                </a:cubicBezTo>
                <a:cubicBezTo>
                  <a:pt x="16937" y="121457"/>
                  <a:pt x="19684" y="122826"/>
                  <a:pt x="22073" y="123553"/>
                </a:cubicBezTo>
                <a:cubicBezTo>
                  <a:pt x="23648" y="124010"/>
                  <a:pt x="24949" y="124763"/>
                  <a:pt x="26341" y="125493"/>
                </a:cubicBezTo>
                <a:cubicBezTo>
                  <a:pt x="26798" y="125722"/>
                  <a:pt x="27254" y="125973"/>
                  <a:pt x="27756" y="126201"/>
                </a:cubicBezTo>
                <a:cubicBezTo>
                  <a:pt x="32887" y="128573"/>
                  <a:pt x="38200" y="129418"/>
                  <a:pt x="41852" y="134221"/>
                </a:cubicBezTo>
                <a:lnTo>
                  <a:pt x="41852" y="134221"/>
                </a:lnTo>
                <a:cubicBezTo>
                  <a:pt x="38579" y="129899"/>
                  <a:pt x="40173" y="119782"/>
                  <a:pt x="40219" y="114743"/>
                </a:cubicBezTo>
                <a:cubicBezTo>
                  <a:pt x="40310" y="102371"/>
                  <a:pt x="41155" y="89795"/>
                  <a:pt x="35243" y="78496"/>
                </a:cubicBezTo>
                <a:cubicBezTo>
                  <a:pt x="33577" y="75301"/>
                  <a:pt x="31500" y="72242"/>
                  <a:pt x="30769" y="68727"/>
                </a:cubicBezTo>
                <a:cubicBezTo>
                  <a:pt x="28167" y="56219"/>
                  <a:pt x="41246" y="54142"/>
                  <a:pt x="49600" y="49691"/>
                </a:cubicBezTo>
                <a:cubicBezTo>
                  <a:pt x="52134" y="48344"/>
                  <a:pt x="53983" y="46290"/>
                  <a:pt x="56265" y="44464"/>
                </a:cubicBezTo>
                <a:cubicBezTo>
                  <a:pt x="64345" y="37707"/>
                  <a:pt x="71239" y="28463"/>
                  <a:pt x="71786" y="17576"/>
                </a:cubicBezTo>
                <a:cubicBezTo>
                  <a:pt x="71901" y="15179"/>
                  <a:pt x="71261" y="12212"/>
                  <a:pt x="68933" y="11550"/>
                </a:cubicBezTo>
                <a:lnTo>
                  <a:pt x="68933" y="11550"/>
                </a:lnTo>
                <a:cubicBezTo>
                  <a:pt x="69550" y="20589"/>
                  <a:pt x="66605" y="29833"/>
                  <a:pt x="60876" y="36863"/>
                </a:cubicBezTo>
                <a:cubicBezTo>
                  <a:pt x="62611" y="33393"/>
                  <a:pt x="63889" y="29673"/>
                  <a:pt x="64642" y="25838"/>
                </a:cubicBezTo>
                <a:cubicBezTo>
                  <a:pt x="64779" y="25154"/>
                  <a:pt x="64893" y="24378"/>
                  <a:pt x="64551" y="23738"/>
                </a:cubicBezTo>
                <a:cubicBezTo>
                  <a:pt x="64330" y="23366"/>
                  <a:pt x="63868" y="23127"/>
                  <a:pt x="63451" y="23127"/>
                </a:cubicBezTo>
                <a:cubicBezTo>
                  <a:pt x="63178" y="23127"/>
                  <a:pt x="62924" y="23230"/>
                  <a:pt x="62770" y="23465"/>
                </a:cubicBezTo>
                <a:cubicBezTo>
                  <a:pt x="62314" y="24172"/>
                  <a:pt x="63067" y="28714"/>
                  <a:pt x="62725" y="30038"/>
                </a:cubicBezTo>
                <a:cubicBezTo>
                  <a:pt x="61173" y="35950"/>
                  <a:pt x="55854" y="40469"/>
                  <a:pt x="50924" y="43665"/>
                </a:cubicBezTo>
                <a:cubicBezTo>
                  <a:pt x="48505" y="45240"/>
                  <a:pt x="45583" y="46290"/>
                  <a:pt x="42867" y="47248"/>
                </a:cubicBezTo>
                <a:cubicBezTo>
                  <a:pt x="41201" y="47842"/>
                  <a:pt x="39511" y="48298"/>
                  <a:pt x="37800" y="48595"/>
                </a:cubicBezTo>
                <a:cubicBezTo>
                  <a:pt x="36910" y="48755"/>
                  <a:pt x="33766" y="48573"/>
                  <a:pt x="33168" y="49096"/>
                </a:cubicBezTo>
                <a:lnTo>
                  <a:pt x="33168" y="49096"/>
                </a:lnTo>
                <a:cubicBezTo>
                  <a:pt x="35039" y="47452"/>
                  <a:pt x="36202" y="45125"/>
                  <a:pt x="36909" y="42752"/>
                </a:cubicBezTo>
                <a:cubicBezTo>
                  <a:pt x="38096" y="38894"/>
                  <a:pt x="38233" y="36749"/>
                  <a:pt x="41132" y="33941"/>
                </a:cubicBezTo>
                <a:cubicBezTo>
                  <a:pt x="43940" y="31225"/>
                  <a:pt x="47341" y="28691"/>
                  <a:pt x="49532" y="25427"/>
                </a:cubicBezTo>
                <a:cubicBezTo>
                  <a:pt x="54120" y="18534"/>
                  <a:pt x="57338" y="12486"/>
                  <a:pt x="57018" y="3721"/>
                </a:cubicBezTo>
                <a:cubicBezTo>
                  <a:pt x="56974" y="2544"/>
                  <a:pt x="56476" y="1001"/>
                  <a:pt x="55336" y="1001"/>
                </a:cubicBezTo>
                <a:cubicBezTo>
                  <a:pt x="55304" y="1001"/>
                  <a:pt x="55271" y="1002"/>
                  <a:pt x="55238" y="1004"/>
                </a:cubicBezTo>
                <a:cubicBezTo>
                  <a:pt x="54462" y="10249"/>
                  <a:pt x="50810" y="19242"/>
                  <a:pt x="44921" y="26432"/>
                </a:cubicBezTo>
                <a:lnTo>
                  <a:pt x="44921" y="26432"/>
                </a:lnTo>
                <a:cubicBezTo>
                  <a:pt x="47021" y="21844"/>
                  <a:pt x="48345" y="16914"/>
                  <a:pt x="48847" y="11892"/>
                </a:cubicBezTo>
                <a:cubicBezTo>
                  <a:pt x="48916" y="11185"/>
                  <a:pt x="49623" y="1392"/>
                  <a:pt x="49486" y="1392"/>
                </a:cubicBezTo>
                <a:lnTo>
                  <a:pt x="46884" y="1392"/>
                </a:lnTo>
                <a:cubicBezTo>
                  <a:pt x="46953" y="1392"/>
                  <a:pt x="46633" y="10660"/>
                  <a:pt x="46610" y="11664"/>
                </a:cubicBezTo>
                <a:cubicBezTo>
                  <a:pt x="46291" y="19539"/>
                  <a:pt x="43232" y="25998"/>
                  <a:pt x="37594" y="31225"/>
                </a:cubicBezTo>
                <a:cubicBezTo>
                  <a:pt x="36658" y="32092"/>
                  <a:pt x="35700" y="32983"/>
                  <a:pt x="35083" y="34101"/>
                </a:cubicBezTo>
                <a:cubicBezTo>
                  <a:pt x="34650" y="34923"/>
                  <a:pt x="34421" y="35836"/>
                  <a:pt x="34148" y="36749"/>
                </a:cubicBezTo>
                <a:cubicBezTo>
                  <a:pt x="33166" y="40013"/>
                  <a:pt x="31591" y="43117"/>
                  <a:pt x="29514" y="45856"/>
                </a:cubicBezTo>
                <a:cubicBezTo>
                  <a:pt x="30313" y="44806"/>
                  <a:pt x="29012" y="38963"/>
                  <a:pt x="28921" y="37525"/>
                </a:cubicBezTo>
                <a:cubicBezTo>
                  <a:pt x="28761" y="35220"/>
                  <a:pt x="28327" y="33074"/>
                  <a:pt x="28030" y="30814"/>
                </a:cubicBezTo>
                <a:cubicBezTo>
                  <a:pt x="27277" y="24948"/>
                  <a:pt x="27072" y="19128"/>
                  <a:pt x="25132" y="13444"/>
                </a:cubicBezTo>
                <a:cubicBezTo>
                  <a:pt x="24196" y="10637"/>
                  <a:pt x="22895" y="7966"/>
                  <a:pt x="21616" y="5296"/>
                </a:cubicBezTo>
                <a:cubicBezTo>
                  <a:pt x="20658" y="3264"/>
                  <a:pt x="19585" y="1141"/>
                  <a:pt x="17645" y="0"/>
                </a:cubicBezTo>
                <a:close/>
                <a:moveTo>
                  <a:pt x="41852" y="134221"/>
                </a:moveTo>
                <a:cubicBezTo>
                  <a:pt x="41855" y="134226"/>
                  <a:pt x="41859" y="134231"/>
                  <a:pt x="41862" y="134236"/>
                </a:cubicBezTo>
                <a:cubicBezTo>
                  <a:pt x="41859" y="134231"/>
                  <a:pt x="41855" y="134226"/>
                  <a:pt x="41852" y="13422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5" name="Google Shape;1455;p9"/>
          <p:cNvSpPr/>
          <p:nvPr/>
        </p:nvSpPr>
        <p:spPr>
          <a:xfrm>
            <a:off x="-2357300" y="-147899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6" name="Google Shape;1456;p9"/>
          <p:cNvSpPr/>
          <p:nvPr/>
        </p:nvSpPr>
        <p:spPr>
          <a:xfrm>
            <a:off x="-2366437" y="-14993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7" name="Google Shape;1457;p9"/>
          <p:cNvSpPr/>
          <p:nvPr/>
        </p:nvSpPr>
        <p:spPr>
          <a:xfrm>
            <a:off x="-2814635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8" name="Google Shape;1458;p9"/>
          <p:cNvSpPr/>
          <p:nvPr/>
        </p:nvSpPr>
        <p:spPr>
          <a:xfrm>
            <a:off x="-2831105" y="-163799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9" name="Google Shape;1459;p9"/>
          <p:cNvSpPr/>
          <p:nvPr/>
        </p:nvSpPr>
        <p:spPr>
          <a:xfrm>
            <a:off x="-2852144" y="2298988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0" name="Google Shape;1460;p9"/>
          <p:cNvSpPr/>
          <p:nvPr/>
        </p:nvSpPr>
        <p:spPr>
          <a:xfrm>
            <a:off x="-1325493" y="31854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1" name="Google Shape;1461;p9"/>
          <p:cNvSpPr/>
          <p:nvPr/>
        </p:nvSpPr>
        <p:spPr>
          <a:xfrm>
            <a:off x="96837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2" name="Google Shape;1462;p9"/>
          <p:cNvSpPr/>
          <p:nvPr/>
        </p:nvSpPr>
        <p:spPr>
          <a:xfrm>
            <a:off x="-498768" y="54306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3" name="Google Shape;1463;p9"/>
          <p:cNvSpPr/>
          <p:nvPr/>
        </p:nvSpPr>
        <p:spPr>
          <a:xfrm>
            <a:off x="-1325497" y="54146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4" name="Google Shape;1464;p9"/>
          <p:cNvSpPr/>
          <p:nvPr/>
        </p:nvSpPr>
        <p:spPr>
          <a:xfrm>
            <a:off x="103347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5" name="Google Shape;1465;p9"/>
          <p:cNvSpPr/>
          <p:nvPr/>
        </p:nvSpPr>
        <p:spPr>
          <a:xfrm>
            <a:off x="98290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6" name="Google Shape;1466;p9"/>
          <p:cNvSpPr/>
          <p:nvPr/>
        </p:nvSpPr>
        <p:spPr>
          <a:xfrm>
            <a:off x="109211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7" name="Google Shape;1467;p9"/>
          <p:cNvSpPr/>
          <p:nvPr/>
        </p:nvSpPr>
        <p:spPr>
          <a:xfrm>
            <a:off x="109203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8" name="Google Shape;1468;p9"/>
          <p:cNvSpPr/>
          <p:nvPr/>
        </p:nvSpPr>
        <p:spPr>
          <a:xfrm>
            <a:off x="105785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9" name="Google Shape;1469;p9"/>
          <p:cNvSpPr/>
          <p:nvPr/>
        </p:nvSpPr>
        <p:spPr>
          <a:xfrm>
            <a:off x="113994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0" name="Google Shape;1470;p9"/>
          <p:cNvSpPr/>
          <p:nvPr/>
        </p:nvSpPr>
        <p:spPr>
          <a:xfrm>
            <a:off x="110396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1" name="Google Shape;1471;p9"/>
          <p:cNvSpPr/>
          <p:nvPr/>
        </p:nvSpPr>
        <p:spPr>
          <a:xfrm>
            <a:off x="117050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2" name="Google Shape;1472;p9"/>
          <p:cNvSpPr/>
          <p:nvPr/>
        </p:nvSpPr>
        <p:spPr>
          <a:xfrm>
            <a:off x="130685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3" name="Google Shape;1473;p9"/>
          <p:cNvSpPr/>
          <p:nvPr/>
        </p:nvSpPr>
        <p:spPr>
          <a:xfrm>
            <a:off x="142448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4" name="Google Shape;1474;p9"/>
          <p:cNvSpPr/>
          <p:nvPr/>
        </p:nvSpPr>
        <p:spPr>
          <a:xfrm>
            <a:off x="142740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75" name="Google Shape;1475;p9"/>
          <p:cNvGrpSpPr/>
          <p:nvPr/>
        </p:nvGrpSpPr>
        <p:grpSpPr>
          <a:xfrm>
            <a:off x="10016217" y="5158200"/>
            <a:ext cx="5004867" cy="1740067"/>
            <a:chOff x="12456600" y="3922575"/>
            <a:chExt cx="3753650" cy="1305050"/>
          </a:xfrm>
        </p:grpSpPr>
        <p:sp>
          <p:nvSpPr>
            <p:cNvPr id="1476" name="Google Shape;1476;p9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9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9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9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80" name="Google Shape;1480;p9"/>
          <p:cNvSpPr/>
          <p:nvPr/>
        </p:nvSpPr>
        <p:spPr>
          <a:xfrm>
            <a:off x="-1218453" y="32809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1" name="Google Shape;1481;p9"/>
          <p:cNvSpPr/>
          <p:nvPr/>
        </p:nvSpPr>
        <p:spPr>
          <a:xfrm>
            <a:off x="-832453" y="33787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2" name="Google Shape;1482;p9"/>
          <p:cNvSpPr/>
          <p:nvPr/>
        </p:nvSpPr>
        <p:spPr>
          <a:xfrm>
            <a:off x="-2824733" y="41329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3" name="Google Shape;1483;p9"/>
          <p:cNvSpPr/>
          <p:nvPr/>
        </p:nvSpPr>
        <p:spPr>
          <a:xfrm>
            <a:off x="-2824012" y="45664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4" name="Google Shape;1484;p9"/>
          <p:cNvSpPr/>
          <p:nvPr/>
        </p:nvSpPr>
        <p:spPr>
          <a:xfrm>
            <a:off x="-1476416" y="5057455"/>
            <a:ext cx="2108379" cy="2229172"/>
          </a:xfrm>
          <a:custGeom>
            <a:avLst/>
            <a:gdLst/>
            <a:ahLst/>
            <a:cxnLst/>
            <a:rect l="l" t="t" r="r" b="b"/>
            <a:pathLst>
              <a:path w="52613" h="50468" extrusionOk="0">
                <a:moveTo>
                  <a:pt x="51996" y="29400"/>
                </a:moveTo>
                <a:cubicBezTo>
                  <a:pt x="51989" y="29401"/>
                  <a:pt x="51982" y="29402"/>
                  <a:pt x="51975" y="29403"/>
                </a:cubicBezTo>
                <a:lnTo>
                  <a:pt x="51975" y="29403"/>
                </a:lnTo>
                <a:cubicBezTo>
                  <a:pt x="51982" y="29402"/>
                  <a:pt x="51989" y="29401"/>
                  <a:pt x="51996" y="29400"/>
                </a:cubicBezTo>
                <a:close/>
                <a:moveTo>
                  <a:pt x="22369" y="1"/>
                </a:moveTo>
                <a:cubicBezTo>
                  <a:pt x="20543" y="10569"/>
                  <a:pt x="20132" y="21388"/>
                  <a:pt x="21205" y="32070"/>
                </a:cubicBezTo>
                <a:cubicBezTo>
                  <a:pt x="19744" y="22986"/>
                  <a:pt x="18306" y="13924"/>
                  <a:pt x="16845" y="4840"/>
                </a:cubicBezTo>
                <a:lnTo>
                  <a:pt x="16845" y="4840"/>
                </a:lnTo>
                <a:cubicBezTo>
                  <a:pt x="16526" y="13719"/>
                  <a:pt x="17416" y="22643"/>
                  <a:pt x="19493" y="31271"/>
                </a:cubicBezTo>
                <a:cubicBezTo>
                  <a:pt x="17507" y="25839"/>
                  <a:pt x="15818" y="20292"/>
                  <a:pt x="14426" y="14677"/>
                </a:cubicBezTo>
                <a:lnTo>
                  <a:pt x="14426" y="14677"/>
                </a:lnTo>
                <a:cubicBezTo>
                  <a:pt x="15014" y="19518"/>
                  <a:pt x="15968" y="24332"/>
                  <a:pt x="17279" y="29041"/>
                </a:cubicBezTo>
                <a:lnTo>
                  <a:pt x="17279" y="29041"/>
                </a:lnTo>
                <a:cubicBezTo>
                  <a:pt x="15744" y="24613"/>
                  <a:pt x="13712" y="20365"/>
                  <a:pt x="11230" y="16412"/>
                </a:cubicBezTo>
                <a:lnTo>
                  <a:pt x="11230" y="16412"/>
                </a:lnTo>
                <a:cubicBezTo>
                  <a:pt x="14243" y="23054"/>
                  <a:pt x="15544" y="29080"/>
                  <a:pt x="16435" y="36247"/>
                </a:cubicBezTo>
                <a:cubicBezTo>
                  <a:pt x="14084" y="29970"/>
                  <a:pt x="11071" y="23945"/>
                  <a:pt x="7487" y="18284"/>
                </a:cubicBezTo>
                <a:lnTo>
                  <a:pt x="7487" y="18284"/>
                </a:lnTo>
                <a:cubicBezTo>
                  <a:pt x="10614" y="24492"/>
                  <a:pt x="13787" y="30861"/>
                  <a:pt x="14677" y="37754"/>
                </a:cubicBezTo>
                <a:cubicBezTo>
                  <a:pt x="12189" y="30336"/>
                  <a:pt x="8720" y="23214"/>
                  <a:pt x="4383" y="16686"/>
                </a:cubicBezTo>
                <a:cubicBezTo>
                  <a:pt x="3401" y="15225"/>
                  <a:pt x="2306" y="13719"/>
                  <a:pt x="708" y="12966"/>
                </a:cubicBezTo>
                <a:lnTo>
                  <a:pt x="708" y="12966"/>
                </a:lnTo>
                <a:cubicBezTo>
                  <a:pt x="4976" y="20521"/>
                  <a:pt x="9290" y="28213"/>
                  <a:pt x="11230" y="36681"/>
                </a:cubicBezTo>
                <a:cubicBezTo>
                  <a:pt x="8537" y="29765"/>
                  <a:pt x="5478" y="22712"/>
                  <a:pt x="0" y="17713"/>
                </a:cubicBezTo>
                <a:lnTo>
                  <a:pt x="0" y="17713"/>
                </a:lnTo>
                <a:cubicBezTo>
                  <a:pt x="4269" y="24241"/>
                  <a:pt x="7487" y="31454"/>
                  <a:pt x="9496" y="38986"/>
                </a:cubicBezTo>
                <a:lnTo>
                  <a:pt x="37594" y="50467"/>
                </a:lnTo>
                <a:cubicBezTo>
                  <a:pt x="38598" y="47774"/>
                  <a:pt x="40538" y="45514"/>
                  <a:pt x="42798" y="43734"/>
                </a:cubicBezTo>
                <a:cubicBezTo>
                  <a:pt x="45035" y="41954"/>
                  <a:pt x="47591" y="40607"/>
                  <a:pt x="50125" y="39260"/>
                </a:cubicBezTo>
                <a:lnTo>
                  <a:pt x="50125" y="39260"/>
                </a:lnTo>
                <a:cubicBezTo>
                  <a:pt x="44510" y="41337"/>
                  <a:pt x="39465" y="44921"/>
                  <a:pt x="35676" y="49532"/>
                </a:cubicBezTo>
                <a:cubicBezTo>
                  <a:pt x="37913" y="43803"/>
                  <a:pt x="43688" y="40287"/>
                  <a:pt x="49303" y="37754"/>
                </a:cubicBezTo>
                <a:lnTo>
                  <a:pt x="49303" y="37754"/>
                </a:lnTo>
                <a:cubicBezTo>
                  <a:pt x="43688" y="39466"/>
                  <a:pt x="38530" y="42707"/>
                  <a:pt x="34604" y="47067"/>
                </a:cubicBezTo>
                <a:cubicBezTo>
                  <a:pt x="37708" y="42296"/>
                  <a:pt x="42319" y="38507"/>
                  <a:pt x="47614" y="36407"/>
                </a:cubicBezTo>
                <a:lnTo>
                  <a:pt x="47614" y="36407"/>
                </a:lnTo>
                <a:cubicBezTo>
                  <a:pt x="42661" y="37229"/>
                  <a:pt x="38027" y="39671"/>
                  <a:pt x="34535" y="43278"/>
                </a:cubicBezTo>
                <a:cubicBezTo>
                  <a:pt x="38297" y="38307"/>
                  <a:pt x="45385" y="30330"/>
                  <a:pt x="51975" y="29403"/>
                </a:cubicBezTo>
                <a:lnTo>
                  <a:pt x="51975" y="29403"/>
                </a:lnTo>
                <a:cubicBezTo>
                  <a:pt x="44270" y="30482"/>
                  <a:pt x="37771" y="35545"/>
                  <a:pt x="32002" y="40767"/>
                </a:cubicBezTo>
                <a:cubicBezTo>
                  <a:pt x="37685" y="33874"/>
                  <a:pt x="44715" y="28122"/>
                  <a:pt x="52613" y="23922"/>
                </a:cubicBezTo>
                <a:lnTo>
                  <a:pt x="52613" y="23922"/>
                </a:lnTo>
                <a:cubicBezTo>
                  <a:pt x="44304" y="27003"/>
                  <a:pt x="36818" y="32276"/>
                  <a:pt x="31111" y="39055"/>
                </a:cubicBezTo>
                <a:cubicBezTo>
                  <a:pt x="35745" y="30929"/>
                  <a:pt x="42638" y="24127"/>
                  <a:pt x="50832" y="19608"/>
                </a:cubicBezTo>
                <a:lnTo>
                  <a:pt x="50832" y="19608"/>
                </a:lnTo>
                <a:cubicBezTo>
                  <a:pt x="42118" y="23531"/>
                  <a:pt x="34567" y="29985"/>
                  <a:pt x="29341" y="37967"/>
                </a:cubicBezTo>
                <a:lnTo>
                  <a:pt x="29341" y="37967"/>
                </a:lnTo>
                <a:cubicBezTo>
                  <a:pt x="35089" y="29185"/>
                  <a:pt x="40861" y="20379"/>
                  <a:pt x="46610" y="11573"/>
                </a:cubicBezTo>
                <a:lnTo>
                  <a:pt x="46610" y="11573"/>
                </a:lnTo>
                <a:cubicBezTo>
                  <a:pt x="41246" y="19288"/>
                  <a:pt x="35517" y="26729"/>
                  <a:pt x="29445" y="33896"/>
                </a:cubicBezTo>
                <a:cubicBezTo>
                  <a:pt x="33942" y="25428"/>
                  <a:pt x="38575" y="17051"/>
                  <a:pt x="43323" y="8743"/>
                </a:cubicBezTo>
                <a:lnTo>
                  <a:pt x="43323" y="8743"/>
                </a:lnTo>
                <a:cubicBezTo>
                  <a:pt x="37320" y="16618"/>
                  <a:pt x="31248" y="24629"/>
                  <a:pt x="27573" y="33851"/>
                </a:cubicBezTo>
                <a:cubicBezTo>
                  <a:pt x="30860" y="24972"/>
                  <a:pt x="34193" y="16001"/>
                  <a:pt x="39465" y="8149"/>
                </a:cubicBezTo>
                <a:lnTo>
                  <a:pt x="39465" y="8149"/>
                </a:lnTo>
                <a:cubicBezTo>
                  <a:pt x="32937" y="15294"/>
                  <a:pt x="29308" y="24561"/>
                  <a:pt x="25839" y="33577"/>
                </a:cubicBezTo>
                <a:cubicBezTo>
                  <a:pt x="28989" y="23488"/>
                  <a:pt x="31431" y="13148"/>
                  <a:pt x="33166" y="2717"/>
                </a:cubicBezTo>
                <a:lnTo>
                  <a:pt x="33166" y="2717"/>
                </a:lnTo>
                <a:cubicBezTo>
                  <a:pt x="30312" y="12555"/>
                  <a:pt x="27459" y="22392"/>
                  <a:pt x="24629" y="32230"/>
                </a:cubicBezTo>
                <a:cubicBezTo>
                  <a:pt x="26364" y="21890"/>
                  <a:pt x="26113" y="11345"/>
                  <a:pt x="25839" y="868"/>
                </a:cubicBezTo>
                <a:lnTo>
                  <a:pt x="25839" y="868"/>
                </a:lnTo>
                <a:cubicBezTo>
                  <a:pt x="24241" y="11117"/>
                  <a:pt x="23214" y="21457"/>
                  <a:pt x="22757" y="31819"/>
                </a:cubicBezTo>
                <a:cubicBezTo>
                  <a:pt x="22963" y="21205"/>
                  <a:pt x="22826" y="10592"/>
                  <a:pt x="2236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85" name="Google Shape;1485;p9"/>
          <p:cNvGrpSpPr/>
          <p:nvPr/>
        </p:nvGrpSpPr>
        <p:grpSpPr>
          <a:xfrm>
            <a:off x="4157367" y="5737167"/>
            <a:ext cx="1037067" cy="670400"/>
            <a:chOff x="3170025" y="4615900"/>
            <a:chExt cx="777800" cy="502800"/>
          </a:xfrm>
        </p:grpSpPr>
        <p:sp>
          <p:nvSpPr>
            <p:cNvPr id="1486" name="Google Shape;1486;p9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9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9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9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9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9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4" name="Google Shape;1494;p9"/>
          <p:cNvGrpSpPr/>
          <p:nvPr/>
        </p:nvGrpSpPr>
        <p:grpSpPr>
          <a:xfrm>
            <a:off x="2143618" y="5098967"/>
            <a:ext cx="2339633" cy="1780400"/>
            <a:chOff x="0" y="3611325"/>
            <a:chExt cx="1754725" cy="1335300"/>
          </a:xfrm>
        </p:grpSpPr>
        <p:sp>
          <p:nvSpPr>
            <p:cNvPr id="1495" name="Google Shape;1495;p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7" name="Google Shape;1497;p9"/>
          <p:cNvGrpSpPr/>
          <p:nvPr/>
        </p:nvGrpSpPr>
        <p:grpSpPr>
          <a:xfrm>
            <a:off x="1232165" y="6334220"/>
            <a:ext cx="800188" cy="1286533"/>
            <a:chOff x="5837150" y="3173200"/>
            <a:chExt cx="411450" cy="661525"/>
          </a:xfrm>
        </p:grpSpPr>
        <p:sp>
          <p:nvSpPr>
            <p:cNvPr id="1498" name="Google Shape;1498;p9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9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9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9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9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9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9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9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9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9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9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9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9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9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12" name="Google Shape;1512;p9"/>
          <p:cNvGrpSpPr/>
          <p:nvPr/>
        </p:nvGrpSpPr>
        <p:grpSpPr>
          <a:xfrm rot="1929417" flipH="1">
            <a:off x="1463174" y="6227994"/>
            <a:ext cx="1444889" cy="1497689"/>
            <a:chOff x="5796650" y="3313950"/>
            <a:chExt cx="742975" cy="770125"/>
          </a:xfrm>
        </p:grpSpPr>
        <p:sp>
          <p:nvSpPr>
            <p:cNvPr id="1513" name="Google Shape;1513;p9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9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9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9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9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9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9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9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9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9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9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9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9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9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27" name="Google Shape;1527;p9"/>
          <p:cNvSpPr/>
          <p:nvPr/>
        </p:nvSpPr>
        <p:spPr>
          <a:xfrm>
            <a:off x="2132020" y="55951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8" name="Google Shape;1528;p9"/>
          <p:cNvSpPr txBox="1">
            <a:spLocks noGrp="1"/>
          </p:cNvSpPr>
          <p:nvPr>
            <p:ph type="title"/>
          </p:nvPr>
        </p:nvSpPr>
        <p:spPr>
          <a:xfrm>
            <a:off x="3711967" y="2107000"/>
            <a:ext cx="4796800" cy="106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5959612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0" name="Google Shape;1530;p10"/>
          <p:cNvSpPr txBox="1">
            <a:spLocks noGrp="1"/>
          </p:cNvSpPr>
          <p:nvPr>
            <p:ph type="body" idx="1"/>
          </p:nvPr>
        </p:nvSpPr>
        <p:spPr>
          <a:xfrm>
            <a:off x="7699433" y="1818400"/>
            <a:ext cx="3541600" cy="27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667" b="1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4356451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tags" Target="../tags/tag2.xml"/><Relationship Id="rId3" Type="http://schemas.openxmlformats.org/officeDocument/2006/relationships/slideLayout" Target="../slideLayouts/slideLayout33.xml"/><Relationship Id="rId7" Type="http://schemas.openxmlformats.org/officeDocument/2006/relationships/tags" Target="../tags/tag1.xml"/><Relationship Id="rId2" Type="http://schemas.openxmlformats.org/officeDocument/2006/relationships/slideLayout" Target="../slideLayouts/slideLayout32.xml"/><Relationship Id="rId1" Type="http://schemas.openxmlformats.org/officeDocument/2006/relationships/slideLayout" Target="../slideLayouts/slideLayout31.xml"/><Relationship Id="rId6" Type="http://schemas.openxmlformats.org/officeDocument/2006/relationships/theme" Target="../theme/theme2.xml"/><Relationship Id="rId5" Type="http://schemas.openxmlformats.org/officeDocument/2006/relationships/slideLayout" Target="../slideLayouts/slideLayout35.xml"/><Relationship Id="rId10" Type="http://schemas.openxmlformats.org/officeDocument/2006/relationships/image" Target="../media/image1.jpg"/><Relationship Id="rId4" Type="http://schemas.openxmlformats.org/officeDocument/2006/relationships/slideLayout" Target="../slideLayouts/slideLayout34.xml"/><Relationship Id="rId9" Type="http://schemas.openxmlformats.org/officeDocument/2006/relationships/tags" Target="../tags/tag3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theme" Target="../theme/theme3.xml"/><Relationship Id="rId3" Type="http://schemas.openxmlformats.org/officeDocument/2006/relationships/slideLayout" Target="../slideLayouts/slideLayout38.xml"/><Relationship Id="rId7" Type="http://schemas.openxmlformats.org/officeDocument/2006/relationships/slideLayout" Target="../slideLayouts/slideLayout42.xml"/><Relationship Id="rId2" Type="http://schemas.openxmlformats.org/officeDocument/2006/relationships/slideLayout" Target="../slideLayouts/slideLayout37.xml"/><Relationship Id="rId1" Type="http://schemas.openxmlformats.org/officeDocument/2006/relationships/slideLayout" Target="../slideLayouts/slideLayout36.xml"/><Relationship Id="rId6" Type="http://schemas.openxmlformats.org/officeDocument/2006/relationships/slideLayout" Target="../slideLayouts/slideLayout41.xml"/><Relationship Id="rId5" Type="http://schemas.openxmlformats.org/officeDocument/2006/relationships/slideLayout" Target="../slideLayouts/slideLayout40.xml"/><Relationship Id="rId4" Type="http://schemas.openxmlformats.org/officeDocument/2006/relationships/slideLayout" Target="../slideLayouts/slideLayout3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8788869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2" r:id="rId11"/>
    <p:sldLayoutId id="2147483673" r:id="rId12"/>
    <p:sldLayoutId id="2147483674" r:id="rId13"/>
    <p:sldLayoutId id="2147483675" r:id="rId14"/>
    <p:sldLayoutId id="2147483676" r:id="rId15"/>
    <p:sldLayoutId id="2147483677" r:id="rId16"/>
    <p:sldLayoutId id="2147483678" r:id="rId17"/>
    <p:sldLayoutId id="2147483680" r:id="rId18"/>
    <p:sldLayoutId id="2147483681" r:id="rId19"/>
    <p:sldLayoutId id="2147483682" r:id="rId20"/>
    <p:sldLayoutId id="2147483683" r:id="rId21"/>
    <p:sldLayoutId id="2147483684" r:id="rId22"/>
    <p:sldLayoutId id="2147483685" r:id="rId23"/>
    <p:sldLayoutId id="2147483686" r:id="rId24"/>
    <p:sldLayoutId id="2147483687" r:id="rId25"/>
    <p:sldLayoutId id="2147483688" r:id="rId26"/>
    <p:sldLayoutId id="2147483689" r:id="rId27"/>
    <p:sldLayoutId id="2147483690" r:id="rId28"/>
    <p:sldLayoutId id="2147483691" r:id="rId29"/>
    <p:sldLayoutId id="2147483692" r:id="rId3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>
            <a:extLst>
              <a:ext uri="{FF2B5EF4-FFF2-40B4-BE49-F238E27FC236}">
                <a16:creationId xmlns:a16="http://schemas.microsoft.com/office/drawing/2014/main" id="{CD0CE00B-B040-4546-AF5D-EEF96AA126B0}"/>
              </a:ext>
            </a:extLst>
          </p:cNvPr>
          <p:cNvGrpSpPr>
            <a:grpSpLocks noGrp="1" noSelect="1" noRot="1" noMove="1" noResize="1"/>
          </p:cNvGrpSpPr>
          <p:nvPr userDrawn="1">
            <p:custDataLst>
              <p:tags r:id="rId7"/>
            </p:custDataLst>
          </p:nvPr>
        </p:nvGrpSpPr>
        <p:grpSpPr>
          <a:xfrm>
            <a:off x="-2202100" y="-2224223"/>
            <a:ext cx="16596200" cy="11284323"/>
            <a:chOff x="-2202100" y="-2224223"/>
            <a:chExt cx="16596200" cy="11284323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AA423BDB-6737-4700-9989-01683A4147DA}"/>
                </a:ext>
              </a:extLst>
            </p:cNvPr>
            <p:cNvSpPr/>
            <p:nvPr/>
          </p:nvSpPr>
          <p:spPr>
            <a:xfrm>
              <a:off x="4851540" y="8494776"/>
              <a:ext cx="2488920" cy="565324"/>
            </a:xfrm>
            <a:prstGeom prst="rect">
              <a:avLst/>
            </a:prstGeom>
            <a:noFill/>
            <a:ln w="2159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391E50D3-44ED-477F-84FB-1E24BC65ED8F}"/>
                </a:ext>
              </a:extLst>
            </p:cNvPr>
            <p:cNvSpPr txBox="1"/>
            <p:nvPr/>
          </p:nvSpPr>
          <p:spPr>
            <a:xfrm>
              <a:off x="5006988" y="8647176"/>
              <a:ext cx="2178025" cy="260524"/>
            </a:xfrm>
            <a:custGeom>
              <a:avLst/>
              <a:gdLst/>
              <a:ahLst/>
              <a:cxnLst/>
              <a:rect l="l" t="t" r="r" b="b"/>
              <a:pathLst>
                <a:path w="2178025" h="260524">
                  <a:moveTo>
                    <a:pt x="1807648" y="222182"/>
                  </a:moveTo>
                  <a:cubicBezTo>
                    <a:pt x="1814010" y="222182"/>
                    <a:pt x="1818838" y="223968"/>
                    <a:pt x="1822130" y="227540"/>
                  </a:cubicBezTo>
                  <a:cubicBezTo>
                    <a:pt x="1825423" y="231111"/>
                    <a:pt x="1827070" y="235576"/>
                    <a:pt x="1827070" y="240934"/>
                  </a:cubicBezTo>
                  <a:cubicBezTo>
                    <a:pt x="1827070" y="246069"/>
                    <a:pt x="1825423" y="250366"/>
                    <a:pt x="1822130" y="253826"/>
                  </a:cubicBezTo>
                  <a:cubicBezTo>
                    <a:pt x="1818838" y="257287"/>
                    <a:pt x="1814010" y="259017"/>
                    <a:pt x="1807648" y="259017"/>
                  </a:cubicBezTo>
                  <a:cubicBezTo>
                    <a:pt x="1801285" y="259017"/>
                    <a:pt x="1796513" y="257287"/>
                    <a:pt x="1793332" y="253826"/>
                  </a:cubicBezTo>
                  <a:cubicBezTo>
                    <a:pt x="1790151" y="250366"/>
                    <a:pt x="1788560" y="246069"/>
                    <a:pt x="1788560" y="240934"/>
                  </a:cubicBezTo>
                  <a:cubicBezTo>
                    <a:pt x="1788560" y="235576"/>
                    <a:pt x="1790151" y="231111"/>
                    <a:pt x="1793332" y="227540"/>
                  </a:cubicBezTo>
                  <a:cubicBezTo>
                    <a:pt x="1796513" y="223968"/>
                    <a:pt x="1801285" y="222182"/>
                    <a:pt x="1807648" y="222182"/>
                  </a:cubicBezTo>
                  <a:close/>
                  <a:moveTo>
                    <a:pt x="807523" y="222182"/>
                  </a:moveTo>
                  <a:cubicBezTo>
                    <a:pt x="813885" y="222182"/>
                    <a:pt x="818713" y="223968"/>
                    <a:pt x="822005" y="227540"/>
                  </a:cubicBezTo>
                  <a:cubicBezTo>
                    <a:pt x="825298" y="231111"/>
                    <a:pt x="826945" y="235576"/>
                    <a:pt x="826945" y="240934"/>
                  </a:cubicBezTo>
                  <a:cubicBezTo>
                    <a:pt x="826945" y="246069"/>
                    <a:pt x="825298" y="250366"/>
                    <a:pt x="822005" y="253826"/>
                  </a:cubicBezTo>
                  <a:cubicBezTo>
                    <a:pt x="818713" y="257287"/>
                    <a:pt x="813885" y="259017"/>
                    <a:pt x="807523" y="259017"/>
                  </a:cubicBezTo>
                  <a:cubicBezTo>
                    <a:pt x="801160" y="259017"/>
                    <a:pt x="796388" y="257287"/>
                    <a:pt x="793207" y="253826"/>
                  </a:cubicBezTo>
                  <a:cubicBezTo>
                    <a:pt x="790026" y="250366"/>
                    <a:pt x="788435" y="246069"/>
                    <a:pt x="788435" y="240934"/>
                  </a:cubicBezTo>
                  <a:cubicBezTo>
                    <a:pt x="788435" y="235576"/>
                    <a:pt x="790026" y="231111"/>
                    <a:pt x="793207" y="227540"/>
                  </a:cubicBezTo>
                  <a:cubicBezTo>
                    <a:pt x="796388" y="223968"/>
                    <a:pt x="801160" y="222182"/>
                    <a:pt x="807523" y="222182"/>
                  </a:cubicBezTo>
                  <a:close/>
                  <a:moveTo>
                    <a:pt x="1488076" y="98952"/>
                  </a:moveTo>
                  <a:cubicBezTo>
                    <a:pt x="1472896" y="98952"/>
                    <a:pt x="1461064" y="104812"/>
                    <a:pt x="1452581" y="116532"/>
                  </a:cubicBezTo>
                  <a:cubicBezTo>
                    <a:pt x="1444098" y="128253"/>
                    <a:pt x="1439856" y="145610"/>
                    <a:pt x="1439856" y="168604"/>
                  </a:cubicBezTo>
                  <a:cubicBezTo>
                    <a:pt x="1439856" y="189142"/>
                    <a:pt x="1444098" y="205215"/>
                    <a:pt x="1452581" y="216824"/>
                  </a:cubicBezTo>
                  <a:cubicBezTo>
                    <a:pt x="1461064" y="228433"/>
                    <a:pt x="1472784" y="234237"/>
                    <a:pt x="1487741" y="234237"/>
                  </a:cubicBezTo>
                  <a:cubicBezTo>
                    <a:pt x="1507387" y="234237"/>
                    <a:pt x="1521730" y="225419"/>
                    <a:pt x="1530771" y="207783"/>
                  </a:cubicBezTo>
                  <a:lnTo>
                    <a:pt x="1530771" y="124569"/>
                  </a:lnTo>
                  <a:cubicBezTo>
                    <a:pt x="1521507" y="107491"/>
                    <a:pt x="1507275" y="98952"/>
                    <a:pt x="1488076" y="98952"/>
                  </a:cubicBezTo>
                  <a:close/>
                  <a:moveTo>
                    <a:pt x="1678241" y="98115"/>
                  </a:moveTo>
                  <a:cubicBezTo>
                    <a:pt x="1665740" y="98115"/>
                    <a:pt x="1655248" y="102663"/>
                    <a:pt x="1646764" y="111761"/>
                  </a:cubicBezTo>
                  <a:cubicBezTo>
                    <a:pt x="1638281" y="120858"/>
                    <a:pt x="1633035" y="133610"/>
                    <a:pt x="1631026" y="150019"/>
                  </a:cubicBezTo>
                  <a:lnTo>
                    <a:pt x="1721774" y="150019"/>
                  </a:lnTo>
                  <a:lnTo>
                    <a:pt x="1721774" y="147675"/>
                  </a:lnTo>
                  <a:cubicBezTo>
                    <a:pt x="1720881" y="131936"/>
                    <a:pt x="1716639" y="119742"/>
                    <a:pt x="1709049" y="111091"/>
                  </a:cubicBezTo>
                  <a:cubicBezTo>
                    <a:pt x="1701459" y="102440"/>
                    <a:pt x="1691190" y="98115"/>
                    <a:pt x="1678241" y="98115"/>
                  </a:cubicBezTo>
                  <a:close/>
                  <a:moveTo>
                    <a:pt x="1855700" y="76014"/>
                  </a:moveTo>
                  <a:lnTo>
                    <a:pt x="1887345" y="76014"/>
                  </a:lnTo>
                  <a:lnTo>
                    <a:pt x="1933389" y="215150"/>
                  </a:lnTo>
                  <a:lnTo>
                    <a:pt x="1978260" y="76014"/>
                  </a:lnTo>
                  <a:lnTo>
                    <a:pt x="2009905" y="76014"/>
                  </a:lnTo>
                  <a:lnTo>
                    <a:pt x="1944941" y="257175"/>
                  </a:lnTo>
                  <a:lnTo>
                    <a:pt x="1921334" y="257175"/>
                  </a:lnTo>
                  <a:close/>
                  <a:moveTo>
                    <a:pt x="1333370" y="76014"/>
                  </a:moveTo>
                  <a:lnTo>
                    <a:pt x="1364344" y="76014"/>
                  </a:lnTo>
                  <a:lnTo>
                    <a:pt x="1364344" y="257175"/>
                  </a:lnTo>
                  <a:lnTo>
                    <a:pt x="1333370" y="257175"/>
                  </a:lnTo>
                  <a:close/>
                  <a:moveTo>
                    <a:pt x="514350" y="76014"/>
                  </a:moveTo>
                  <a:lnTo>
                    <a:pt x="545157" y="76014"/>
                  </a:lnTo>
                  <a:lnTo>
                    <a:pt x="580820" y="211634"/>
                  </a:lnTo>
                  <a:lnTo>
                    <a:pt x="623013" y="76014"/>
                  </a:lnTo>
                  <a:lnTo>
                    <a:pt x="647960" y="76014"/>
                  </a:lnTo>
                  <a:lnTo>
                    <a:pt x="690990" y="214480"/>
                  </a:lnTo>
                  <a:lnTo>
                    <a:pt x="725816" y="76014"/>
                  </a:lnTo>
                  <a:lnTo>
                    <a:pt x="756791" y="76014"/>
                  </a:lnTo>
                  <a:lnTo>
                    <a:pt x="704050" y="257175"/>
                  </a:lnTo>
                  <a:lnTo>
                    <a:pt x="678935" y="257175"/>
                  </a:lnTo>
                  <a:lnTo>
                    <a:pt x="634901" y="119881"/>
                  </a:lnTo>
                  <a:lnTo>
                    <a:pt x="592038" y="257175"/>
                  </a:lnTo>
                  <a:lnTo>
                    <a:pt x="566923" y="257175"/>
                  </a:lnTo>
                  <a:close/>
                  <a:moveTo>
                    <a:pt x="257175" y="76014"/>
                  </a:moveTo>
                  <a:lnTo>
                    <a:pt x="287982" y="76014"/>
                  </a:lnTo>
                  <a:lnTo>
                    <a:pt x="323645" y="211634"/>
                  </a:lnTo>
                  <a:lnTo>
                    <a:pt x="365838" y="76014"/>
                  </a:lnTo>
                  <a:lnTo>
                    <a:pt x="390785" y="76014"/>
                  </a:lnTo>
                  <a:lnTo>
                    <a:pt x="433815" y="214480"/>
                  </a:lnTo>
                  <a:lnTo>
                    <a:pt x="468641" y="76014"/>
                  </a:lnTo>
                  <a:lnTo>
                    <a:pt x="499616" y="76014"/>
                  </a:lnTo>
                  <a:lnTo>
                    <a:pt x="446875" y="257175"/>
                  </a:lnTo>
                  <a:lnTo>
                    <a:pt x="421760" y="257175"/>
                  </a:lnTo>
                  <a:lnTo>
                    <a:pt x="377726" y="119881"/>
                  </a:lnTo>
                  <a:lnTo>
                    <a:pt x="334863" y="257175"/>
                  </a:lnTo>
                  <a:lnTo>
                    <a:pt x="309748" y="257175"/>
                  </a:lnTo>
                  <a:close/>
                  <a:moveTo>
                    <a:pt x="0" y="76014"/>
                  </a:moveTo>
                  <a:lnTo>
                    <a:pt x="30807" y="76014"/>
                  </a:lnTo>
                  <a:lnTo>
                    <a:pt x="66470" y="211634"/>
                  </a:lnTo>
                  <a:lnTo>
                    <a:pt x="108663" y="76014"/>
                  </a:lnTo>
                  <a:lnTo>
                    <a:pt x="133610" y="76014"/>
                  </a:lnTo>
                  <a:lnTo>
                    <a:pt x="176640" y="214480"/>
                  </a:lnTo>
                  <a:lnTo>
                    <a:pt x="211466" y="76014"/>
                  </a:lnTo>
                  <a:lnTo>
                    <a:pt x="242441" y="76014"/>
                  </a:lnTo>
                  <a:lnTo>
                    <a:pt x="189700" y="257175"/>
                  </a:lnTo>
                  <a:lnTo>
                    <a:pt x="164585" y="257175"/>
                  </a:lnTo>
                  <a:lnTo>
                    <a:pt x="120551" y="119881"/>
                  </a:lnTo>
                  <a:lnTo>
                    <a:pt x="77688" y="257175"/>
                  </a:lnTo>
                  <a:lnTo>
                    <a:pt x="52573" y="257175"/>
                  </a:lnTo>
                  <a:close/>
                  <a:moveTo>
                    <a:pt x="2120094" y="72666"/>
                  </a:moveTo>
                  <a:cubicBezTo>
                    <a:pt x="2158380" y="72666"/>
                    <a:pt x="2177690" y="94264"/>
                    <a:pt x="2178025" y="137461"/>
                  </a:cubicBezTo>
                  <a:lnTo>
                    <a:pt x="2178025" y="257175"/>
                  </a:lnTo>
                  <a:lnTo>
                    <a:pt x="2147050" y="257175"/>
                  </a:lnTo>
                  <a:lnTo>
                    <a:pt x="2147050" y="137294"/>
                  </a:lnTo>
                  <a:cubicBezTo>
                    <a:pt x="2146938" y="124234"/>
                    <a:pt x="2143953" y="114579"/>
                    <a:pt x="2138092" y="108328"/>
                  </a:cubicBezTo>
                  <a:cubicBezTo>
                    <a:pt x="2132232" y="102077"/>
                    <a:pt x="2123107" y="98952"/>
                    <a:pt x="2110717" y="98952"/>
                  </a:cubicBezTo>
                  <a:cubicBezTo>
                    <a:pt x="2100671" y="98952"/>
                    <a:pt x="2091853" y="101631"/>
                    <a:pt x="2084263" y="106989"/>
                  </a:cubicBezTo>
                  <a:cubicBezTo>
                    <a:pt x="2076673" y="112347"/>
                    <a:pt x="2070757" y="119379"/>
                    <a:pt x="2066515" y="128085"/>
                  </a:cubicBezTo>
                  <a:lnTo>
                    <a:pt x="2066515" y="257175"/>
                  </a:lnTo>
                  <a:lnTo>
                    <a:pt x="2035541" y="257175"/>
                  </a:lnTo>
                  <a:lnTo>
                    <a:pt x="2035541" y="76014"/>
                  </a:lnTo>
                  <a:lnTo>
                    <a:pt x="2064841" y="76014"/>
                  </a:lnTo>
                  <a:lnTo>
                    <a:pt x="2065846" y="98785"/>
                  </a:lnTo>
                  <a:cubicBezTo>
                    <a:pt x="2079687" y="81372"/>
                    <a:pt x="2097769" y="72666"/>
                    <a:pt x="2120094" y="72666"/>
                  </a:cubicBezTo>
                  <a:close/>
                  <a:moveTo>
                    <a:pt x="1678241" y="72666"/>
                  </a:moveTo>
                  <a:cubicBezTo>
                    <a:pt x="1701794" y="72666"/>
                    <a:pt x="1720099" y="80423"/>
                    <a:pt x="1733159" y="95938"/>
                  </a:cubicBezTo>
                  <a:cubicBezTo>
                    <a:pt x="1746219" y="111454"/>
                    <a:pt x="1752749" y="133666"/>
                    <a:pt x="1752749" y="162576"/>
                  </a:cubicBezTo>
                  <a:lnTo>
                    <a:pt x="1752749" y="175468"/>
                  </a:lnTo>
                  <a:lnTo>
                    <a:pt x="1630021" y="175468"/>
                  </a:lnTo>
                  <a:cubicBezTo>
                    <a:pt x="1630468" y="193328"/>
                    <a:pt x="1635686" y="207755"/>
                    <a:pt x="1645676" y="218749"/>
                  </a:cubicBezTo>
                  <a:cubicBezTo>
                    <a:pt x="1655666" y="229744"/>
                    <a:pt x="1668363" y="235241"/>
                    <a:pt x="1683767" y="235241"/>
                  </a:cubicBezTo>
                  <a:cubicBezTo>
                    <a:pt x="1694706" y="235241"/>
                    <a:pt x="1703970" y="233009"/>
                    <a:pt x="1711560" y="228544"/>
                  </a:cubicBezTo>
                  <a:cubicBezTo>
                    <a:pt x="1719151" y="224079"/>
                    <a:pt x="1725792" y="218163"/>
                    <a:pt x="1731485" y="210796"/>
                  </a:cubicBezTo>
                  <a:lnTo>
                    <a:pt x="1750405" y="225530"/>
                  </a:lnTo>
                  <a:cubicBezTo>
                    <a:pt x="1735224" y="248859"/>
                    <a:pt x="1712453" y="260524"/>
                    <a:pt x="1682092" y="260524"/>
                  </a:cubicBezTo>
                  <a:cubicBezTo>
                    <a:pt x="1657536" y="260524"/>
                    <a:pt x="1637556" y="252459"/>
                    <a:pt x="1622152" y="236330"/>
                  </a:cubicBezTo>
                  <a:cubicBezTo>
                    <a:pt x="1606748" y="220201"/>
                    <a:pt x="1599046" y="198630"/>
                    <a:pt x="1599046" y="171617"/>
                  </a:cubicBezTo>
                  <a:lnTo>
                    <a:pt x="1599046" y="165925"/>
                  </a:lnTo>
                  <a:cubicBezTo>
                    <a:pt x="1599046" y="147954"/>
                    <a:pt x="1602479" y="131908"/>
                    <a:pt x="1609343" y="117788"/>
                  </a:cubicBezTo>
                  <a:cubicBezTo>
                    <a:pt x="1616208" y="103668"/>
                    <a:pt x="1625807" y="92618"/>
                    <a:pt x="1638142" y="84637"/>
                  </a:cubicBezTo>
                  <a:cubicBezTo>
                    <a:pt x="1650476" y="76656"/>
                    <a:pt x="1663842" y="72666"/>
                    <a:pt x="1678241" y="72666"/>
                  </a:cubicBezTo>
                  <a:close/>
                  <a:moveTo>
                    <a:pt x="1129624" y="72666"/>
                  </a:moveTo>
                  <a:cubicBezTo>
                    <a:pt x="1150162" y="72666"/>
                    <a:pt x="1166822" y="77968"/>
                    <a:pt x="1179602" y="88572"/>
                  </a:cubicBezTo>
                  <a:cubicBezTo>
                    <a:pt x="1192383" y="99175"/>
                    <a:pt x="1198773" y="112737"/>
                    <a:pt x="1198773" y="129257"/>
                  </a:cubicBezTo>
                  <a:lnTo>
                    <a:pt x="1167631" y="129257"/>
                  </a:lnTo>
                  <a:cubicBezTo>
                    <a:pt x="1167631" y="120774"/>
                    <a:pt x="1164031" y="113463"/>
                    <a:pt x="1156831" y="107324"/>
                  </a:cubicBezTo>
                  <a:cubicBezTo>
                    <a:pt x="1149632" y="101185"/>
                    <a:pt x="1140563" y="98115"/>
                    <a:pt x="1129624" y="98115"/>
                  </a:cubicBezTo>
                  <a:cubicBezTo>
                    <a:pt x="1118350" y="98115"/>
                    <a:pt x="1109532" y="100571"/>
                    <a:pt x="1103170" y="105482"/>
                  </a:cubicBezTo>
                  <a:cubicBezTo>
                    <a:pt x="1096807" y="110393"/>
                    <a:pt x="1093626" y="116811"/>
                    <a:pt x="1093626" y="124737"/>
                  </a:cubicBezTo>
                  <a:cubicBezTo>
                    <a:pt x="1093626" y="132215"/>
                    <a:pt x="1096584" y="137852"/>
                    <a:pt x="1102500" y="141647"/>
                  </a:cubicBezTo>
                  <a:cubicBezTo>
                    <a:pt x="1108416" y="145442"/>
                    <a:pt x="1119104" y="149070"/>
                    <a:pt x="1134563" y="152530"/>
                  </a:cubicBezTo>
                  <a:cubicBezTo>
                    <a:pt x="1150023" y="155990"/>
                    <a:pt x="1162552" y="160120"/>
                    <a:pt x="1172151" y="164920"/>
                  </a:cubicBezTo>
                  <a:cubicBezTo>
                    <a:pt x="1181751" y="169720"/>
                    <a:pt x="1188867" y="175496"/>
                    <a:pt x="1193499" y="182249"/>
                  </a:cubicBezTo>
                  <a:cubicBezTo>
                    <a:pt x="1198131" y="189002"/>
                    <a:pt x="1200447" y="197234"/>
                    <a:pt x="1200447" y="206945"/>
                  </a:cubicBezTo>
                  <a:cubicBezTo>
                    <a:pt x="1200447" y="223131"/>
                    <a:pt x="1193973" y="236107"/>
                    <a:pt x="1181025" y="245873"/>
                  </a:cubicBezTo>
                  <a:cubicBezTo>
                    <a:pt x="1168077" y="255640"/>
                    <a:pt x="1151278" y="260524"/>
                    <a:pt x="1130628" y="260524"/>
                  </a:cubicBezTo>
                  <a:cubicBezTo>
                    <a:pt x="1116118" y="260524"/>
                    <a:pt x="1103281" y="257956"/>
                    <a:pt x="1092119" y="252822"/>
                  </a:cubicBezTo>
                  <a:cubicBezTo>
                    <a:pt x="1080957" y="247687"/>
                    <a:pt x="1072223" y="240516"/>
                    <a:pt x="1065916" y="231307"/>
                  </a:cubicBezTo>
                  <a:cubicBezTo>
                    <a:pt x="1059610" y="222098"/>
                    <a:pt x="1056456" y="212136"/>
                    <a:pt x="1056456" y="201420"/>
                  </a:cubicBezTo>
                  <a:lnTo>
                    <a:pt x="1087431" y="201420"/>
                  </a:lnTo>
                  <a:cubicBezTo>
                    <a:pt x="1087989" y="211801"/>
                    <a:pt x="1092147" y="220033"/>
                    <a:pt x="1099905" y="226116"/>
                  </a:cubicBezTo>
                  <a:cubicBezTo>
                    <a:pt x="1107662" y="232200"/>
                    <a:pt x="1117904" y="235241"/>
                    <a:pt x="1130628" y="235241"/>
                  </a:cubicBezTo>
                  <a:cubicBezTo>
                    <a:pt x="1142349" y="235241"/>
                    <a:pt x="1151753" y="232869"/>
                    <a:pt x="1158841" y="228126"/>
                  </a:cubicBezTo>
                  <a:cubicBezTo>
                    <a:pt x="1165929" y="223382"/>
                    <a:pt x="1169473" y="217047"/>
                    <a:pt x="1169473" y="209122"/>
                  </a:cubicBezTo>
                  <a:cubicBezTo>
                    <a:pt x="1169473" y="200751"/>
                    <a:pt x="1166319" y="194249"/>
                    <a:pt x="1160013" y="189616"/>
                  </a:cubicBezTo>
                  <a:cubicBezTo>
                    <a:pt x="1153706" y="184984"/>
                    <a:pt x="1142711" y="180994"/>
                    <a:pt x="1127029" y="177645"/>
                  </a:cubicBezTo>
                  <a:cubicBezTo>
                    <a:pt x="1111346" y="174296"/>
                    <a:pt x="1098900" y="170278"/>
                    <a:pt x="1089691" y="165590"/>
                  </a:cubicBezTo>
                  <a:cubicBezTo>
                    <a:pt x="1080483" y="160902"/>
                    <a:pt x="1073674" y="155321"/>
                    <a:pt x="1069265" y="148847"/>
                  </a:cubicBezTo>
                  <a:cubicBezTo>
                    <a:pt x="1064856" y="142373"/>
                    <a:pt x="1062651" y="134671"/>
                    <a:pt x="1062651" y="125741"/>
                  </a:cubicBezTo>
                  <a:cubicBezTo>
                    <a:pt x="1062651" y="110896"/>
                    <a:pt x="1068930" y="98338"/>
                    <a:pt x="1081487" y="88069"/>
                  </a:cubicBezTo>
                  <a:cubicBezTo>
                    <a:pt x="1094045" y="77800"/>
                    <a:pt x="1110090" y="72666"/>
                    <a:pt x="1129624" y="72666"/>
                  </a:cubicBezTo>
                  <a:close/>
                  <a:moveTo>
                    <a:pt x="942472" y="35831"/>
                  </a:moveTo>
                  <a:cubicBezTo>
                    <a:pt x="928855" y="35831"/>
                    <a:pt x="917916" y="41049"/>
                    <a:pt x="909656" y="51485"/>
                  </a:cubicBezTo>
                  <a:cubicBezTo>
                    <a:pt x="901396" y="61922"/>
                    <a:pt x="897266" y="75679"/>
                    <a:pt x="897266" y="92757"/>
                  </a:cubicBezTo>
                  <a:cubicBezTo>
                    <a:pt x="897266" y="109389"/>
                    <a:pt x="901256" y="123090"/>
                    <a:pt x="909237" y="133862"/>
                  </a:cubicBezTo>
                  <a:cubicBezTo>
                    <a:pt x="917218" y="144633"/>
                    <a:pt x="927906" y="150019"/>
                    <a:pt x="941300" y="150019"/>
                  </a:cubicBezTo>
                  <a:cubicBezTo>
                    <a:pt x="951681" y="150019"/>
                    <a:pt x="961253" y="146838"/>
                    <a:pt x="970015" y="140475"/>
                  </a:cubicBezTo>
                  <a:cubicBezTo>
                    <a:pt x="978777" y="134113"/>
                    <a:pt x="985168" y="126243"/>
                    <a:pt x="989186" y="116867"/>
                  </a:cubicBezTo>
                  <a:lnTo>
                    <a:pt x="989186" y="104477"/>
                  </a:lnTo>
                  <a:cubicBezTo>
                    <a:pt x="989186" y="84163"/>
                    <a:pt x="984777" y="67643"/>
                    <a:pt x="975959" y="54918"/>
                  </a:cubicBezTo>
                  <a:cubicBezTo>
                    <a:pt x="967141" y="42193"/>
                    <a:pt x="955979" y="35831"/>
                    <a:pt x="942472" y="35831"/>
                  </a:cubicBezTo>
                  <a:close/>
                  <a:moveTo>
                    <a:pt x="1349108" y="10046"/>
                  </a:moveTo>
                  <a:cubicBezTo>
                    <a:pt x="1355136" y="10046"/>
                    <a:pt x="1359712" y="11776"/>
                    <a:pt x="1362837" y="15237"/>
                  </a:cubicBezTo>
                  <a:cubicBezTo>
                    <a:pt x="1365963" y="18697"/>
                    <a:pt x="1367526" y="22938"/>
                    <a:pt x="1367526" y="27961"/>
                  </a:cubicBezTo>
                  <a:cubicBezTo>
                    <a:pt x="1367526" y="32984"/>
                    <a:pt x="1365963" y="37170"/>
                    <a:pt x="1362837" y="40519"/>
                  </a:cubicBezTo>
                  <a:cubicBezTo>
                    <a:pt x="1359712" y="43867"/>
                    <a:pt x="1355136" y="45542"/>
                    <a:pt x="1349108" y="45542"/>
                  </a:cubicBezTo>
                  <a:cubicBezTo>
                    <a:pt x="1343081" y="45542"/>
                    <a:pt x="1338532" y="43867"/>
                    <a:pt x="1335462" y="40519"/>
                  </a:cubicBezTo>
                  <a:cubicBezTo>
                    <a:pt x="1332393" y="37170"/>
                    <a:pt x="1330858" y="32984"/>
                    <a:pt x="1330858" y="27961"/>
                  </a:cubicBezTo>
                  <a:cubicBezTo>
                    <a:pt x="1330858" y="22938"/>
                    <a:pt x="1332393" y="18697"/>
                    <a:pt x="1335462" y="15237"/>
                  </a:cubicBezTo>
                  <a:cubicBezTo>
                    <a:pt x="1338532" y="11776"/>
                    <a:pt x="1343081" y="10046"/>
                    <a:pt x="1349108" y="10046"/>
                  </a:cubicBezTo>
                  <a:close/>
                  <a:moveTo>
                    <a:pt x="942305" y="10046"/>
                  </a:moveTo>
                  <a:cubicBezTo>
                    <a:pt x="966415" y="10046"/>
                    <a:pt x="985419" y="19060"/>
                    <a:pt x="999316" y="37086"/>
                  </a:cubicBezTo>
                  <a:cubicBezTo>
                    <a:pt x="1013212" y="55113"/>
                    <a:pt x="1020161" y="79698"/>
                    <a:pt x="1020161" y="110840"/>
                  </a:cubicBezTo>
                  <a:lnTo>
                    <a:pt x="1020161" y="119881"/>
                  </a:lnTo>
                  <a:cubicBezTo>
                    <a:pt x="1020161" y="167320"/>
                    <a:pt x="1010785" y="201950"/>
                    <a:pt x="992032" y="223772"/>
                  </a:cubicBezTo>
                  <a:cubicBezTo>
                    <a:pt x="973280" y="245594"/>
                    <a:pt x="944984" y="256784"/>
                    <a:pt x="907144" y="257342"/>
                  </a:cubicBezTo>
                  <a:lnTo>
                    <a:pt x="901117" y="257342"/>
                  </a:lnTo>
                  <a:lnTo>
                    <a:pt x="901117" y="231056"/>
                  </a:lnTo>
                  <a:lnTo>
                    <a:pt x="907647" y="231056"/>
                  </a:lnTo>
                  <a:cubicBezTo>
                    <a:pt x="933208" y="230611"/>
                    <a:pt x="952853" y="223956"/>
                    <a:pt x="966583" y="211089"/>
                  </a:cubicBezTo>
                  <a:cubicBezTo>
                    <a:pt x="980312" y="198223"/>
                    <a:pt x="987791" y="177866"/>
                    <a:pt x="989018" y="150019"/>
                  </a:cubicBezTo>
                  <a:cubicBezTo>
                    <a:pt x="982545" y="157721"/>
                    <a:pt x="974815" y="163916"/>
                    <a:pt x="965829" y="168604"/>
                  </a:cubicBezTo>
                  <a:cubicBezTo>
                    <a:pt x="956844" y="173292"/>
                    <a:pt x="946993" y="175636"/>
                    <a:pt x="936278" y="175636"/>
                  </a:cubicBezTo>
                  <a:cubicBezTo>
                    <a:pt x="922213" y="175636"/>
                    <a:pt x="909963" y="172176"/>
                    <a:pt x="899526" y="165255"/>
                  </a:cubicBezTo>
                  <a:cubicBezTo>
                    <a:pt x="889090" y="158335"/>
                    <a:pt x="881025" y="148596"/>
                    <a:pt x="875332" y="136038"/>
                  </a:cubicBezTo>
                  <a:cubicBezTo>
                    <a:pt x="869640" y="123481"/>
                    <a:pt x="866793" y="109612"/>
                    <a:pt x="866793" y="94431"/>
                  </a:cubicBezTo>
                  <a:cubicBezTo>
                    <a:pt x="866793" y="78135"/>
                    <a:pt x="869891" y="63457"/>
                    <a:pt x="876086" y="50397"/>
                  </a:cubicBezTo>
                  <a:cubicBezTo>
                    <a:pt x="882281" y="37338"/>
                    <a:pt x="891071" y="27347"/>
                    <a:pt x="902456" y="20427"/>
                  </a:cubicBezTo>
                  <a:cubicBezTo>
                    <a:pt x="913842" y="13506"/>
                    <a:pt x="927125" y="10046"/>
                    <a:pt x="942305" y="10046"/>
                  </a:cubicBezTo>
                  <a:close/>
                  <a:moveTo>
                    <a:pt x="1530771" y="0"/>
                  </a:moveTo>
                  <a:lnTo>
                    <a:pt x="1561746" y="0"/>
                  </a:lnTo>
                  <a:lnTo>
                    <a:pt x="1561746" y="257175"/>
                  </a:lnTo>
                  <a:lnTo>
                    <a:pt x="1533283" y="257175"/>
                  </a:lnTo>
                  <a:lnTo>
                    <a:pt x="1531776" y="237753"/>
                  </a:lnTo>
                  <a:cubicBezTo>
                    <a:pt x="1519386" y="252933"/>
                    <a:pt x="1502141" y="260524"/>
                    <a:pt x="1480040" y="260524"/>
                  </a:cubicBezTo>
                  <a:cubicBezTo>
                    <a:pt x="1459055" y="260524"/>
                    <a:pt x="1441949" y="251929"/>
                    <a:pt x="1428722" y="234739"/>
                  </a:cubicBezTo>
                  <a:cubicBezTo>
                    <a:pt x="1415495" y="217549"/>
                    <a:pt x="1408881" y="195114"/>
                    <a:pt x="1408881" y="167432"/>
                  </a:cubicBezTo>
                  <a:lnTo>
                    <a:pt x="1408881" y="165088"/>
                  </a:lnTo>
                  <a:cubicBezTo>
                    <a:pt x="1408881" y="137294"/>
                    <a:pt x="1415467" y="114942"/>
                    <a:pt x="1428638" y="98031"/>
                  </a:cubicBezTo>
                  <a:cubicBezTo>
                    <a:pt x="1441809" y="81121"/>
                    <a:pt x="1459055" y="72666"/>
                    <a:pt x="1480375" y="72666"/>
                  </a:cubicBezTo>
                  <a:cubicBezTo>
                    <a:pt x="1501583" y="72666"/>
                    <a:pt x="1518381" y="79921"/>
                    <a:pt x="1530771" y="94431"/>
                  </a:cubicBezTo>
                  <a:close/>
                  <a:moveTo>
                    <a:pt x="1247645" y="0"/>
                  </a:moveTo>
                  <a:lnTo>
                    <a:pt x="1278619" y="0"/>
                  </a:lnTo>
                  <a:lnTo>
                    <a:pt x="1278619" y="257175"/>
                  </a:lnTo>
                  <a:lnTo>
                    <a:pt x="1247645" y="25717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en-US" sz="2700">
                <a:solidFill>
                  <a:schemeClr val="bg1">
                    <a:lumMod val="75000"/>
                  </a:schemeClr>
                </a:solidFill>
                <a:latin typeface="#9Slide02 Noi dung dai" panose="02000000000000000000" pitchFamily="2" charset="0"/>
                <a:ea typeface="#9Slide02 Noi dung dai" panose="02000000000000000000" pitchFamily="2" charset="0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52465F73-4B27-4C0F-9B02-510C8E083EB6}"/>
                </a:ext>
              </a:extLst>
            </p:cNvPr>
            <p:cNvSpPr/>
            <p:nvPr/>
          </p:nvSpPr>
          <p:spPr>
            <a:xfrm>
              <a:off x="-2202100" y="-2224223"/>
              <a:ext cx="16596200" cy="11284323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0" name="9Slide.vn">
            <a:extLst>
              <a:ext uri="{FF2B5EF4-FFF2-40B4-BE49-F238E27FC236}">
                <a16:creationId xmlns:a16="http://schemas.microsoft.com/office/drawing/2014/main" id="{0F30810D-0BA7-48B5-9100-E09C5C296021}"/>
              </a:ext>
            </a:extLst>
          </p:cNvPr>
          <p:cNvSpPr>
            <a:spLocks noSelect="1"/>
          </p:cNvSpPr>
          <p:nvPr userDrawn="1">
            <p:custDataLst>
              <p:tags r:id="rId8"/>
            </p:custDataLst>
          </p:nvPr>
        </p:nvSpPr>
        <p:spPr>
          <a:xfrm>
            <a:off x="6091428" y="-8915400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9Slide.vn">
            <a:extLst>
              <a:ext uri="{FF2B5EF4-FFF2-40B4-BE49-F238E27FC236}">
                <a16:creationId xmlns:a16="http://schemas.microsoft.com/office/drawing/2014/main" id="{5703AF2A-1D5F-4BD2-8904-9B6C863CB9B3}"/>
              </a:ext>
            </a:extLst>
          </p:cNvPr>
          <p:cNvSpPr>
            <a:spLocks noSelect="1"/>
          </p:cNvSpPr>
          <p:nvPr userDrawn="1">
            <p:custDataLst>
              <p:tags r:id="rId9"/>
            </p:custDataLst>
          </p:nvPr>
        </p:nvSpPr>
        <p:spPr>
          <a:xfrm>
            <a:off x="6091428" y="15764256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" name="Picture 9" descr="A picture containing text, font, graphics, design&#10;&#10;Description automatically generated">
            <a:extLst>
              <a:ext uri="{FF2B5EF4-FFF2-40B4-BE49-F238E27FC236}">
                <a16:creationId xmlns:a16="http://schemas.microsoft.com/office/drawing/2014/main" id="{B4E5F515-69C7-A838-EBCB-235CBE510504}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126512" y="225055"/>
            <a:ext cx="1959491" cy="19594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553991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4" r:id="rId1"/>
    <p:sldLayoutId id="2147483695" r:id="rId2"/>
    <p:sldLayoutId id="2147483696" r:id="rId3"/>
    <p:sldLayoutId id="2147483697" r:id="rId4"/>
    <p:sldLayoutId id="2147483698" r:id="rId5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ontserrat Medium"/>
              <a:buChar char="●"/>
              <a:defRPr sz="1800"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○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■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●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○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■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●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○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Montserrat Medium"/>
              <a:buChar char="■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3427631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0" r:id="rId1"/>
    <p:sldLayoutId id="2147483701" r:id="rId2"/>
    <p:sldLayoutId id="2147483702" r:id="rId3"/>
    <p:sldLayoutId id="2147483703" r:id="rId4"/>
    <p:sldLayoutId id="2147483704" r:id="rId5"/>
    <p:sldLayoutId id="2147483705" r:id="rId6"/>
    <p:sldLayoutId id="2147483706" r:id="rId7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1.xml"/><Relationship Id="rId4" Type="http://schemas.openxmlformats.org/officeDocument/2006/relationships/image" Target="../media/image28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31.xml"/><Relationship Id="rId4" Type="http://schemas.microsoft.com/office/2007/relationships/hdphoto" Target="../media/hdphoto12.wdp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3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31.xml"/><Relationship Id="rId5" Type="http://schemas.openxmlformats.org/officeDocument/2006/relationships/image" Target="../media/image34.png"/><Relationship Id="rId4" Type="http://schemas.openxmlformats.org/officeDocument/2006/relationships/image" Target="../media/image33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31.xml"/><Relationship Id="rId4" Type="http://schemas.openxmlformats.org/officeDocument/2006/relationships/image" Target="../media/image35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31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9.png"/><Relationship Id="rId5" Type="http://schemas.openxmlformats.org/officeDocument/2006/relationships/image" Target="../media/image38.svg"/><Relationship Id="rId4" Type="http://schemas.openxmlformats.org/officeDocument/2006/relationships/image" Target="../media/image38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0.png"/><Relationship Id="rId5" Type="http://schemas.openxmlformats.org/officeDocument/2006/relationships/image" Target="../media/image24.svg"/><Relationship Id="rId4" Type="http://schemas.openxmlformats.org/officeDocument/2006/relationships/image" Target="../media/image23.png"/></Relationships>
</file>

<file path=ppt/slides/_rels/slide2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slideLayout" Target="../slideLayouts/slideLayout37.xml"/><Relationship Id="rId7" Type="http://schemas.openxmlformats.org/officeDocument/2006/relationships/image" Target="../media/image6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microsoft.com/office/2007/relationships/hdphoto" Target="../media/hdphoto1.wdp"/><Relationship Id="rId5" Type="http://schemas.openxmlformats.org/officeDocument/2006/relationships/image" Target="../media/image5.png"/><Relationship Id="rId10" Type="http://schemas.openxmlformats.org/officeDocument/2006/relationships/image" Target="../media/image8.png"/><Relationship Id="rId4" Type="http://schemas.openxmlformats.org/officeDocument/2006/relationships/audio" Target="../media/audio2.wav"/><Relationship Id="rId9" Type="http://schemas.openxmlformats.org/officeDocument/2006/relationships/image" Target="../media/image7.png"/></Relationships>
</file>

<file path=ppt/slides/_rels/slide3.xml.rels><?xml version="1.0" encoding="UTF-8" standalone="yes"?>
<Relationships xmlns="http://schemas.openxmlformats.org/package/2006/relationships"><Relationship Id="rId8" Type="http://schemas.microsoft.com/office/2007/relationships/hdphoto" Target="../media/hdphoto4.wdp"/><Relationship Id="rId13" Type="http://schemas.microsoft.com/office/2007/relationships/hdphoto" Target="../media/hdphoto6.wdp"/><Relationship Id="rId18" Type="http://schemas.openxmlformats.org/officeDocument/2006/relationships/image" Target="../media/image15.png"/><Relationship Id="rId3" Type="http://schemas.openxmlformats.org/officeDocument/2006/relationships/image" Target="../media/image9.jpg"/><Relationship Id="rId21" Type="http://schemas.microsoft.com/office/2007/relationships/hdphoto" Target="../media/hdphoto9.wdp"/><Relationship Id="rId7" Type="http://schemas.openxmlformats.org/officeDocument/2006/relationships/image" Target="../media/image11.png"/><Relationship Id="rId12" Type="http://schemas.openxmlformats.org/officeDocument/2006/relationships/image" Target="../media/image13.png"/><Relationship Id="rId17" Type="http://schemas.openxmlformats.org/officeDocument/2006/relationships/slide" Target="slide4.xml"/><Relationship Id="rId2" Type="http://schemas.openxmlformats.org/officeDocument/2006/relationships/notesSlide" Target="../notesSlides/notesSlide2.xml"/><Relationship Id="rId16" Type="http://schemas.microsoft.com/office/2007/relationships/hdphoto" Target="../media/hdphoto7.wdp"/><Relationship Id="rId20" Type="http://schemas.openxmlformats.org/officeDocument/2006/relationships/image" Target="../media/image16.png"/><Relationship Id="rId1" Type="http://schemas.openxmlformats.org/officeDocument/2006/relationships/slideLayout" Target="../slideLayouts/slideLayout37.xml"/><Relationship Id="rId6" Type="http://schemas.microsoft.com/office/2007/relationships/hdphoto" Target="../media/hdphoto3.wdp"/><Relationship Id="rId11" Type="http://schemas.openxmlformats.org/officeDocument/2006/relationships/slide" Target="slide6.xml"/><Relationship Id="rId5" Type="http://schemas.openxmlformats.org/officeDocument/2006/relationships/image" Target="../media/image10.png"/><Relationship Id="rId15" Type="http://schemas.openxmlformats.org/officeDocument/2006/relationships/image" Target="../media/image14.png"/><Relationship Id="rId10" Type="http://schemas.microsoft.com/office/2007/relationships/hdphoto" Target="../media/hdphoto5.wdp"/><Relationship Id="rId19" Type="http://schemas.microsoft.com/office/2007/relationships/hdphoto" Target="../media/hdphoto8.wdp"/><Relationship Id="rId4" Type="http://schemas.openxmlformats.org/officeDocument/2006/relationships/slide" Target="slide7.xml"/><Relationship Id="rId9" Type="http://schemas.openxmlformats.org/officeDocument/2006/relationships/image" Target="../media/image12.png"/><Relationship Id="rId14" Type="http://schemas.openxmlformats.org/officeDocument/2006/relationships/slide" Target="slide5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audio" Target="../media/audio3.wav"/><Relationship Id="rId7" Type="http://schemas.microsoft.com/office/2007/relationships/hdphoto" Target="../media/hdphoto8.wdp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7.xml"/><Relationship Id="rId6" Type="http://schemas.openxmlformats.org/officeDocument/2006/relationships/image" Target="../media/image15.png"/><Relationship Id="rId5" Type="http://schemas.openxmlformats.org/officeDocument/2006/relationships/slide" Target="slide3.xml"/><Relationship Id="rId4" Type="http://schemas.openxmlformats.org/officeDocument/2006/relationships/image" Target="../media/image17.jpg"/><Relationship Id="rId9" Type="http://schemas.microsoft.com/office/2007/relationships/hdphoto" Target="../media/hdphoto10.wdp"/></Relationships>
</file>

<file path=ppt/slides/_rels/slide5.xml.rels><?xml version="1.0" encoding="UTF-8" standalone="yes"?>
<Relationships xmlns="http://schemas.openxmlformats.org/package/2006/relationships"><Relationship Id="rId8" Type="http://schemas.microsoft.com/office/2007/relationships/hdphoto" Target="../media/hdphoto7.wdp"/><Relationship Id="rId3" Type="http://schemas.openxmlformats.org/officeDocument/2006/relationships/audio" Target="../media/audio3.wav"/><Relationship Id="rId7" Type="http://schemas.openxmlformats.org/officeDocument/2006/relationships/image" Target="../media/image14.png"/><Relationship Id="rId12" Type="http://schemas.microsoft.com/office/2007/relationships/hdphoto" Target="../media/hdphoto11.wdp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7.xml"/><Relationship Id="rId6" Type="http://schemas.openxmlformats.org/officeDocument/2006/relationships/slide" Target="slide3.xml"/><Relationship Id="rId11" Type="http://schemas.openxmlformats.org/officeDocument/2006/relationships/image" Target="../media/image20.png"/><Relationship Id="rId5" Type="http://schemas.openxmlformats.org/officeDocument/2006/relationships/image" Target="../media/image19.jpg"/><Relationship Id="rId10" Type="http://schemas.microsoft.com/office/2007/relationships/hdphoto" Target="../media/hdphoto10.wdp"/><Relationship Id="rId4" Type="http://schemas.openxmlformats.org/officeDocument/2006/relationships/audio" Target="../media/audio4.wav"/><Relationship Id="rId9" Type="http://schemas.openxmlformats.org/officeDocument/2006/relationships/image" Target="../media/image18.png"/></Relationships>
</file>

<file path=ppt/slides/_rels/slide6.xml.rels><?xml version="1.0" encoding="UTF-8" standalone="yes"?>
<Relationships xmlns="http://schemas.openxmlformats.org/package/2006/relationships"><Relationship Id="rId8" Type="http://schemas.microsoft.com/office/2007/relationships/hdphoto" Target="../media/hdphoto6.wdp"/><Relationship Id="rId3" Type="http://schemas.openxmlformats.org/officeDocument/2006/relationships/audio" Target="../media/audio3.wav"/><Relationship Id="rId7" Type="http://schemas.openxmlformats.org/officeDocument/2006/relationships/image" Target="../media/image13.png"/><Relationship Id="rId12" Type="http://schemas.microsoft.com/office/2007/relationships/hdphoto" Target="../media/hdphoto11.wdp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7.xml"/><Relationship Id="rId6" Type="http://schemas.openxmlformats.org/officeDocument/2006/relationships/slide" Target="slide3.xml"/><Relationship Id="rId11" Type="http://schemas.openxmlformats.org/officeDocument/2006/relationships/image" Target="../media/image20.png"/><Relationship Id="rId5" Type="http://schemas.openxmlformats.org/officeDocument/2006/relationships/image" Target="../media/image21.jpg"/><Relationship Id="rId10" Type="http://schemas.microsoft.com/office/2007/relationships/hdphoto" Target="../media/hdphoto10.wdp"/><Relationship Id="rId4" Type="http://schemas.openxmlformats.org/officeDocument/2006/relationships/audio" Target="../media/audio4.wav"/><Relationship Id="rId9" Type="http://schemas.openxmlformats.org/officeDocument/2006/relationships/image" Target="../media/image18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3" Type="http://schemas.openxmlformats.org/officeDocument/2006/relationships/audio" Target="../media/audio5.wav"/><Relationship Id="rId7" Type="http://schemas.openxmlformats.org/officeDocument/2006/relationships/image" Target="../media/image2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4.svg"/><Relationship Id="rId5" Type="http://schemas.openxmlformats.org/officeDocument/2006/relationships/image" Target="../media/image23.png"/><Relationship Id="rId4" Type="http://schemas.openxmlformats.org/officeDocument/2006/relationships/image" Target="../media/image22.png"/><Relationship Id="rId9" Type="http://schemas.openxmlformats.org/officeDocument/2006/relationships/audio" Target="../media/audio5.wav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26.png"/><Relationship Id="rId5" Type="http://schemas.openxmlformats.org/officeDocument/2006/relationships/image" Target="../media/image3.png"/><Relationship Id="rId4" Type="http://schemas.openxmlformats.org/officeDocument/2006/relationships/image" Target="../media/image2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1.xml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A3A93C7E-295B-AC99-8C09-A750BA53D86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9" name="Picture 12">
            <a:extLst>
              <a:ext uri="{FF2B5EF4-FFF2-40B4-BE49-F238E27FC236}">
                <a16:creationId xmlns:a16="http://schemas.microsoft.com/office/drawing/2014/main" id="{94AC25DB-7EB8-FE2B-566F-F523FCD9243C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 flipH="1">
            <a:off x="152400" y="-152400"/>
            <a:ext cx="3505200" cy="5541819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9D573289-0B9B-0A56-8912-59EF2C612E1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134367" y="1242232"/>
            <a:ext cx="7163421" cy="36579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1707951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>
            <a:extLst>
              <a:ext uri="{FF2B5EF4-FFF2-40B4-BE49-F238E27FC236}">
                <a16:creationId xmlns:a16="http://schemas.microsoft.com/office/drawing/2014/main" id="{9BC9179F-EBDB-6945-C6C5-D059FCB6120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71653" y="-487325"/>
            <a:ext cx="17212686" cy="7866320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B0A1B619-816D-6440-9CCB-364F9B1E9C3E}"/>
              </a:ext>
            </a:extLst>
          </p:cNvPr>
          <p:cNvSpPr txBox="1"/>
          <p:nvPr/>
        </p:nvSpPr>
        <p:spPr>
          <a:xfrm>
            <a:off x="1924493" y="369676"/>
            <a:ext cx="9526773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800" b="1" dirty="0" err="1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Đặt</a:t>
            </a:r>
            <a:r>
              <a:rPr lang="en-US" sz="4800" b="1" dirty="0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b="1" dirty="0" err="1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lang="en-US" sz="4800" b="1" dirty="0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b="1" dirty="0" err="1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rồi</a:t>
            </a:r>
            <a:r>
              <a:rPr lang="en-US" sz="4800" b="1" dirty="0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b="1" dirty="0" err="1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48CFAD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" name="Tam giác Cân 4">
            <a:extLst>
              <a:ext uri="{FF2B5EF4-FFF2-40B4-BE49-F238E27FC236}">
                <a16:creationId xmlns:a16="http://schemas.microsoft.com/office/drawing/2014/main" id="{BC42D076-1B3D-F0AE-F97F-1A0565E658C7}"/>
              </a:ext>
            </a:extLst>
          </p:cNvPr>
          <p:cNvSpPr/>
          <p:nvPr/>
        </p:nvSpPr>
        <p:spPr>
          <a:xfrm>
            <a:off x="1186664" y="401410"/>
            <a:ext cx="755073" cy="683019"/>
          </a:xfrm>
          <a:prstGeom prst="triangle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rPr>
              <a:t>2</a:t>
            </a:r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0AF6197E-893A-6361-203D-2AF3F92D3269}"/>
              </a:ext>
            </a:extLst>
          </p:cNvPr>
          <p:cNvSpPr/>
          <p:nvPr/>
        </p:nvSpPr>
        <p:spPr>
          <a:xfrm>
            <a:off x="1520455" y="1573619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5 071 x 9</a:t>
            </a: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0696A880-05DA-F9A4-D6D1-AC30D9B1A1CC}"/>
              </a:ext>
            </a:extLst>
          </p:cNvPr>
          <p:cNvSpPr/>
          <p:nvPr/>
        </p:nvSpPr>
        <p:spPr>
          <a:xfrm>
            <a:off x="6645348" y="1531089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17 218 x 4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233D5DA0-A6AA-263C-A99D-ADDBE77A7609}"/>
              </a:ext>
            </a:extLst>
          </p:cNvPr>
          <p:cNvSpPr/>
          <p:nvPr/>
        </p:nvSpPr>
        <p:spPr>
          <a:xfrm>
            <a:off x="1488557" y="2849526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56 472 : 8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8DA1399E-5AC6-3B0E-0C6E-7DF1A86B57F5}"/>
              </a:ext>
            </a:extLst>
          </p:cNvPr>
          <p:cNvSpPr/>
          <p:nvPr/>
        </p:nvSpPr>
        <p:spPr>
          <a:xfrm>
            <a:off x="6613450" y="2806996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91 503 : 7</a:t>
            </a:r>
          </a:p>
        </p:txBody>
      </p:sp>
    </p:spTree>
    <p:extLst>
      <p:ext uri="{BB962C8B-B14F-4D97-AF65-F5344CB8AC3E}">
        <p14:creationId xmlns:p14="http://schemas.microsoft.com/office/powerpoint/2010/main" val="51568336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 animBg="1"/>
      <p:bldP spid="2" grpId="0" animBg="1"/>
      <p:bldP spid="3" grpId="0" animBg="1"/>
      <p:bldP spid="4" grpId="0" animBg="1"/>
      <p:bldP spid="7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52E9C431-9F45-502E-968C-A47600E1C8FB}"/>
              </a:ext>
            </a:extLst>
          </p:cNvPr>
          <p:cNvSpPr/>
          <p:nvPr/>
        </p:nvSpPr>
        <p:spPr>
          <a:xfrm>
            <a:off x="152400" y="457200"/>
            <a:ext cx="11887200" cy="6248400"/>
          </a:xfrm>
          <a:custGeom>
            <a:avLst/>
            <a:gdLst>
              <a:gd name="connsiteX0" fmla="*/ 0 w 11887200"/>
              <a:gd name="connsiteY0" fmla="*/ 1041421 h 6248400"/>
              <a:gd name="connsiteX1" fmla="*/ 1041421 w 11887200"/>
              <a:gd name="connsiteY1" fmla="*/ 0 h 6248400"/>
              <a:gd name="connsiteX2" fmla="*/ 1597001 w 11887200"/>
              <a:gd name="connsiteY2" fmla="*/ 0 h 6248400"/>
              <a:gd name="connsiteX3" fmla="*/ 2250625 w 11887200"/>
              <a:gd name="connsiteY3" fmla="*/ 0 h 6248400"/>
              <a:gd name="connsiteX4" fmla="*/ 3100336 w 11887200"/>
              <a:gd name="connsiteY4" fmla="*/ 0 h 6248400"/>
              <a:gd name="connsiteX5" fmla="*/ 3655916 w 11887200"/>
              <a:gd name="connsiteY5" fmla="*/ 0 h 6248400"/>
              <a:gd name="connsiteX6" fmla="*/ 4015410 w 11887200"/>
              <a:gd name="connsiteY6" fmla="*/ 0 h 6248400"/>
              <a:gd name="connsiteX7" fmla="*/ 4865121 w 11887200"/>
              <a:gd name="connsiteY7" fmla="*/ 0 h 6248400"/>
              <a:gd name="connsiteX8" fmla="*/ 5714832 w 11887200"/>
              <a:gd name="connsiteY8" fmla="*/ 0 h 6248400"/>
              <a:gd name="connsiteX9" fmla="*/ 6270412 w 11887200"/>
              <a:gd name="connsiteY9" fmla="*/ 0 h 6248400"/>
              <a:gd name="connsiteX10" fmla="*/ 7120123 w 11887200"/>
              <a:gd name="connsiteY10" fmla="*/ 0 h 6248400"/>
              <a:gd name="connsiteX11" fmla="*/ 7871790 w 11887200"/>
              <a:gd name="connsiteY11" fmla="*/ 0 h 6248400"/>
              <a:gd name="connsiteX12" fmla="*/ 8427371 w 11887200"/>
              <a:gd name="connsiteY12" fmla="*/ 0 h 6248400"/>
              <a:gd name="connsiteX13" fmla="*/ 8884907 w 11887200"/>
              <a:gd name="connsiteY13" fmla="*/ 0 h 6248400"/>
              <a:gd name="connsiteX14" fmla="*/ 9734618 w 11887200"/>
              <a:gd name="connsiteY14" fmla="*/ 0 h 6248400"/>
              <a:gd name="connsiteX15" fmla="*/ 10845779 w 11887200"/>
              <a:gd name="connsiteY15" fmla="*/ 0 h 6248400"/>
              <a:gd name="connsiteX16" fmla="*/ 11887200 w 11887200"/>
              <a:gd name="connsiteY16" fmla="*/ 1041421 h 6248400"/>
              <a:gd name="connsiteX17" fmla="*/ 11887200 w 11887200"/>
              <a:gd name="connsiteY17" fmla="*/ 1610714 h 6248400"/>
              <a:gd name="connsiteX18" fmla="*/ 11887200 w 11887200"/>
              <a:gd name="connsiteY18" fmla="*/ 2304974 h 6248400"/>
              <a:gd name="connsiteX19" fmla="*/ 11887200 w 11887200"/>
              <a:gd name="connsiteY19" fmla="*/ 3082544 h 6248400"/>
              <a:gd name="connsiteX20" fmla="*/ 11887200 w 11887200"/>
              <a:gd name="connsiteY20" fmla="*/ 3651837 h 6248400"/>
              <a:gd name="connsiteX21" fmla="*/ 11887200 w 11887200"/>
              <a:gd name="connsiteY21" fmla="*/ 4304441 h 6248400"/>
              <a:gd name="connsiteX22" fmla="*/ 11887200 w 11887200"/>
              <a:gd name="connsiteY22" fmla="*/ 5206979 h 6248400"/>
              <a:gd name="connsiteX23" fmla="*/ 10845779 w 11887200"/>
              <a:gd name="connsiteY23" fmla="*/ 6248400 h 6248400"/>
              <a:gd name="connsiteX24" fmla="*/ 10486286 w 11887200"/>
              <a:gd name="connsiteY24" fmla="*/ 6248400 h 6248400"/>
              <a:gd name="connsiteX25" fmla="*/ 10126793 w 11887200"/>
              <a:gd name="connsiteY25" fmla="*/ 6248400 h 6248400"/>
              <a:gd name="connsiteX26" fmla="*/ 9669256 w 11887200"/>
              <a:gd name="connsiteY26" fmla="*/ 6248400 h 6248400"/>
              <a:gd name="connsiteX27" fmla="*/ 9015632 w 11887200"/>
              <a:gd name="connsiteY27" fmla="*/ 6248400 h 6248400"/>
              <a:gd name="connsiteX28" fmla="*/ 8362008 w 11887200"/>
              <a:gd name="connsiteY28" fmla="*/ 6248400 h 6248400"/>
              <a:gd name="connsiteX29" fmla="*/ 8002515 w 11887200"/>
              <a:gd name="connsiteY29" fmla="*/ 6248400 h 6248400"/>
              <a:gd name="connsiteX30" fmla="*/ 7643022 w 11887200"/>
              <a:gd name="connsiteY30" fmla="*/ 6248400 h 6248400"/>
              <a:gd name="connsiteX31" fmla="*/ 6989398 w 11887200"/>
              <a:gd name="connsiteY31" fmla="*/ 6248400 h 6248400"/>
              <a:gd name="connsiteX32" fmla="*/ 6531861 w 11887200"/>
              <a:gd name="connsiteY32" fmla="*/ 6248400 h 6248400"/>
              <a:gd name="connsiteX33" fmla="*/ 6074325 w 11887200"/>
              <a:gd name="connsiteY33" fmla="*/ 6248400 h 6248400"/>
              <a:gd name="connsiteX34" fmla="*/ 5420701 w 11887200"/>
              <a:gd name="connsiteY34" fmla="*/ 6248400 h 6248400"/>
              <a:gd name="connsiteX35" fmla="*/ 4963164 w 11887200"/>
              <a:gd name="connsiteY35" fmla="*/ 6248400 h 6248400"/>
              <a:gd name="connsiteX36" fmla="*/ 4113453 w 11887200"/>
              <a:gd name="connsiteY36" fmla="*/ 6248400 h 6248400"/>
              <a:gd name="connsiteX37" fmla="*/ 3361786 w 11887200"/>
              <a:gd name="connsiteY37" fmla="*/ 6248400 h 6248400"/>
              <a:gd name="connsiteX38" fmla="*/ 2610118 w 11887200"/>
              <a:gd name="connsiteY38" fmla="*/ 6248400 h 6248400"/>
              <a:gd name="connsiteX39" fmla="*/ 1956494 w 11887200"/>
              <a:gd name="connsiteY39" fmla="*/ 6248400 h 6248400"/>
              <a:gd name="connsiteX40" fmla="*/ 1597001 w 11887200"/>
              <a:gd name="connsiteY40" fmla="*/ 6248400 h 6248400"/>
              <a:gd name="connsiteX41" fmla="*/ 1041421 w 11887200"/>
              <a:gd name="connsiteY41" fmla="*/ 6248400 h 6248400"/>
              <a:gd name="connsiteX42" fmla="*/ 0 w 11887200"/>
              <a:gd name="connsiteY42" fmla="*/ 5206979 h 6248400"/>
              <a:gd name="connsiteX43" fmla="*/ 0 w 11887200"/>
              <a:gd name="connsiteY43" fmla="*/ 4512719 h 6248400"/>
              <a:gd name="connsiteX44" fmla="*/ 0 w 11887200"/>
              <a:gd name="connsiteY44" fmla="*/ 3776804 h 6248400"/>
              <a:gd name="connsiteX45" fmla="*/ 0 w 11887200"/>
              <a:gd name="connsiteY45" fmla="*/ 3082544 h 6248400"/>
              <a:gd name="connsiteX46" fmla="*/ 0 w 11887200"/>
              <a:gd name="connsiteY46" fmla="*/ 2304974 h 6248400"/>
              <a:gd name="connsiteX47" fmla="*/ 0 w 11887200"/>
              <a:gd name="connsiteY47" fmla="*/ 1652370 h 6248400"/>
              <a:gd name="connsiteX48" fmla="*/ 0 w 11887200"/>
              <a:gd name="connsiteY48" fmla="*/ 1041421 h 6248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887200" h="6248400" fill="none" extrusionOk="0">
                <a:moveTo>
                  <a:pt x="0" y="1041421"/>
                </a:moveTo>
                <a:cubicBezTo>
                  <a:pt x="-20890" y="448773"/>
                  <a:pt x="472652" y="-41002"/>
                  <a:pt x="1041421" y="0"/>
                </a:cubicBezTo>
                <a:cubicBezTo>
                  <a:pt x="1266963" y="3410"/>
                  <a:pt x="1431721" y="13765"/>
                  <a:pt x="1597001" y="0"/>
                </a:cubicBezTo>
                <a:cubicBezTo>
                  <a:pt x="1762281" y="-13765"/>
                  <a:pt x="2084694" y="10896"/>
                  <a:pt x="2250625" y="0"/>
                </a:cubicBezTo>
                <a:cubicBezTo>
                  <a:pt x="2416556" y="-10896"/>
                  <a:pt x="2772548" y="-17212"/>
                  <a:pt x="3100336" y="0"/>
                </a:cubicBezTo>
                <a:cubicBezTo>
                  <a:pt x="3428124" y="17212"/>
                  <a:pt x="3422008" y="-11058"/>
                  <a:pt x="3655916" y="0"/>
                </a:cubicBezTo>
                <a:cubicBezTo>
                  <a:pt x="3889824" y="11058"/>
                  <a:pt x="3934429" y="-4703"/>
                  <a:pt x="4015410" y="0"/>
                </a:cubicBezTo>
                <a:cubicBezTo>
                  <a:pt x="4096391" y="4703"/>
                  <a:pt x="4541864" y="-29577"/>
                  <a:pt x="4865121" y="0"/>
                </a:cubicBezTo>
                <a:cubicBezTo>
                  <a:pt x="5188378" y="29577"/>
                  <a:pt x="5297967" y="-30850"/>
                  <a:pt x="5714832" y="0"/>
                </a:cubicBezTo>
                <a:cubicBezTo>
                  <a:pt x="6131697" y="30850"/>
                  <a:pt x="6080248" y="-26832"/>
                  <a:pt x="6270412" y="0"/>
                </a:cubicBezTo>
                <a:cubicBezTo>
                  <a:pt x="6460576" y="26832"/>
                  <a:pt x="6878986" y="-27679"/>
                  <a:pt x="7120123" y="0"/>
                </a:cubicBezTo>
                <a:cubicBezTo>
                  <a:pt x="7361260" y="27679"/>
                  <a:pt x="7707088" y="14026"/>
                  <a:pt x="7871790" y="0"/>
                </a:cubicBezTo>
                <a:cubicBezTo>
                  <a:pt x="8036492" y="-14026"/>
                  <a:pt x="8299882" y="-15251"/>
                  <a:pt x="8427371" y="0"/>
                </a:cubicBezTo>
                <a:cubicBezTo>
                  <a:pt x="8554860" y="15251"/>
                  <a:pt x="8671829" y="17253"/>
                  <a:pt x="8884907" y="0"/>
                </a:cubicBezTo>
                <a:cubicBezTo>
                  <a:pt x="9097985" y="-17253"/>
                  <a:pt x="9439505" y="10893"/>
                  <a:pt x="9734618" y="0"/>
                </a:cubicBezTo>
                <a:cubicBezTo>
                  <a:pt x="10029731" y="-10893"/>
                  <a:pt x="10585126" y="-26882"/>
                  <a:pt x="10845779" y="0"/>
                </a:cubicBezTo>
                <a:cubicBezTo>
                  <a:pt x="11384769" y="-60775"/>
                  <a:pt x="11862879" y="325366"/>
                  <a:pt x="11887200" y="1041421"/>
                </a:cubicBezTo>
                <a:cubicBezTo>
                  <a:pt x="11875962" y="1324586"/>
                  <a:pt x="11881680" y="1409268"/>
                  <a:pt x="11887200" y="1610714"/>
                </a:cubicBezTo>
                <a:cubicBezTo>
                  <a:pt x="11892720" y="1812160"/>
                  <a:pt x="11916836" y="2131014"/>
                  <a:pt x="11887200" y="2304974"/>
                </a:cubicBezTo>
                <a:cubicBezTo>
                  <a:pt x="11857564" y="2478934"/>
                  <a:pt x="11885880" y="2861936"/>
                  <a:pt x="11887200" y="3082544"/>
                </a:cubicBezTo>
                <a:cubicBezTo>
                  <a:pt x="11888521" y="3303152"/>
                  <a:pt x="11909040" y="3482558"/>
                  <a:pt x="11887200" y="3651837"/>
                </a:cubicBezTo>
                <a:cubicBezTo>
                  <a:pt x="11865360" y="3821116"/>
                  <a:pt x="11869320" y="4169295"/>
                  <a:pt x="11887200" y="4304441"/>
                </a:cubicBezTo>
                <a:cubicBezTo>
                  <a:pt x="11905080" y="4439587"/>
                  <a:pt x="11930022" y="4848297"/>
                  <a:pt x="11887200" y="5206979"/>
                </a:cubicBezTo>
                <a:cubicBezTo>
                  <a:pt x="11882136" y="5765837"/>
                  <a:pt x="11426699" y="6206849"/>
                  <a:pt x="10845779" y="6248400"/>
                </a:cubicBezTo>
                <a:cubicBezTo>
                  <a:pt x="10725589" y="6265703"/>
                  <a:pt x="10639804" y="6263874"/>
                  <a:pt x="10486286" y="6248400"/>
                </a:cubicBezTo>
                <a:cubicBezTo>
                  <a:pt x="10332768" y="6232926"/>
                  <a:pt x="10290118" y="6252802"/>
                  <a:pt x="10126793" y="6248400"/>
                </a:cubicBezTo>
                <a:cubicBezTo>
                  <a:pt x="9963468" y="6243998"/>
                  <a:pt x="9791758" y="6251488"/>
                  <a:pt x="9669256" y="6248400"/>
                </a:cubicBezTo>
                <a:cubicBezTo>
                  <a:pt x="9546754" y="6245312"/>
                  <a:pt x="9243506" y="6234670"/>
                  <a:pt x="9015632" y="6248400"/>
                </a:cubicBezTo>
                <a:cubicBezTo>
                  <a:pt x="8787758" y="6262130"/>
                  <a:pt x="8626745" y="6256495"/>
                  <a:pt x="8362008" y="6248400"/>
                </a:cubicBezTo>
                <a:cubicBezTo>
                  <a:pt x="8097271" y="6240305"/>
                  <a:pt x="8092214" y="6263300"/>
                  <a:pt x="8002515" y="6248400"/>
                </a:cubicBezTo>
                <a:cubicBezTo>
                  <a:pt x="7912816" y="6233500"/>
                  <a:pt x="7799079" y="6246038"/>
                  <a:pt x="7643022" y="6248400"/>
                </a:cubicBezTo>
                <a:cubicBezTo>
                  <a:pt x="7486965" y="6250762"/>
                  <a:pt x="7136126" y="6253191"/>
                  <a:pt x="6989398" y="6248400"/>
                </a:cubicBezTo>
                <a:cubicBezTo>
                  <a:pt x="6842670" y="6243609"/>
                  <a:pt x="6685242" y="6227082"/>
                  <a:pt x="6531861" y="6248400"/>
                </a:cubicBezTo>
                <a:cubicBezTo>
                  <a:pt x="6378480" y="6269718"/>
                  <a:pt x="6234574" y="6271165"/>
                  <a:pt x="6074325" y="6248400"/>
                </a:cubicBezTo>
                <a:cubicBezTo>
                  <a:pt x="5914076" y="6225635"/>
                  <a:pt x="5729610" y="6220104"/>
                  <a:pt x="5420701" y="6248400"/>
                </a:cubicBezTo>
                <a:cubicBezTo>
                  <a:pt x="5111792" y="6276696"/>
                  <a:pt x="5171567" y="6233228"/>
                  <a:pt x="4963164" y="6248400"/>
                </a:cubicBezTo>
                <a:cubicBezTo>
                  <a:pt x="4754761" y="6263572"/>
                  <a:pt x="4440740" y="6214598"/>
                  <a:pt x="4113453" y="6248400"/>
                </a:cubicBezTo>
                <a:cubicBezTo>
                  <a:pt x="3786166" y="6282202"/>
                  <a:pt x="3652019" y="6283275"/>
                  <a:pt x="3361786" y="6248400"/>
                </a:cubicBezTo>
                <a:cubicBezTo>
                  <a:pt x="3071553" y="6213525"/>
                  <a:pt x="2879102" y="6235651"/>
                  <a:pt x="2610118" y="6248400"/>
                </a:cubicBezTo>
                <a:cubicBezTo>
                  <a:pt x="2341134" y="6261149"/>
                  <a:pt x="2145013" y="6217783"/>
                  <a:pt x="1956494" y="6248400"/>
                </a:cubicBezTo>
                <a:cubicBezTo>
                  <a:pt x="1767975" y="6279017"/>
                  <a:pt x="1717286" y="6257201"/>
                  <a:pt x="1597001" y="6248400"/>
                </a:cubicBezTo>
                <a:cubicBezTo>
                  <a:pt x="1476716" y="6239599"/>
                  <a:pt x="1269271" y="6237598"/>
                  <a:pt x="1041421" y="6248400"/>
                </a:cubicBezTo>
                <a:cubicBezTo>
                  <a:pt x="343253" y="6304999"/>
                  <a:pt x="-6307" y="5901567"/>
                  <a:pt x="0" y="5206979"/>
                </a:cubicBezTo>
                <a:cubicBezTo>
                  <a:pt x="18429" y="5008955"/>
                  <a:pt x="-26588" y="4655420"/>
                  <a:pt x="0" y="4512719"/>
                </a:cubicBezTo>
                <a:cubicBezTo>
                  <a:pt x="26588" y="4370018"/>
                  <a:pt x="-14806" y="4060965"/>
                  <a:pt x="0" y="3776804"/>
                </a:cubicBezTo>
                <a:cubicBezTo>
                  <a:pt x="14806" y="3492644"/>
                  <a:pt x="9208" y="3279301"/>
                  <a:pt x="0" y="3082544"/>
                </a:cubicBezTo>
                <a:cubicBezTo>
                  <a:pt x="-9208" y="2885787"/>
                  <a:pt x="16946" y="2532707"/>
                  <a:pt x="0" y="2304974"/>
                </a:cubicBezTo>
                <a:cubicBezTo>
                  <a:pt x="-16946" y="2077241"/>
                  <a:pt x="9070" y="1803550"/>
                  <a:pt x="0" y="1652370"/>
                </a:cubicBezTo>
                <a:cubicBezTo>
                  <a:pt x="-9070" y="1501190"/>
                  <a:pt x="29199" y="1236067"/>
                  <a:pt x="0" y="1041421"/>
                </a:cubicBezTo>
                <a:close/>
              </a:path>
              <a:path w="11887200" h="6248400" stroke="0" extrusionOk="0">
                <a:moveTo>
                  <a:pt x="0" y="1041421"/>
                </a:moveTo>
                <a:cubicBezTo>
                  <a:pt x="51498" y="431899"/>
                  <a:pt x="371114" y="-61343"/>
                  <a:pt x="1041421" y="0"/>
                </a:cubicBezTo>
                <a:cubicBezTo>
                  <a:pt x="1180170" y="4260"/>
                  <a:pt x="1342229" y="10745"/>
                  <a:pt x="1498958" y="0"/>
                </a:cubicBezTo>
                <a:cubicBezTo>
                  <a:pt x="1655687" y="-10745"/>
                  <a:pt x="1847699" y="-21369"/>
                  <a:pt x="1956494" y="0"/>
                </a:cubicBezTo>
                <a:cubicBezTo>
                  <a:pt x="2065289" y="21369"/>
                  <a:pt x="2361098" y="21055"/>
                  <a:pt x="2512075" y="0"/>
                </a:cubicBezTo>
                <a:cubicBezTo>
                  <a:pt x="2663052" y="-21055"/>
                  <a:pt x="2778719" y="13768"/>
                  <a:pt x="2871568" y="0"/>
                </a:cubicBezTo>
                <a:cubicBezTo>
                  <a:pt x="2964417" y="-13768"/>
                  <a:pt x="3148898" y="6919"/>
                  <a:pt x="3329105" y="0"/>
                </a:cubicBezTo>
                <a:cubicBezTo>
                  <a:pt x="3509312" y="-6919"/>
                  <a:pt x="3708745" y="28165"/>
                  <a:pt x="4080772" y="0"/>
                </a:cubicBezTo>
                <a:cubicBezTo>
                  <a:pt x="4452799" y="-28165"/>
                  <a:pt x="4453836" y="-30889"/>
                  <a:pt x="4734396" y="0"/>
                </a:cubicBezTo>
                <a:cubicBezTo>
                  <a:pt x="5014956" y="30889"/>
                  <a:pt x="5135346" y="31601"/>
                  <a:pt x="5486063" y="0"/>
                </a:cubicBezTo>
                <a:cubicBezTo>
                  <a:pt x="5836780" y="-31601"/>
                  <a:pt x="5778887" y="23594"/>
                  <a:pt x="6041644" y="0"/>
                </a:cubicBezTo>
                <a:cubicBezTo>
                  <a:pt x="6304401" y="-23594"/>
                  <a:pt x="6484282" y="5711"/>
                  <a:pt x="6695267" y="0"/>
                </a:cubicBezTo>
                <a:cubicBezTo>
                  <a:pt x="6906252" y="-5711"/>
                  <a:pt x="7160645" y="3377"/>
                  <a:pt x="7544978" y="0"/>
                </a:cubicBezTo>
                <a:cubicBezTo>
                  <a:pt x="7929311" y="-3377"/>
                  <a:pt x="8093269" y="-33865"/>
                  <a:pt x="8296646" y="0"/>
                </a:cubicBezTo>
                <a:cubicBezTo>
                  <a:pt x="8500023" y="33865"/>
                  <a:pt x="8487008" y="-17138"/>
                  <a:pt x="8656139" y="0"/>
                </a:cubicBezTo>
                <a:cubicBezTo>
                  <a:pt x="8825270" y="17138"/>
                  <a:pt x="9233400" y="16203"/>
                  <a:pt x="9505850" y="0"/>
                </a:cubicBezTo>
                <a:cubicBezTo>
                  <a:pt x="9778300" y="-16203"/>
                  <a:pt x="10389932" y="-37074"/>
                  <a:pt x="10845779" y="0"/>
                </a:cubicBezTo>
                <a:cubicBezTo>
                  <a:pt x="11404115" y="68015"/>
                  <a:pt x="11874226" y="513854"/>
                  <a:pt x="11887200" y="1041421"/>
                </a:cubicBezTo>
                <a:cubicBezTo>
                  <a:pt x="11913649" y="1382733"/>
                  <a:pt x="11857765" y="1475803"/>
                  <a:pt x="11887200" y="1818992"/>
                </a:cubicBezTo>
                <a:cubicBezTo>
                  <a:pt x="11916635" y="2162181"/>
                  <a:pt x="11867050" y="2323103"/>
                  <a:pt x="11887200" y="2554907"/>
                </a:cubicBezTo>
                <a:cubicBezTo>
                  <a:pt x="11907350" y="2786712"/>
                  <a:pt x="11875166" y="2949881"/>
                  <a:pt x="11887200" y="3249167"/>
                </a:cubicBezTo>
                <a:cubicBezTo>
                  <a:pt x="11899234" y="3548453"/>
                  <a:pt x="11874177" y="3807340"/>
                  <a:pt x="11887200" y="3985082"/>
                </a:cubicBezTo>
                <a:cubicBezTo>
                  <a:pt x="11900223" y="4162824"/>
                  <a:pt x="11923068" y="4850378"/>
                  <a:pt x="11887200" y="5206979"/>
                </a:cubicBezTo>
                <a:cubicBezTo>
                  <a:pt x="11901856" y="5814259"/>
                  <a:pt x="11447032" y="6258483"/>
                  <a:pt x="10845779" y="6248400"/>
                </a:cubicBezTo>
                <a:cubicBezTo>
                  <a:pt x="10569628" y="6216575"/>
                  <a:pt x="10361007" y="6221695"/>
                  <a:pt x="10094112" y="6248400"/>
                </a:cubicBezTo>
                <a:cubicBezTo>
                  <a:pt x="9827217" y="6275105"/>
                  <a:pt x="9528881" y="6243600"/>
                  <a:pt x="9342444" y="6248400"/>
                </a:cubicBezTo>
                <a:cubicBezTo>
                  <a:pt x="9156007" y="6253200"/>
                  <a:pt x="8863838" y="6275071"/>
                  <a:pt x="8688820" y="6248400"/>
                </a:cubicBezTo>
                <a:cubicBezTo>
                  <a:pt x="8513802" y="6221729"/>
                  <a:pt x="8505976" y="6256064"/>
                  <a:pt x="8329327" y="6248400"/>
                </a:cubicBezTo>
                <a:cubicBezTo>
                  <a:pt x="8152678" y="6240736"/>
                  <a:pt x="7822926" y="6226856"/>
                  <a:pt x="7577660" y="6248400"/>
                </a:cubicBezTo>
                <a:cubicBezTo>
                  <a:pt x="7332394" y="6269944"/>
                  <a:pt x="7242657" y="6227310"/>
                  <a:pt x="7120123" y="6248400"/>
                </a:cubicBezTo>
                <a:cubicBezTo>
                  <a:pt x="6997589" y="6269490"/>
                  <a:pt x="6660303" y="6253411"/>
                  <a:pt x="6466499" y="6248400"/>
                </a:cubicBezTo>
                <a:cubicBezTo>
                  <a:pt x="6272695" y="6243389"/>
                  <a:pt x="6102836" y="6259641"/>
                  <a:pt x="6008962" y="6248400"/>
                </a:cubicBezTo>
                <a:cubicBezTo>
                  <a:pt x="5915088" y="6237159"/>
                  <a:pt x="5431306" y="6250779"/>
                  <a:pt x="5159251" y="6248400"/>
                </a:cubicBezTo>
                <a:cubicBezTo>
                  <a:pt x="4887196" y="6246021"/>
                  <a:pt x="4763106" y="6231450"/>
                  <a:pt x="4603671" y="6248400"/>
                </a:cubicBezTo>
                <a:cubicBezTo>
                  <a:pt x="4444236" y="6265350"/>
                  <a:pt x="3965217" y="6216200"/>
                  <a:pt x="3753960" y="6248400"/>
                </a:cubicBezTo>
                <a:cubicBezTo>
                  <a:pt x="3542703" y="6280600"/>
                  <a:pt x="3359890" y="6218878"/>
                  <a:pt x="3100336" y="6248400"/>
                </a:cubicBezTo>
                <a:cubicBezTo>
                  <a:pt x="2840782" y="6277922"/>
                  <a:pt x="2859758" y="6264556"/>
                  <a:pt x="2642799" y="6248400"/>
                </a:cubicBezTo>
                <a:cubicBezTo>
                  <a:pt x="2425840" y="6232244"/>
                  <a:pt x="2375997" y="6235505"/>
                  <a:pt x="2283306" y="6248400"/>
                </a:cubicBezTo>
                <a:cubicBezTo>
                  <a:pt x="2190615" y="6261295"/>
                  <a:pt x="2092829" y="6237282"/>
                  <a:pt x="1923813" y="6248400"/>
                </a:cubicBezTo>
                <a:cubicBezTo>
                  <a:pt x="1754797" y="6259518"/>
                  <a:pt x="1370361" y="6230254"/>
                  <a:pt x="1041421" y="6248400"/>
                </a:cubicBezTo>
                <a:cubicBezTo>
                  <a:pt x="490997" y="6275911"/>
                  <a:pt x="28146" y="5818028"/>
                  <a:pt x="0" y="5206979"/>
                </a:cubicBezTo>
                <a:cubicBezTo>
                  <a:pt x="10994" y="4926439"/>
                  <a:pt x="19697" y="4897747"/>
                  <a:pt x="0" y="4596030"/>
                </a:cubicBezTo>
                <a:cubicBezTo>
                  <a:pt x="-19697" y="4294313"/>
                  <a:pt x="-14398" y="4191811"/>
                  <a:pt x="0" y="3985082"/>
                </a:cubicBezTo>
                <a:cubicBezTo>
                  <a:pt x="14398" y="3778353"/>
                  <a:pt x="-2967" y="3651595"/>
                  <a:pt x="0" y="3374133"/>
                </a:cubicBezTo>
                <a:cubicBezTo>
                  <a:pt x="2967" y="3096671"/>
                  <a:pt x="30290" y="2939068"/>
                  <a:pt x="0" y="2679874"/>
                </a:cubicBezTo>
                <a:cubicBezTo>
                  <a:pt x="-30290" y="2420680"/>
                  <a:pt x="10528" y="2218308"/>
                  <a:pt x="0" y="2068925"/>
                </a:cubicBezTo>
                <a:cubicBezTo>
                  <a:pt x="-10528" y="1919542"/>
                  <a:pt x="4903" y="1521983"/>
                  <a:pt x="0" y="1041421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rgbClr val="016D16"/>
            </a:solidFill>
            <a:extLst>
              <a:ext uri="{C807C97D-BFC1-408E-A445-0C87EB9F89A2}">
                <ask:lineSketchStyleProps xmlns="" xmlns:ask="http://schemas.microsoft.com/office/drawing/2018/sketchyshapes" sd="564844168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39C5074D-DFF3-DD25-B5B8-1C3B38226844}"/>
              </a:ext>
            </a:extLst>
          </p:cNvPr>
          <p:cNvSpPr txBox="1"/>
          <p:nvPr/>
        </p:nvSpPr>
        <p:spPr>
          <a:xfrm>
            <a:off x="2860158" y="3147144"/>
            <a:ext cx="230088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dirty="0">
                <a:solidFill>
                  <a:srgbClr val="FF0000"/>
                </a:solidFill>
              </a:rPr>
              <a:t>45 639</a:t>
            </a:r>
            <a:endParaRPr lang="vi-VN" sz="5400" dirty="0">
              <a:solidFill>
                <a:srgbClr val="FF0000"/>
              </a:solidFill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31F84F8-C9E5-5A7A-38BB-EA76015DC5BD}"/>
              </a:ext>
            </a:extLst>
          </p:cNvPr>
          <p:cNvGrpSpPr/>
          <p:nvPr/>
        </p:nvGrpSpPr>
        <p:grpSpPr>
          <a:xfrm>
            <a:off x="2349794" y="1332296"/>
            <a:ext cx="3436117" cy="1863229"/>
            <a:chOff x="1312249" y="590073"/>
            <a:chExt cx="3436117" cy="1863229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5931202F-67F3-89CA-AEC4-61B68681E479}"/>
                </a:ext>
              </a:extLst>
            </p:cNvPr>
            <p:cNvSpPr txBox="1"/>
            <p:nvPr/>
          </p:nvSpPr>
          <p:spPr>
            <a:xfrm>
              <a:off x="1312249" y="1214263"/>
              <a:ext cx="1217247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4400" dirty="0"/>
                <a:t>x</a:t>
              </a:r>
              <a:endParaRPr lang="vi-VN" sz="4400" dirty="0"/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5E3CCC8D-53E3-7154-37AB-3A4038C2A840}"/>
                </a:ext>
              </a:extLst>
            </p:cNvPr>
            <p:cNvSpPr txBox="1"/>
            <p:nvPr/>
          </p:nvSpPr>
          <p:spPr>
            <a:xfrm>
              <a:off x="2717729" y="1505782"/>
              <a:ext cx="2030637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5400" dirty="0"/>
                <a:t>9</a:t>
              </a:r>
              <a:endParaRPr lang="vi-VN" sz="5400" dirty="0"/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C331C307-EC18-7EA6-AE98-A5A3669A1AB7}"/>
                </a:ext>
              </a:extLst>
            </p:cNvPr>
            <p:cNvSpPr txBox="1"/>
            <p:nvPr/>
          </p:nvSpPr>
          <p:spPr>
            <a:xfrm>
              <a:off x="1962421" y="590073"/>
              <a:ext cx="2266734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5400" dirty="0"/>
                <a:t>5 071</a:t>
              </a:r>
              <a:endParaRPr lang="vi-VN" sz="5400" dirty="0"/>
            </a:p>
          </p:txBody>
        </p: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52454B0C-77F9-D42E-8AFA-D8A05DEF9650}"/>
                </a:ext>
              </a:extLst>
            </p:cNvPr>
            <p:cNvCxnSpPr>
              <a:cxnSpLocks/>
            </p:cNvCxnSpPr>
            <p:nvPr/>
          </p:nvCxnSpPr>
          <p:spPr>
            <a:xfrm>
              <a:off x="2122984" y="2453302"/>
              <a:ext cx="1960170" cy="0"/>
            </a:xfrm>
            <a:prstGeom prst="line">
              <a:avLst/>
            </a:prstGeom>
            <a:ln w="5715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372A24DC-B7E5-858C-5EF9-5A93BC222367}"/>
              </a:ext>
            </a:extLst>
          </p:cNvPr>
          <p:cNvSpPr txBox="1"/>
          <p:nvPr/>
        </p:nvSpPr>
        <p:spPr>
          <a:xfrm>
            <a:off x="7329949" y="3178883"/>
            <a:ext cx="240689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dirty="0">
                <a:solidFill>
                  <a:srgbClr val="FF0000"/>
                </a:solidFill>
              </a:rPr>
              <a:t>68 872</a:t>
            </a:r>
            <a:endParaRPr lang="vi-VN" sz="5400" dirty="0">
              <a:solidFill>
                <a:srgbClr val="FF0000"/>
              </a:solidFill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FCB010F-67F0-0359-C9D6-76542B57392A}"/>
              </a:ext>
            </a:extLst>
          </p:cNvPr>
          <p:cNvGrpSpPr/>
          <p:nvPr/>
        </p:nvGrpSpPr>
        <p:grpSpPr>
          <a:xfrm>
            <a:off x="6946348" y="1334327"/>
            <a:ext cx="3294237" cy="1908700"/>
            <a:chOff x="4654161" y="507044"/>
            <a:chExt cx="3294237" cy="1908700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E702BB41-3C77-CBAD-1D42-2BE43D7701E8}"/>
                </a:ext>
              </a:extLst>
            </p:cNvPr>
            <p:cNvSpPr txBox="1"/>
            <p:nvPr/>
          </p:nvSpPr>
          <p:spPr>
            <a:xfrm>
              <a:off x="4654161" y="1178920"/>
              <a:ext cx="1217247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4400" dirty="0"/>
                <a:t>x</a:t>
              </a:r>
              <a:endParaRPr lang="vi-VN" sz="4400" dirty="0"/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A2360F39-3E9D-7C11-A25B-AFFC1313EDEE}"/>
                </a:ext>
              </a:extLst>
            </p:cNvPr>
            <p:cNvSpPr txBox="1"/>
            <p:nvPr/>
          </p:nvSpPr>
          <p:spPr>
            <a:xfrm>
              <a:off x="6213860" y="1407125"/>
              <a:ext cx="1734538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5400" dirty="0"/>
                <a:t>4</a:t>
              </a:r>
              <a:endParaRPr lang="vi-VN" sz="5400" dirty="0"/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20C526BD-6CA7-BA47-0F3C-917364CC5CFD}"/>
                </a:ext>
              </a:extLst>
            </p:cNvPr>
            <p:cNvSpPr txBox="1"/>
            <p:nvPr/>
          </p:nvSpPr>
          <p:spPr>
            <a:xfrm>
              <a:off x="4822288" y="507044"/>
              <a:ext cx="2728768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5400" dirty="0"/>
                <a:t>17 218</a:t>
              </a:r>
              <a:endParaRPr lang="vi-VN" sz="5400" dirty="0"/>
            </a:p>
          </p:txBody>
        </p: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69B42DD6-D99D-F7AA-63F1-1F87BD7F5554}"/>
                </a:ext>
              </a:extLst>
            </p:cNvPr>
            <p:cNvCxnSpPr>
              <a:cxnSpLocks/>
            </p:cNvCxnSpPr>
            <p:nvPr/>
          </p:nvCxnSpPr>
          <p:spPr>
            <a:xfrm>
              <a:off x="5353331" y="2415744"/>
              <a:ext cx="1951721" cy="0"/>
            </a:xfrm>
            <a:prstGeom prst="line">
              <a:avLst/>
            </a:prstGeom>
            <a:ln w="5715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06880DF3-4829-4641-BB9B-00D5A6AB2759}"/>
              </a:ext>
            </a:extLst>
          </p:cNvPr>
          <p:cNvGrpSpPr/>
          <p:nvPr/>
        </p:nvGrpSpPr>
        <p:grpSpPr>
          <a:xfrm>
            <a:off x="2575949" y="4699590"/>
            <a:ext cx="8721316" cy="1755165"/>
            <a:chOff x="3563984" y="3724273"/>
            <a:chExt cx="7439633" cy="2066927"/>
          </a:xfrm>
        </p:grpSpPr>
        <p:sp>
          <p:nvSpPr>
            <p:cNvPr id="35" name="Rectangle: Rounded Corners 34">
              <a:extLst>
                <a:ext uri="{FF2B5EF4-FFF2-40B4-BE49-F238E27FC236}">
                  <a16:creationId xmlns:a16="http://schemas.microsoft.com/office/drawing/2014/main" id="{2634C3FA-52C1-64C4-E320-794DBFBAB06B}"/>
                </a:ext>
              </a:extLst>
            </p:cNvPr>
            <p:cNvSpPr/>
            <p:nvPr/>
          </p:nvSpPr>
          <p:spPr>
            <a:xfrm>
              <a:off x="3563984" y="3724273"/>
              <a:ext cx="7407697" cy="2066927"/>
            </a:xfrm>
            <a:custGeom>
              <a:avLst/>
              <a:gdLst>
                <a:gd name="connsiteX0" fmla="*/ 0 w 7407697"/>
                <a:gd name="connsiteY0" fmla="*/ 344495 h 2066927"/>
                <a:gd name="connsiteX1" fmla="*/ 344495 w 7407697"/>
                <a:gd name="connsiteY1" fmla="*/ 0 h 2066927"/>
                <a:gd name="connsiteX2" fmla="*/ 7063202 w 7407697"/>
                <a:gd name="connsiteY2" fmla="*/ 0 h 2066927"/>
                <a:gd name="connsiteX3" fmla="*/ 7407697 w 7407697"/>
                <a:gd name="connsiteY3" fmla="*/ 344495 h 2066927"/>
                <a:gd name="connsiteX4" fmla="*/ 7407697 w 7407697"/>
                <a:gd name="connsiteY4" fmla="*/ 1722432 h 2066927"/>
                <a:gd name="connsiteX5" fmla="*/ 7063202 w 7407697"/>
                <a:gd name="connsiteY5" fmla="*/ 2066927 h 2066927"/>
                <a:gd name="connsiteX6" fmla="*/ 344495 w 7407697"/>
                <a:gd name="connsiteY6" fmla="*/ 2066927 h 2066927"/>
                <a:gd name="connsiteX7" fmla="*/ 0 w 7407697"/>
                <a:gd name="connsiteY7" fmla="*/ 1722432 h 2066927"/>
                <a:gd name="connsiteX8" fmla="*/ 0 w 7407697"/>
                <a:gd name="connsiteY8" fmla="*/ 344495 h 2066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07697" h="2066927" fill="none" extrusionOk="0">
                  <a:moveTo>
                    <a:pt x="0" y="344495"/>
                  </a:moveTo>
                  <a:cubicBezTo>
                    <a:pt x="10650" y="141293"/>
                    <a:pt x="151324" y="-721"/>
                    <a:pt x="344495" y="0"/>
                  </a:cubicBezTo>
                  <a:cubicBezTo>
                    <a:pt x="3490345" y="18744"/>
                    <a:pt x="5108616" y="-35776"/>
                    <a:pt x="7063202" y="0"/>
                  </a:cubicBezTo>
                  <a:cubicBezTo>
                    <a:pt x="7281724" y="-5470"/>
                    <a:pt x="7406001" y="121883"/>
                    <a:pt x="7407697" y="344495"/>
                  </a:cubicBezTo>
                  <a:cubicBezTo>
                    <a:pt x="7341820" y="500091"/>
                    <a:pt x="7369363" y="1146631"/>
                    <a:pt x="7407697" y="1722432"/>
                  </a:cubicBezTo>
                  <a:cubicBezTo>
                    <a:pt x="7411358" y="1875303"/>
                    <a:pt x="7241197" y="2036398"/>
                    <a:pt x="7063202" y="2066927"/>
                  </a:cubicBezTo>
                  <a:cubicBezTo>
                    <a:pt x="3729861" y="2015899"/>
                    <a:pt x="1482596" y="2029848"/>
                    <a:pt x="344495" y="2066927"/>
                  </a:cubicBezTo>
                  <a:cubicBezTo>
                    <a:pt x="144474" y="2073971"/>
                    <a:pt x="12101" y="1919238"/>
                    <a:pt x="0" y="1722432"/>
                  </a:cubicBezTo>
                  <a:cubicBezTo>
                    <a:pt x="1247" y="1285825"/>
                    <a:pt x="-74296" y="560440"/>
                    <a:pt x="0" y="344495"/>
                  </a:cubicBezTo>
                  <a:close/>
                </a:path>
                <a:path w="7407697" h="2066927" stroke="0" extrusionOk="0">
                  <a:moveTo>
                    <a:pt x="0" y="344495"/>
                  </a:moveTo>
                  <a:cubicBezTo>
                    <a:pt x="-23346" y="145668"/>
                    <a:pt x="154311" y="-36093"/>
                    <a:pt x="344495" y="0"/>
                  </a:cubicBezTo>
                  <a:cubicBezTo>
                    <a:pt x="2104795" y="-88310"/>
                    <a:pt x="5710679" y="-77351"/>
                    <a:pt x="7063202" y="0"/>
                  </a:cubicBezTo>
                  <a:cubicBezTo>
                    <a:pt x="7267089" y="3607"/>
                    <a:pt x="7378299" y="170976"/>
                    <a:pt x="7407697" y="344495"/>
                  </a:cubicBezTo>
                  <a:cubicBezTo>
                    <a:pt x="7498647" y="711716"/>
                    <a:pt x="7347007" y="1472878"/>
                    <a:pt x="7407697" y="1722432"/>
                  </a:cubicBezTo>
                  <a:cubicBezTo>
                    <a:pt x="7382149" y="1885036"/>
                    <a:pt x="7253872" y="2073408"/>
                    <a:pt x="7063202" y="2066927"/>
                  </a:cubicBezTo>
                  <a:cubicBezTo>
                    <a:pt x="5994501" y="2188326"/>
                    <a:pt x="2322711" y="2202472"/>
                    <a:pt x="344495" y="2066927"/>
                  </a:cubicBezTo>
                  <a:cubicBezTo>
                    <a:pt x="157151" y="2066217"/>
                    <a:pt x="1237" y="1928511"/>
                    <a:pt x="0" y="1722432"/>
                  </a:cubicBezTo>
                  <a:cubicBezTo>
                    <a:pt x="-118223" y="1562890"/>
                    <a:pt x="-104611" y="837631"/>
                    <a:pt x="0" y="344495"/>
                  </a:cubicBezTo>
                  <a:close/>
                </a:path>
              </a:pathLst>
            </a:custGeom>
            <a:solidFill>
              <a:srgbClr val="FDE9F1"/>
            </a:solidFill>
            <a:ln w="38100">
              <a:solidFill>
                <a:srgbClr val="00B050"/>
              </a:solidFill>
              <a:extLst>
                <a:ext uri="{C807C97D-BFC1-408E-A445-0C87EB9F89A2}">
                  <ask:lineSketchStyleProps xmlns="" xmlns:ask="http://schemas.microsoft.com/office/drawing/2018/sketchyshapes" sd="3794071524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b="1" dirty="0"/>
            </a:p>
          </p:txBody>
        </p:sp>
        <p:pic>
          <p:nvPicPr>
            <p:cNvPr id="48" name="Picture 2" descr="tick-xanh - Cách Bỏ Thuốc Lá Trong 5 Ngày - Cai Thuốc Lá Hiệu Quả">
              <a:extLst>
                <a:ext uri="{FF2B5EF4-FFF2-40B4-BE49-F238E27FC236}">
                  <a16:creationId xmlns:a16="http://schemas.microsoft.com/office/drawing/2014/main" id="{02A10151-99E0-FD7D-A1ED-6A4D40A65F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aturation sat="4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16258" y="4180050"/>
              <a:ext cx="662771" cy="66277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9" name="Picture 2" descr="tick-xanh - Cách Bỏ Thuốc Lá Trong 5 Ngày - Cai Thuốc Lá Hiệu Quả">
              <a:extLst>
                <a:ext uri="{FF2B5EF4-FFF2-40B4-BE49-F238E27FC236}">
                  <a16:creationId xmlns:a16="http://schemas.microsoft.com/office/drawing/2014/main" id="{C524C748-BC35-F3EA-904D-A3D6821F80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aturation sat="4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16258" y="4947882"/>
              <a:ext cx="662771" cy="66277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3C1C8155-88DE-504E-5595-AC033EFC8400}"/>
                </a:ext>
              </a:extLst>
            </p:cNvPr>
            <p:cNvSpPr txBox="1"/>
            <p:nvPr/>
          </p:nvSpPr>
          <p:spPr>
            <a:xfrm>
              <a:off x="4489830" y="4205538"/>
              <a:ext cx="461337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600" b="1" dirty="0" err="1">
                  <a:latin typeface="+mj-lt"/>
                </a:rPr>
                <a:t>Đặt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tính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thẳng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cột</a:t>
              </a:r>
              <a:r>
                <a:rPr lang="en-US" sz="3600" b="1" dirty="0">
                  <a:latin typeface="+mj-lt"/>
                </a:rPr>
                <a:t>.</a:t>
              </a:r>
              <a:endParaRPr lang="vi-VN" sz="3600" b="1" dirty="0">
                <a:latin typeface="+mj-lt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AB588219-58BF-91DF-5349-0FE4BECC570B}"/>
                </a:ext>
              </a:extLst>
            </p:cNvPr>
            <p:cNvSpPr txBox="1"/>
            <p:nvPr/>
          </p:nvSpPr>
          <p:spPr>
            <a:xfrm>
              <a:off x="4485243" y="4947882"/>
              <a:ext cx="651837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600" b="1" dirty="0">
                  <a:latin typeface="+mj-lt"/>
                </a:rPr>
                <a:t>Khi </a:t>
              </a:r>
              <a:r>
                <a:rPr lang="en-US" sz="3600" b="1" dirty="0" err="1">
                  <a:latin typeface="+mj-lt"/>
                </a:rPr>
                <a:t>tính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luôn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lưu</a:t>
              </a:r>
              <a:r>
                <a:rPr lang="en-US" sz="3600" b="1" dirty="0">
                  <a:latin typeface="+mj-lt"/>
                </a:rPr>
                <a:t> ý </a:t>
              </a:r>
              <a:r>
                <a:rPr lang="en-US" sz="3600" b="1" dirty="0" err="1">
                  <a:latin typeface="+mj-lt"/>
                </a:rPr>
                <a:t>việc</a:t>
              </a:r>
              <a:r>
                <a:rPr lang="en-US" sz="3600" b="1" dirty="0">
                  <a:latin typeface="+mj-lt"/>
                </a:rPr>
                <a:t> “</a:t>
              </a:r>
              <a:r>
                <a:rPr lang="en-US" sz="3600" b="1" dirty="0" err="1">
                  <a:latin typeface="+mj-lt"/>
                </a:rPr>
                <a:t>có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nhớ</a:t>
              </a:r>
              <a:r>
                <a:rPr lang="en-US" sz="3600" b="1" dirty="0">
                  <a:latin typeface="+mj-lt"/>
                </a:rPr>
                <a:t>”.</a:t>
              </a:r>
              <a:endParaRPr lang="vi-VN" sz="3600" b="1" dirty="0">
                <a:latin typeface="+mj-lt"/>
              </a:endParaRPr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E8202AF9-A30D-2276-35FA-DFAF22342313}"/>
              </a:ext>
            </a:extLst>
          </p:cNvPr>
          <p:cNvGrpSpPr/>
          <p:nvPr/>
        </p:nvGrpSpPr>
        <p:grpSpPr>
          <a:xfrm>
            <a:off x="1577412" y="3902148"/>
            <a:ext cx="1952788" cy="667030"/>
            <a:chOff x="3886200" y="3659508"/>
            <a:chExt cx="1866666" cy="908688"/>
          </a:xfrm>
        </p:grpSpPr>
        <p:sp>
          <p:nvSpPr>
            <p:cNvPr id="53" name="Rectangle: Rounded Corners 52">
              <a:extLst>
                <a:ext uri="{FF2B5EF4-FFF2-40B4-BE49-F238E27FC236}">
                  <a16:creationId xmlns:a16="http://schemas.microsoft.com/office/drawing/2014/main" id="{B705B58D-084E-E60B-0A0B-7CF35AF2E95A}"/>
                </a:ext>
              </a:extLst>
            </p:cNvPr>
            <p:cNvSpPr/>
            <p:nvPr/>
          </p:nvSpPr>
          <p:spPr>
            <a:xfrm>
              <a:off x="3886200" y="3659508"/>
              <a:ext cx="1866666" cy="908688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  <a:prstDash val="solid"/>
              <a:extLst>
                <a:ext uri="{C807C97D-BFC1-408E-A445-0C87EB9F89A2}">
                  <ask:lineSketchStyleProps xmlns="" xmlns:ask="http://schemas.microsoft.com/office/drawing/2018/sketchyshapes" sd="852854689">
                    <a:custGeom>
                      <a:avLst/>
                      <a:gdLst>
                        <a:gd name="connsiteX0" fmla="*/ 0 w 1866666"/>
                        <a:gd name="connsiteY0" fmla="*/ 125543 h 753241"/>
                        <a:gd name="connsiteX1" fmla="*/ 125543 w 1866666"/>
                        <a:gd name="connsiteY1" fmla="*/ 0 h 753241"/>
                        <a:gd name="connsiteX2" fmla="*/ 1741123 w 1866666"/>
                        <a:gd name="connsiteY2" fmla="*/ 0 h 753241"/>
                        <a:gd name="connsiteX3" fmla="*/ 1866666 w 1866666"/>
                        <a:gd name="connsiteY3" fmla="*/ 125543 h 753241"/>
                        <a:gd name="connsiteX4" fmla="*/ 1866666 w 1866666"/>
                        <a:gd name="connsiteY4" fmla="*/ 627698 h 753241"/>
                        <a:gd name="connsiteX5" fmla="*/ 1741123 w 1866666"/>
                        <a:gd name="connsiteY5" fmla="*/ 753241 h 753241"/>
                        <a:gd name="connsiteX6" fmla="*/ 125543 w 1866666"/>
                        <a:gd name="connsiteY6" fmla="*/ 753241 h 753241"/>
                        <a:gd name="connsiteX7" fmla="*/ 0 w 1866666"/>
                        <a:gd name="connsiteY7" fmla="*/ 627698 h 753241"/>
                        <a:gd name="connsiteX8" fmla="*/ 0 w 1866666"/>
                        <a:gd name="connsiteY8" fmla="*/ 125543 h 7532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866666" h="753241" fill="none" extrusionOk="0">
                          <a:moveTo>
                            <a:pt x="0" y="125543"/>
                          </a:moveTo>
                          <a:cubicBezTo>
                            <a:pt x="50" y="57570"/>
                            <a:pt x="62545" y="10635"/>
                            <a:pt x="125543" y="0"/>
                          </a:cubicBezTo>
                          <a:cubicBezTo>
                            <a:pt x="623265" y="45932"/>
                            <a:pt x="1478378" y="-31491"/>
                            <a:pt x="1741123" y="0"/>
                          </a:cubicBezTo>
                          <a:cubicBezTo>
                            <a:pt x="1809369" y="-7495"/>
                            <a:pt x="1865822" y="55953"/>
                            <a:pt x="1866666" y="125543"/>
                          </a:cubicBezTo>
                          <a:cubicBezTo>
                            <a:pt x="1858594" y="333651"/>
                            <a:pt x="1833450" y="526072"/>
                            <a:pt x="1866666" y="627698"/>
                          </a:cubicBezTo>
                          <a:cubicBezTo>
                            <a:pt x="1869216" y="684089"/>
                            <a:pt x="1805675" y="747879"/>
                            <a:pt x="1741123" y="753241"/>
                          </a:cubicBezTo>
                          <a:cubicBezTo>
                            <a:pt x="1439517" y="639341"/>
                            <a:pt x="871898" y="884238"/>
                            <a:pt x="125543" y="753241"/>
                          </a:cubicBezTo>
                          <a:cubicBezTo>
                            <a:pt x="69415" y="751748"/>
                            <a:pt x="-1177" y="697266"/>
                            <a:pt x="0" y="627698"/>
                          </a:cubicBezTo>
                          <a:cubicBezTo>
                            <a:pt x="477" y="419757"/>
                            <a:pt x="23277" y="282252"/>
                            <a:pt x="0" y="125543"/>
                          </a:cubicBezTo>
                          <a:close/>
                        </a:path>
                        <a:path w="1866666" h="753241" stroke="0" extrusionOk="0">
                          <a:moveTo>
                            <a:pt x="0" y="125543"/>
                          </a:moveTo>
                          <a:cubicBezTo>
                            <a:pt x="2702" y="56945"/>
                            <a:pt x="56813" y="1261"/>
                            <a:pt x="125543" y="0"/>
                          </a:cubicBezTo>
                          <a:cubicBezTo>
                            <a:pt x="476001" y="-130401"/>
                            <a:pt x="1063187" y="-46889"/>
                            <a:pt x="1741123" y="0"/>
                          </a:cubicBezTo>
                          <a:cubicBezTo>
                            <a:pt x="1799879" y="-8063"/>
                            <a:pt x="1869961" y="49565"/>
                            <a:pt x="1866666" y="125543"/>
                          </a:cubicBezTo>
                          <a:cubicBezTo>
                            <a:pt x="1847221" y="350631"/>
                            <a:pt x="1836526" y="532892"/>
                            <a:pt x="1866666" y="627698"/>
                          </a:cubicBezTo>
                          <a:cubicBezTo>
                            <a:pt x="1861101" y="699049"/>
                            <a:pt x="1807353" y="752733"/>
                            <a:pt x="1741123" y="753241"/>
                          </a:cubicBezTo>
                          <a:cubicBezTo>
                            <a:pt x="1043657" y="818169"/>
                            <a:pt x="763745" y="704173"/>
                            <a:pt x="125543" y="753241"/>
                          </a:cubicBezTo>
                          <a:cubicBezTo>
                            <a:pt x="49271" y="751840"/>
                            <a:pt x="-4178" y="695140"/>
                            <a:pt x="0" y="627698"/>
                          </a:cubicBezTo>
                          <a:cubicBezTo>
                            <a:pt x="41491" y="379027"/>
                            <a:pt x="36659" y="375478"/>
                            <a:pt x="0" y="125543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dirty="0"/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45EC0AE8-EBE1-798E-0017-92614E2798C8}"/>
                </a:ext>
              </a:extLst>
            </p:cNvPr>
            <p:cNvSpPr txBox="1"/>
            <p:nvPr/>
          </p:nvSpPr>
          <p:spPr>
            <a:xfrm>
              <a:off x="3961901" y="3725938"/>
              <a:ext cx="1694935" cy="740417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4000" dirty="0" err="1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Lưu</a:t>
              </a:r>
              <a:r>
                <a:rPr lang="en-US" sz="4000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ý:</a:t>
              </a:r>
              <a:endParaRPr lang="vi-VN" sz="40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87E23FDA-F2A3-782C-4F13-389CEFFE5F60}"/>
              </a:ext>
            </a:extLst>
          </p:cNvPr>
          <p:cNvSpPr/>
          <p:nvPr/>
        </p:nvSpPr>
        <p:spPr>
          <a:xfrm>
            <a:off x="1860697" y="510363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5 071 x 9</a:t>
            </a:r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id="{C024A80B-73B4-891E-002F-67C3B937E1E4}"/>
              </a:ext>
            </a:extLst>
          </p:cNvPr>
          <p:cNvSpPr/>
          <p:nvPr/>
        </p:nvSpPr>
        <p:spPr>
          <a:xfrm>
            <a:off x="6985590" y="467833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17 218 x 4</a:t>
            </a:r>
          </a:p>
        </p:txBody>
      </p:sp>
    </p:spTree>
    <p:extLst>
      <p:ext uri="{BB962C8B-B14F-4D97-AF65-F5344CB8AC3E}">
        <p14:creationId xmlns:p14="http://schemas.microsoft.com/office/powerpoint/2010/main" val="160487776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1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52E9C431-9F45-502E-968C-A47600E1C8FB}"/>
              </a:ext>
            </a:extLst>
          </p:cNvPr>
          <p:cNvSpPr/>
          <p:nvPr/>
        </p:nvSpPr>
        <p:spPr>
          <a:xfrm>
            <a:off x="152400" y="457200"/>
            <a:ext cx="11887200" cy="6248400"/>
          </a:xfrm>
          <a:custGeom>
            <a:avLst/>
            <a:gdLst>
              <a:gd name="connsiteX0" fmla="*/ 0 w 11887200"/>
              <a:gd name="connsiteY0" fmla="*/ 1041421 h 6248400"/>
              <a:gd name="connsiteX1" fmla="*/ 1041421 w 11887200"/>
              <a:gd name="connsiteY1" fmla="*/ 0 h 6248400"/>
              <a:gd name="connsiteX2" fmla="*/ 1597001 w 11887200"/>
              <a:gd name="connsiteY2" fmla="*/ 0 h 6248400"/>
              <a:gd name="connsiteX3" fmla="*/ 2250625 w 11887200"/>
              <a:gd name="connsiteY3" fmla="*/ 0 h 6248400"/>
              <a:gd name="connsiteX4" fmla="*/ 3100336 w 11887200"/>
              <a:gd name="connsiteY4" fmla="*/ 0 h 6248400"/>
              <a:gd name="connsiteX5" fmla="*/ 3655916 w 11887200"/>
              <a:gd name="connsiteY5" fmla="*/ 0 h 6248400"/>
              <a:gd name="connsiteX6" fmla="*/ 4015410 w 11887200"/>
              <a:gd name="connsiteY6" fmla="*/ 0 h 6248400"/>
              <a:gd name="connsiteX7" fmla="*/ 4865121 w 11887200"/>
              <a:gd name="connsiteY7" fmla="*/ 0 h 6248400"/>
              <a:gd name="connsiteX8" fmla="*/ 5714832 w 11887200"/>
              <a:gd name="connsiteY8" fmla="*/ 0 h 6248400"/>
              <a:gd name="connsiteX9" fmla="*/ 6270412 w 11887200"/>
              <a:gd name="connsiteY9" fmla="*/ 0 h 6248400"/>
              <a:gd name="connsiteX10" fmla="*/ 7120123 w 11887200"/>
              <a:gd name="connsiteY10" fmla="*/ 0 h 6248400"/>
              <a:gd name="connsiteX11" fmla="*/ 7871790 w 11887200"/>
              <a:gd name="connsiteY11" fmla="*/ 0 h 6248400"/>
              <a:gd name="connsiteX12" fmla="*/ 8427371 w 11887200"/>
              <a:gd name="connsiteY12" fmla="*/ 0 h 6248400"/>
              <a:gd name="connsiteX13" fmla="*/ 8884907 w 11887200"/>
              <a:gd name="connsiteY13" fmla="*/ 0 h 6248400"/>
              <a:gd name="connsiteX14" fmla="*/ 9734618 w 11887200"/>
              <a:gd name="connsiteY14" fmla="*/ 0 h 6248400"/>
              <a:gd name="connsiteX15" fmla="*/ 10845779 w 11887200"/>
              <a:gd name="connsiteY15" fmla="*/ 0 h 6248400"/>
              <a:gd name="connsiteX16" fmla="*/ 11887200 w 11887200"/>
              <a:gd name="connsiteY16" fmla="*/ 1041421 h 6248400"/>
              <a:gd name="connsiteX17" fmla="*/ 11887200 w 11887200"/>
              <a:gd name="connsiteY17" fmla="*/ 1610714 h 6248400"/>
              <a:gd name="connsiteX18" fmla="*/ 11887200 w 11887200"/>
              <a:gd name="connsiteY18" fmla="*/ 2304974 h 6248400"/>
              <a:gd name="connsiteX19" fmla="*/ 11887200 w 11887200"/>
              <a:gd name="connsiteY19" fmla="*/ 3082544 h 6248400"/>
              <a:gd name="connsiteX20" fmla="*/ 11887200 w 11887200"/>
              <a:gd name="connsiteY20" fmla="*/ 3651837 h 6248400"/>
              <a:gd name="connsiteX21" fmla="*/ 11887200 w 11887200"/>
              <a:gd name="connsiteY21" fmla="*/ 4304441 h 6248400"/>
              <a:gd name="connsiteX22" fmla="*/ 11887200 w 11887200"/>
              <a:gd name="connsiteY22" fmla="*/ 5206979 h 6248400"/>
              <a:gd name="connsiteX23" fmla="*/ 10845779 w 11887200"/>
              <a:gd name="connsiteY23" fmla="*/ 6248400 h 6248400"/>
              <a:gd name="connsiteX24" fmla="*/ 10486286 w 11887200"/>
              <a:gd name="connsiteY24" fmla="*/ 6248400 h 6248400"/>
              <a:gd name="connsiteX25" fmla="*/ 10126793 w 11887200"/>
              <a:gd name="connsiteY25" fmla="*/ 6248400 h 6248400"/>
              <a:gd name="connsiteX26" fmla="*/ 9669256 w 11887200"/>
              <a:gd name="connsiteY26" fmla="*/ 6248400 h 6248400"/>
              <a:gd name="connsiteX27" fmla="*/ 9015632 w 11887200"/>
              <a:gd name="connsiteY27" fmla="*/ 6248400 h 6248400"/>
              <a:gd name="connsiteX28" fmla="*/ 8362008 w 11887200"/>
              <a:gd name="connsiteY28" fmla="*/ 6248400 h 6248400"/>
              <a:gd name="connsiteX29" fmla="*/ 8002515 w 11887200"/>
              <a:gd name="connsiteY29" fmla="*/ 6248400 h 6248400"/>
              <a:gd name="connsiteX30" fmla="*/ 7643022 w 11887200"/>
              <a:gd name="connsiteY30" fmla="*/ 6248400 h 6248400"/>
              <a:gd name="connsiteX31" fmla="*/ 6989398 w 11887200"/>
              <a:gd name="connsiteY31" fmla="*/ 6248400 h 6248400"/>
              <a:gd name="connsiteX32" fmla="*/ 6531861 w 11887200"/>
              <a:gd name="connsiteY32" fmla="*/ 6248400 h 6248400"/>
              <a:gd name="connsiteX33" fmla="*/ 6074325 w 11887200"/>
              <a:gd name="connsiteY33" fmla="*/ 6248400 h 6248400"/>
              <a:gd name="connsiteX34" fmla="*/ 5420701 w 11887200"/>
              <a:gd name="connsiteY34" fmla="*/ 6248400 h 6248400"/>
              <a:gd name="connsiteX35" fmla="*/ 4963164 w 11887200"/>
              <a:gd name="connsiteY35" fmla="*/ 6248400 h 6248400"/>
              <a:gd name="connsiteX36" fmla="*/ 4113453 w 11887200"/>
              <a:gd name="connsiteY36" fmla="*/ 6248400 h 6248400"/>
              <a:gd name="connsiteX37" fmla="*/ 3361786 w 11887200"/>
              <a:gd name="connsiteY37" fmla="*/ 6248400 h 6248400"/>
              <a:gd name="connsiteX38" fmla="*/ 2610118 w 11887200"/>
              <a:gd name="connsiteY38" fmla="*/ 6248400 h 6248400"/>
              <a:gd name="connsiteX39" fmla="*/ 1956494 w 11887200"/>
              <a:gd name="connsiteY39" fmla="*/ 6248400 h 6248400"/>
              <a:gd name="connsiteX40" fmla="*/ 1597001 w 11887200"/>
              <a:gd name="connsiteY40" fmla="*/ 6248400 h 6248400"/>
              <a:gd name="connsiteX41" fmla="*/ 1041421 w 11887200"/>
              <a:gd name="connsiteY41" fmla="*/ 6248400 h 6248400"/>
              <a:gd name="connsiteX42" fmla="*/ 0 w 11887200"/>
              <a:gd name="connsiteY42" fmla="*/ 5206979 h 6248400"/>
              <a:gd name="connsiteX43" fmla="*/ 0 w 11887200"/>
              <a:gd name="connsiteY43" fmla="*/ 4512719 h 6248400"/>
              <a:gd name="connsiteX44" fmla="*/ 0 w 11887200"/>
              <a:gd name="connsiteY44" fmla="*/ 3776804 h 6248400"/>
              <a:gd name="connsiteX45" fmla="*/ 0 w 11887200"/>
              <a:gd name="connsiteY45" fmla="*/ 3082544 h 6248400"/>
              <a:gd name="connsiteX46" fmla="*/ 0 w 11887200"/>
              <a:gd name="connsiteY46" fmla="*/ 2304974 h 6248400"/>
              <a:gd name="connsiteX47" fmla="*/ 0 w 11887200"/>
              <a:gd name="connsiteY47" fmla="*/ 1652370 h 6248400"/>
              <a:gd name="connsiteX48" fmla="*/ 0 w 11887200"/>
              <a:gd name="connsiteY48" fmla="*/ 1041421 h 6248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887200" h="6248400" fill="none" extrusionOk="0">
                <a:moveTo>
                  <a:pt x="0" y="1041421"/>
                </a:moveTo>
                <a:cubicBezTo>
                  <a:pt x="-20890" y="448773"/>
                  <a:pt x="472652" y="-41002"/>
                  <a:pt x="1041421" y="0"/>
                </a:cubicBezTo>
                <a:cubicBezTo>
                  <a:pt x="1266963" y="3410"/>
                  <a:pt x="1431721" y="13765"/>
                  <a:pt x="1597001" y="0"/>
                </a:cubicBezTo>
                <a:cubicBezTo>
                  <a:pt x="1762281" y="-13765"/>
                  <a:pt x="2084694" y="10896"/>
                  <a:pt x="2250625" y="0"/>
                </a:cubicBezTo>
                <a:cubicBezTo>
                  <a:pt x="2416556" y="-10896"/>
                  <a:pt x="2772548" y="-17212"/>
                  <a:pt x="3100336" y="0"/>
                </a:cubicBezTo>
                <a:cubicBezTo>
                  <a:pt x="3428124" y="17212"/>
                  <a:pt x="3422008" y="-11058"/>
                  <a:pt x="3655916" y="0"/>
                </a:cubicBezTo>
                <a:cubicBezTo>
                  <a:pt x="3889824" y="11058"/>
                  <a:pt x="3934429" y="-4703"/>
                  <a:pt x="4015410" y="0"/>
                </a:cubicBezTo>
                <a:cubicBezTo>
                  <a:pt x="4096391" y="4703"/>
                  <a:pt x="4541864" y="-29577"/>
                  <a:pt x="4865121" y="0"/>
                </a:cubicBezTo>
                <a:cubicBezTo>
                  <a:pt x="5188378" y="29577"/>
                  <a:pt x="5297967" y="-30850"/>
                  <a:pt x="5714832" y="0"/>
                </a:cubicBezTo>
                <a:cubicBezTo>
                  <a:pt x="6131697" y="30850"/>
                  <a:pt x="6080248" y="-26832"/>
                  <a:pt x="6270412" y="0"/>
                </a:cubicBezTo>
                <a:cubicBezTo>
                  <a:pt x="6460576" y="26832"/>
                  <a:pt x="6878986" y="-27679"/>
                  <a:pt x="7120123" y="0"/>
                </a:cubicBezTo>
                <a:cubicBezTo>
                  <a:pt x="7361260" y="27679"/>
                  <a:pt x="7707088" y="14026"/>
                  <a:pt x="7871790" y="0"/>
                </a:cubicBezTo>
                <a:cubicBezTo>
                  <a:pt x="8036492" y="-14026"/>
                  <a:pt x="8299882" y="-15251"/>
                  <a:pt x="8427371" y="0"/>
                </a:cubicBezTo>
                <a:cubicBezTo>
                  <a:pt x="8554860" y="15251"/>
                  <a:pt x="8671829" y="17253"/>
                  <a:pt x="8884907" y="0"/>
                </a:cubicBezTo>
                <a:cubicBezTo>
                  <a:pt x="9097985" y="-17253"/>
                  <a:pt x="9439505" y="10893"/>
                  <a:pt x="9734618" y="0"/>
                </a:cubicBezTo>
                <a:cubicBezTo>
                  <a:pt x="10029731" y="-10893"/>
                  <a:pt x="10585126" y="-26882"/>
                  <a:pt x="10845779" y="0"/>
                </a:cubicBezTo>
                <a:cubicBezTo>
                  <a:pt x="11384769" y="-60775"/>
                  <a:pt x="11862879" y="325366"/>
                  <a:pt x="11887200" y="1041421"/>
                </a:cubicBezTo>
                <a:cubicBezTo>
                  <a:pt x="11875962" y="1324586"/>
                  <a:pt x="11881680" y="1409268"/>
                  <a:pt x="11887200" y="1610714"/>
                </a:cubicBezTo>
                <a:cubicBezTo>
                  <a:pt x="11892720" y="1812160"/>
                  <a:pt x="11916836" y="2131014"/>
                  <a:pt x="11887200" y="2304974"/>
                </a:cubicBezTo>
                <a:cubicBezTo>
                  <a:pt x="11857564" y="2478934"/>
                  <a:pt x="11885880" y="2861936"/>
                  <a:pt x="11887200" y="3082544"/>
                </a:cubicBezTo>
                <a:cubicBezTo>
                  <a:pt x="11888521" y="3303152"/>
                  <a:pt x="11909040" y="3482558"/>
                  <a:pt x="11887200" y="3651837"/>
                </a:cubicBezTo>
                <a:cubicBezTo>
                  <a:pt x="11865360" y="3821116"/>
                  <a:pt x="11869320" y="4169295"/>
                  <a:pt x="11887200" y="4304441"/>
                </a:cubicBezTo>
                <a:cubicBezTo>
                  <a:pt x="11905080" y="4439587"/>
                  <a:pt x="11930022" y="4848297"/>
                  <a:pt x="11887200" y="5206979"/>
                </a:cubicBezTo>
                <a:cubicBezTo>
                  <a:pt x="11882136" y="5765837"/>
                  <a:pt x="11426699" y="6206849"/>
                  <a:pt x="10845779" y="6248400"/>
                </a:cubicBezTo>
                <a:cubicBezTo>
                  <a:pt x="10725589" y="6265703"/>
                  <a:pt x="10639804" y="6263874"/>
                  <a:pt x="10486286" y="6248400"/>
                </a:cubicBezTo>
                <a:cubicBezTo>
                  <a:pt x="10332768" y="6232926"/>
                  <a:pt x="10290118" y="6252802"/>
                  <a:pt x="10126793" y="6248400"/>
                </a:cubicBezTo>
                <a:cubicBezTo>
                  <a:pt x="9963468" y="6243998"/>
                  <a:pt x="9791758" y="6251488"/>
                  <a:pt x="9669256" y="6248400"/>
                </a:cubicBezTo>
                <a:cubicBezTo>
                  <a:pt x="9546754" y="6245312"/>
                  <a:pt x="9243506" y="6234670"/>
                  <a:pt x="9015632" y="6248400"/>
                </a:cubicBezTo>
                <a:cubicBezTo>
                  <a:pt x="8787758" y="6262130"/>
                  <a:pt x="8626745" y="6256495"/>
                  <a:pt x="8362008" y="6248400"/>
                </a:cubicBezTo>
                <a:cubicBezTo>
                  <a:pt x="8097271" y="6240305"/>
                  <a:pt x="8092214" y="6263300"/>
                  <a:pt x="8002515" y="6248400"/>
                </a:cubicBezTo>
                <a:cubicBezTo>
                  <a:pt x="7912816" y="6233500"/>
                  <a:pt x="7799079" y="6246038"/>
                  <a:pt x="7643022" y="6248400"/>
                </a:cubicBezTo>
                <a:cubicBezTo>
                  <a:pt x="7486965" y="6250762"/>
                  <a:pt x="7136126" y="6253191"/>
                  <a:pt x="6989398" y="6248400"/>
                </a:cubicBezTo>
                <a:cubicBezTo>
                  <a:pt x="6842670" y="6243609"/>
                  <a:pt x="6685242" y="6227082"/>
                  <a:pt x="6531861" y="6248400"/>
                </a:cubicBezTo>
                <a:cubicBezTo>
                  <a:pt x="6378480" y="6269718"/>
                  <a:pt x="6234574" y="6271165"/>
                  <a:pt x="6074325" y="6248400"/>
                </a:cubicBezTo>
                <a:cubicBezTo>
                  <a:pt x="5914076" y="6225635"/>
                  <a:pt x="5729610" y="6220104"/>
                  <a:pt x="5420701" y="6248400"/>
                </a:cubicBezTo>
                <a:cubicBezTo>
                  <a:pt x="5111792" y="6276696"/>
                  <a:pt x="5171567" y="6233228"/>
                  <a:pt x="4963164" y="6248400"/>
                </a:cubicBezTo>
                <a:cubicBezTo>
                  <a:pt x="4754761" y="6263572"/>
                  <a:pt x="4440740" y="6214598"/>
                  <a:pt x="4113453" y="6248400"/>
                </a:cubicBezTo>
                <a:cubicBezTo>
                  <a:pt x="3786166" y="6282202"/>
                  <a:pt x="3652019" y="6283275"/>
                  <a:pt x="3361786" y="6248400"/>
                </a:cubicBezTo>
                <a:cubicBezTo>
                  <a:pt x="3071553" y="6213525"/>
                  <a:pt x="2879102" y="6235651"/>
                  <a:pt x="2610118" y="6248400"/>
                </a:cubicBezTo>
                <a:cubicBezTo>
                  <a:pt x="2341134" y="6261149"/>
                  <a:pt x="2145013" y="6217783"/>
                  <a:pt x="1956494" y="6248400"/>
                </a:cubicBezTo>
                <a:cubicBezTo>
                  <a:pt x="1767975" y="6279017"/>
                  <a:pt x="1717286" y="6257201"/>
                  <a:pt x="1597001" y="6248400"/>
                </a:cubicBezTo>
                <a:cubicBezTo>
                  <a:pt x="1476716" y="6239599"/>
                  <a:pt x="1269271" y="6237598"/>
                  <a:pt x="1041421" y="6248400"/>
                </a:cubicBezTo>
                <a:cubicBezTo>
                  <a:pt x="343253" y="6304999"/>
                  <a:pt x="-6307" y="5901567"/>
                  <a:pt x="0" y="5206979"/>
                </a:cubicBezTo>
                <a:cubicBezTo>
                  <a:pt x="18429" y="5008955"/>
                  <a:pt x="-26588" y="4655420"/>
                  <a:pt x="0" y="4512719"/>
                </a:cubicBezTo>
                <a:cubicBezTo>
                  <a:pt x="26588" y="4370018"/>
                  <a:pt x="-14806" y="4060965"/>
                  <a:pt x="0" y="3776804"/>
                </a:cubicBezTo>
                <a:cubicBezTo>
                  <a:pt x="14806" y="3492644"/>
                  <a:pt x="9208" y="3279301"/>
                  <a:pt x="0" y="3082544"/>
                </a:cubicBezTo>
                <a:cubicBezTo>
                  <a:pt x="-9208" y="2885787"/>
                  <a:pt x="16946" y="2532707"/>
                  <a:pt x="0" y="2304974"/>
                </a:cubicBezTo>
                <a:cubicBezTo>
                  <a:pt x="-16946" y="2077241"/>
                  <a:pt x="9070" y="1803550"/>
                  <a:pt x="0" y="1652370"/>
                </a:cubicBezTo>
                <a:cubicBezTo>
                  <a:pt x="-9070" y="1501190"/>
                  <a:pt x="29199" y="1236067"/>
                  <a:pt x="0" y="1041421"/>
                </a:cubicBezTo>
                <a:close/>
              </a:path>
              <a:path w="11887200" h="6248400" stroke="0" extrusionOk="0">
                <a:moveTo>
                  <a:pt x="0" y="1041421"/>
                </a:moveTo>
                <a:cubicBezTo>
                  <a:pt x="51498" y="431899"/>
                  <a:pt x="371114" y="-61343"/>
                  <a:pt x="1041421" y="0"/>
                </a:cubicBezTo>
                <a:cubicBezTo>
                  <a:pt x="1180170" y="4260"/>
                  <a:pt x="1342229" y="10745"/>
                  <a:pt x="1498958" y="0"/>
                </a:cubicBezTo>
                <a:cubicBezTo>
                  <a:pt x="1655687" y="-10745"/>
                  <a:pt x="1847699" y="-21369"/>
                  <a:pt x="1956494" y="0"/>
                </a:cubicBezTo>
                <a:cubicBezTo>
                  <a:pt x="2065289" y="21369"/>
                  <a:pt x="2361098" y="21055"/>
                  <a:pt x="2512075" y="0"/>
                </a:cubicBezTo>
                <a:cubicBezTo>
                  <a:pt x="2663052" y="-21055"/>
                  <a:pt x="2778719" y="13768"/>
                  <a:pt x="2871568" y="0"/>
                </a:cubicBezTo>
                <a:cubicBezTo>
                  <a:pt x="2964417" y="-13768"/>
                  <a:pt x="3148898" y="6919"/>
                  <a:pt x="3329105" y="0"/>
                </a:cubicBezTo>
                <a:cubicBezTo>
                  <a:pt x="3509312" y="-6919"/>
                  <a:pt x="3708745" y="28165"/>
                  <a:pt x="4080772" y="0"/>
                </a:cubicBezTo>
                <a:cubicBezTo>
                  <a:pt x="4452799" y="-28165"/>
                  <a:pt x="4453836" y="-30889"/>
                  <a:pt x="4734396" y="0"/>
                </a:cubicBezTo>
                <a:cubicBezTo>
                  <a:pt x="5014956" y="30889"/>
                  <a:pt x="5135346" y="31601"/>
                  <a:pt x="5486063" y="0"/>
                </a:cubicBezTo>
                <a:cubicBezTo>
                  <a:pt x="5836780" y="-31601"/>
                  <a:pt x="5778887" y="23594"/>
                  <a:pt x="6041644" y="0"/>
                </a:cubicBezTo>
                <a:cubicBezTo>
                  <a:pt x="6304401" y="-23594"/>
                  <a:pt x="6484282" y="5711"/>
                  <a:pt x="6695267" y="0"/>
                </a:cubicBezTo>
                <a:cubicBezTo>
                  <a:pt x="6906252" y="-5711"/>
                  <a:pt x="7160645" y="3377"/>
                  <a:pt x="7544978" y="0"/>
                </a:cubicBezTo>
                <a:cubicBezTo>
                  <a:pt x="7929311" y="-3377"/>
                  <a:pt x="8093269" y="-33865"/>
                  <a:pt x="8296646" y="0"/>
                </a:cubicBezTo>
                <a:cubicBezTo>
                  <a:pt x="8500023" y="33865"/>
                  <a:pt x="8487008" y="-17138"/>
                  <a:pt x="8656139" y="0"/>
                </a:cubicBezTo>
                <a:cubicBezTo>
                  <a:pt x="8825270" y="17138"/>
                  <a:pt x="9233400" y="16203"/>
                  <a:pt x="9505850" y="0"/>
                </a:cubicBezTo>
                <a:cubicBezTo>
                  <a:pt x="9778300" y="-16203"/>
                  <a:pt x="10389932" y="-37074"/>
                  <a:pt x="10845779" y="0"/>
                </a:cubicBezTo>
                <a:cubicBezTo>
                  <a:pt x="11404115" y="68015"/>
                  <a:pt x="11874226" y="513854"/>
                  <a:pt x="11887200" y="1041421"/>
                </a:cubicBezTo>
                <a:cubicBezTo>
                  <a:pt x="11913649" y="1382733"/>
                  <a:pt x="11857765" y="1475803"/>
                  <a:pt x="11887200" y="1818992"/>
                </a:cubicBezTo>
                <a:cubicBezTo>
                  <a:pt x="11916635" y="2162181"/>
                  <a:pt x="11867050" y="2323103"/>
                  <a:pt x="11887200" y="2554907"/>
                </a:cubicBezTo>
                <a:cubicBezTo>
                  <a:pt x="11907350" y="2786712"/>
                  <a:pt x="11875166" y="2949881"/>
                  <a:pt x="11887200" y="3249167"/>
                </a:cubicBezTo>
                <a:cubicBezTo>
                  <a:pt x="11899234" y="3548453"/>
                  <a:pt x="11874177" y="3807340"/>
                  <a:pt x="11887200" y="3985082"/>
                </a:cubicBezTo>
                <a:cubicBezTo>
                  <a:pt x="11900223" y="4162824"/>
                  <a:pt x="11923068" y="4850378"/>
                  <a:pt x="11887200" y="5206979"/>
                </a:cubicBezTo>
                <a:cubicBezTo>
                  <a:pt x="11901856" y="5814259"/>
                  <a:pt x="11447032" y="6258483"/>
                  <a:pt x="10845779" y="6248400"/>
                </a:cubicBezTo>
                <a:cubicBezTo>
                  <a:pt x="10569628" y="6216575"/>
                  <a:pt x="10361007" y="6221695"/>
                  <a:pt x="10094112" y="6248400"/>
                </a:cubicBezTo>
                <a:cubicBezTo>
                  <a:pt x="9827217" y="6275105"/>
                  <a:pt x="9528881" y="6243600"/>
                  <a:pt x="9342444" y="6248400"/>
                </a:cubicBezTo>
                <a:cubicBezTo>
                  <a:pt x="9156007" y="6253200"/>
                  <a:pt x="8863838" y="6275071"/>
                  <a:pt x="8688820" y="6248400"/>
                </a:cubicBezTo>
                <a:cubicBezTo>
                  <a:pt x="8513802" y="6221729"/>
                  <a:pt x="8505976" y="6256064"/>
                  <a:pt x="8329327" y="6248400"/>
                </a:cubicBezTo>
                <a:cubicBezTo>
                  <a:pt x="8152678" y="6240736"/>
                  <a:pt x="7822926" y="6226856"/>
                  <a:pt x="7577660" y="6248400"/>
                </a:cubicBezTo>
                <a:cubicBezTo>
                  <a:pt x="7332394" y="6269944"/>
                  <a:pt x="7242657" y="6227310"/>
                  <a:pt x="7120123" y="6248400"/>
                </a:cubicBezTo>
                <a:cubicBezTo>
                  <a:pt x="6997589" y="6269490"/>
                  <a:pt x="6660303" y="6253411"/>
                  <a:pt x="6466499" y="6248400"/>
                </a:cubicBezTo>
                <a:cubicBezTo>
                  <a:pt x="6272695" y="6243389"/>
                  <a:pt x="6102836" y="6259641"/>
                  <a:pt x="6008962" y="6248400"/>
                </a:cubicBezTo>
                <a:cubicBezTo>
                  <a:pt x="5915088" y="6237159"/>
                  <a:pt x="5431306" y="6250779"/>
                  <a:pt x="5159251" y="6248400"/>
                </a:cubicBezTo>
                <a:cubicBezTo>
                  <a:pt x="4887196" y="6246021"/>
                  <a:pt x="4763106" y="6231450"/>
                  <a:pt x="4603671" y="6248400"/>
                </a:cubicBezTo>
                <a:cubicBezTo>
                  <a:pt x="4444236" y="6265350"/>
                  <a:pt x="3965217" y="6216200"/>
                  <a:pt x="3753960" y="6248400"/>
                </a:cubicBezTo>
                <a:cubicBezTo>
                  <a:pt x="3542703" y="6280600"/>
                  <a:pt x="3359890" y="6218878"/>
                  <a:pt x="3100336" y="6248400"/>
                </a:cubicBezTo>
                <a:cubicBezTo>
                  <a:pt x="2840782" y="6277922"/>
                  <a:pt x="2859758" y="6264556"/>
                  <a:pt x="2642799" y="6248400"/>
                </a:cubicBezTo>
                <a:cubicBezTo>
                  <a:pt x="2425840" y="6232244"/>
                  <a:pt x="2375997" y="6235505"/>
                  <a:pt x="2283306" y="6248400"/>
                </a:cubicBezTo>
                <a:cubicBezTo>
                  <a:pt x="2190615" y="6261295"/>
                  <a:pt x="2092829" y="6237282"/>
                  <a:pt x="1923813" y="6248400"/>
                </a:cubicBezTo>
                <a:cubicBezTo>
                  <a:pt x="1754797" y="6259518"/>
                  <a:pt x="1370361" y="6230254"/>
                  <a:pt x="1041421" y="6248400"/>
                </a:cubicBezTo>
                <a:cubicBezTo>
                  <a:pt x="490997" y="6275911"/>
                  <a:pt x="28146" y="5818028"/>
                  <a:pt x="0" y="5206979"/>
                </a:cubicBezTo>
                <a:cubicBezTo>
                  <a:pt x="10994" y="4926439"/>
                  <a:pt x="19697" y="4897747"/>
                  <a:pt x="0" y="4596030"/>
                </a:cubicBezTo>
                <a:cubicBezTo>
                  <a:pt x="-19697" y="4294313"/>
                  <a:pt x="-14398" y="4191811"/>
                  <a:pt x="0" y="3985082"/>
                </a:cubicBezTo>
                <a:cubicBezTo>
                  <a:pt x="14398" y="3778353"/>
                  <a:pt x="-2967" y="3651595"/>
                  <a:pt x="0" y="3374133"/>
                </a:cubicBezTo>
                <a:cubicBezTo>
                  <a:pt x="2967" y="3096671"/>
                  <a:pt x="30290" y="2939068"/>
                  <a:pt x="0" y="2679874"/>
                </a:cubicBezTo>
                <a:cubicBezTo>
                  <a:pt x="-30290" y="2420680"/>
                  <a:pt x="10528" y="2218308"/>
                  <a:pt x="0" y="2068925"/>
                </a:cubicBezTo>
                <a:cubicBezTo>
                  <a:pt x="-10528" y="1919542"/>
                  <a:pt x="4903" y="1521983"/>
                  <a:pt x="0" y="1041421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rgbClr val="016D16"/>
            </a:solidFill>
            <a:extLst>
              <a:ext uri="{C807C97D-BFC1-408E-A445-0C87EB9F89A2}">
                <ask:lineSketchStyleProps xmlns="" xmlns:ask="http://schemas.microsoft.com/office/drawing/2018/sketchyshapes" sd="564844168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F77CCD60-446E-C4FC-D153-BEFC7E325B21}"/>
              </a:ext>
            </a:extLst>
          </p:cNvPr>
          <p:cNvSpPr txBox="1"/>
          <p:nvPr/>
        </p:nvSpPr>
        <p:spPr>
          <a:xfrm>
            <a:off x="776177" y="1822859"/>
            <a:ext cx="31428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56 472  8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0BBF40E-EB79-029D-AFC1-E2207A23367E}"/>
              </a:ext>
            </a:extLst>
          </p:cNvPr>
          <p:cNvGrpSpPr/>
          <p:nvPr/>
        </p:nvGrpSpPr>
        <p:grpSpPr>
          <a:xfrm>
            <a:off x="2513912" y="1997671"/>
            <a:ext cx="1377604" cy="1234627"/>
            <a:chOff x="3624077" y="2178424"/>
            <a:chExt cx="894135" cy="1234627"/>
          </a:xfrm>
        </p:grpSpPr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5310139B-0D9D-9514-0F17-8B563336802C}"/>
                </a:ext>
              </a:extLst>
            </p:cNvPr>
            <p:cNvCxnSpPr>
              <a:cxnSpLocks/>
            </p:cNvCxnSpPr>
            <p:nvPr/>
          </p:nvCxnSpPr>
          <p:spPr>
            <a:xfrm>
              <a:off x="3624077" y="2178424"/>
              <a:ext cx="0" cy="1234627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287DEBE5-4A79-F30B-2FAF-AF140001EAFB}"/>
                </a:ext>
              </a:extLst>
            </p:cNvPr>
            <p:cNvCxnSpPr/>
            <p:nvPr/>
          </p:nvCxnSpPr>
          <p:spPr>
            <a:xfrm>
              <a:off x="3624077" y="2711498"/>
              <a:ext cx="894135" cy="0"/>
            </a:xfrm>
            <a:prstGeom prst="line">
              <a:avLst/>
            </a:prstGeom>
            <a:ln w="38100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9" name="TextBox 28">
            <a:extLst>
              <a:ext uri="{FF2B5EF4-FFF2-40B4-BE49-F238E27FC236}">
                <a16:creationId xmlns:a16="http://schemas.microsoft.com/office/drawing/2014/main" id="{0D08570E-16F1-83F6-BEA9-39FFDF8740C1}"/>
              </a:ext>
            </a:extLst>
          </p:cNvPr>
          <p:cNvSpPr txBox="1"/>
          <p:nvPr/>
        </p:nvSpPr>
        <p:spPr>
          <a:xfrm>
            <a:off x="2580553" y="2587837"/>
            <a:ext cx="41685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7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F3FBCF51-19FC-83EF-0041-F31EBBE9B642}"/>
              </a:ext>
            </a:extLst>
          </p:cNvPr>
          <p:cNvSpPr txBox="1"/>
          <p:nvPr/>
        </p:nvSpPr>
        <p:spPr>
          <a:xfrm>
            <a:off x="1097530" y="2453569"/>
            <a:ext cx="393751" cy="718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0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A58B47F1-44DA-6FF2-D4BF-8D1B4DE59423}"/>
              </a:ext>
            </a:extLst>
          </p:cNvPr>
          <p:cNvSpPr txBox="1"/>
          <p:nvPr/>
        </p:nvSpPr>
        <p:spPr>
          <a:xfrm>
            <a:off x="1478003" y="2453569"/>
            <a:ext cx="38457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4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67404E99-24D5-49C0-CF48-0AFE22EFDAA8}"/>
              </a:ext>
            </a:extLst>
          </p:cNvPr>
          <p:cNvSpPr txBox="1"/>
          <p:nvPr/>
        </p:nvSpPr>
        <p:spPr>
          <a:xfrm>
            <a:off x="2896064" y="2579830"/>
            <a:ext cx="38103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0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E5340E14-B99A-641B-91E1-2B09C220B4DE}"/>
              </a:ext>
            </a:extLst>
          </p:cNvPr>
          <p:cNvSpPr txBox="1"/>
          <p:nvPr/>
        </p:nvSpPr>
        <p:spPr>
          <a:xfrm>
            <a:off x="1478145" y="3062096"/>
            <a:ext cx="38443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4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84380E5-DE89-74C7-2386-394A3756E4F2}"/>
              </a:ext>
            </a:extLst>
          </p:cNvPr>
          <p:cNvSpPr txBox="1"/>
          <p:nvPr/>
        </p:nvSpPr>
        <p:spPr>
          <a:xfrm>
            <a:off x="1762923" y="3072729"/>
            <a:ext cx="38443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7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6675B138-29E8-5A28-54B1-C87F6E8A92C4}"/>
              </a:ext>
            </a:extLst>
          </p:cNvPr>
          <p:cNvSpPr txBox="1"/>
          <p:nvPr/>
        </p:nvSpPr>
        <p:spPr>
          <a:xfrm>
            <a:off x="3206186" y="2582455"/>
            <a:ext cx="314321" cy="7115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dirty="0">
                <a:solidFill>
                  <a:srgbClr val="000000"/>
                </a:solidFill>
                <a:latin typeface="Arial"/>
                <a:ea typeface="微软雅黑"/>
              </a:rPr>
              <a:t>5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E5DAF527-15A4-51C4-8433-D793826728CC}"/>
              </a:ext>
            </a:extLst>
          </p:cNvPr>
          <p:cNvSpPr txBox="1"/>
          <p:nvPr/>
        </p:nvSpPr>
        <p:spPr>
          <a:xfrm>
            <a:off x="1762986" y="3585346"/>
            <a:ext cx="393751" cy="718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7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3511362B-AD87-506A-7A2D-1CB18680FC2B}"/>
              </a:ext>
            </a:extLst>
          </p:cNvPr>
          <p:cNvSpPr txBox="1"/>
          <p:nvPr/>
        </p:nvSpPr>
        <p:spPr>
          <a:xfrm>
            <a:off x="2056667" y="3604492"/>
            <a:ext cx="36347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2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35C5A56-1A3C-A1FD-D3B4-E2A00C9EB838}"/>
              </a:ext>
            </a:extLst>
          </p:cNvPr>
          <p:cNvSpPr txBox="1"/>
          <p:nvPr/>
        </p:nvSpPr>
        <p:spPr>
          <a:xfrm>
            <a:off x="3519530" y="2581294"/>
            <a:ext cx="314321" cy="7115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9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5408EFCB-7324-6EEE-0E2B-6C16DBB4EE3B}"/>
              </a:ext>
            </a:extLst>
          </p:cNvPr>
          <p:cNvSpPr txBox="1"/>
          <p:nvPr/>
        </p:nvSpPr>
        <p:spPr>
          <a:xfrm>
            <a:off x="2126366" y="4181122"/>
            <a:ext cx="36347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0</a:t>
            </a:r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DB2BED14-2103-9506-08F0-9916614FBCFB}"/>
              </a:ext>
            </a:extLst>
          </p:cNvPr>
          <p:cNvSpPr/>
          <p:nvPr/>
        </p:nvSpPr>
        <p:spPr>
          <a:xfrm>
            <a:off x="1626780" y="797442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56 472 : 8</a:t>
            </a: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id="{4DB41FB1-8777-E448-AD30-60AAD491A89C}"/>
              </a:ext>
            </a:extLst>
          </p:cNvPr>
          <p:cNvSpPr/>
          <p:nvPr/>
        </p:nvSpPr>
        <p:spPr>
          <a:xfrm>
            <a:off x="6751673" y="754912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91 503 : 7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4F3AB5F8-6CBF-C4E7-F832-A076D9CD18E9}"/>
              </a:ext>
            </a:extLst>
          </p:cNvPr>
          <p:cNvSpPr txBox="1"/>
          <p:nvPr/>
        </p:nvSpPr>
        <p:spPr>
          <a:xfrm>
            <a:off x="6783573" y="1939817"/>
            <a:ext cx="31428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dirty="0">
                <a:solidFill>
                  <a:srgbClr val="000000"/>
                </a:solidFill>
                <a:latin typeface="Arial"/>
                <a:ea typeface="微软雅黑"/>
              </a:rPr>
              <a:t>91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503  7</a:t>
            </a: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AA2E329A-A989-3C04-6B93-B1AC758CFF11}"/>
              </a:ext>
            </a:extLst>
          </p:cNvPr>
          <p:cNvGrpSpPr/>
          <p:nvPr/>
        </p:nvGrpSpPr>
        <p:grpSpPr>
          <a:xfrm>
            <a:off x="8521308" y="2114629"/>
            <a:ext cx="1685948" cy="1234627"/>
            <a:chOff x="3624077" y="2178424"/>
            <a:chExt cx="1094266" cy="1234627"/>
          </a:xfrm>
        </p:grpSpPr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1DE01782-4C32-2D47-BBA4-4BF73CA646FD}"/>
                </a:ext>
              </a:extLst>
            </p:cNvPr>
            <p:cNvCxnSpPr>
              <a:cxnSpLocks/>
            </p:cNvCxnSpPr>
            <p:nvPr/>
          </p:nvCxnSpPr>
          <p:spPr>
            <a:xfrm>
              <a:off x="3624077" y="2178424"/>
              <a:ext cx="0" cy="1234627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55" name="Straight Connector 54">
              <a:extLst>
                <a:ext uri="{FF2B5EF4-FFF2-40B4-BE49-F238E27FC236}">
                  <a16:creationId xmlns:a16="http://schemas.microsoft.com/office/drawing/2014/main" id="{581D19DA-CFC0-6164-E6BD-71EAE679D42D}"/>
                </a:ext>
              </a:extLst>
            </p:cNvPr>
            <p:cNvCxnSpPr>
              <a:cxnSpLocks/>
            </p:cNvCxnSpPr>
            <p:nvPr/>
          </p:nvCxnSpPr>
          <p:spPr>
            <a:xfrm>
              <a:off x="3624077" y="2711498"/>
              <a:ext cx="1094266" cy="0"/>
            </a:xfrm>
            <a:prstGeom prst="line">
              <a:avLst/>
            </a:prstGeom>
            <a:ln w="38100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" name="TextBox 55">
            <a:extLst>
              <a:ext uri="{FF2B5EF4-FFF2-40B4-BE49-F238E27FC236}">
                <a16:creationId xmlns:a16="http://schemas.microsoft.com/office/drawing/2014/main" id="{739118D6-BE04-FFF1-565B-D3F1B21170F8}"/>
              </a:ext>
            </a:extLst>
          </p:cNvPr>
          <p:cNvSpPr txBox="1"/>
          <p:nvPr/>
        </p:nvSpPr>
        <p:spPr>
          <a:xfrm>
            <a:off x="8587949" y="2683530"/>
            <a:ext cx="41685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1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32D73DDD-A245-78E4-568A-319E579DC86A}"/>
              </a:ext>
            </a:extLst>
          </p:cNvPr>
          <p:cNvSpPr txBox="1"/>
          <p:nvPr/>
        </p:nvSpPr>
        <p:spPr>
          <a:xfrm>
            <a:off x="6849745" y="2570527"/>
            <a:ext cx="393751" cy="718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2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6E847AB0-6AE7-FEF7-3BFE-94E160EF1877}"/>
              </a:ext>
            </a:extLst>
          </p:cNvPr>
          <p:cNvSpPr txBox="1"/>
          <p:nvPr/>
        </p:nvSpPr>
        <p:spPr>
          <a:xfrm>
            <a:off x="7134525" y="2591792"/>
            <a:ext cx="38457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1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62381F42-EE6C-6DCA-5980-62003E9356D8}"/>
              </a:ext>
            </a:extLst>
          </p:cNvPr>
          <p:cNvSpPr txBox="1"/>
          <p:nvPr/>
        </p:nvSpPr>
        <p:spPr>
          <a:xfrm>
            <a:off x="8903460" y="2696788"/>
            <a:ext cx="38103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3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661CA84B-B06A-22B7-FA5D-FC49C0D8637B}"/>
              </a:ext>
            </a:extLst>
          </p:cNvPr>
          <p:cNvSpPr txBox="1"/>
          <p:nvPr/>
        </p:nvSpPr>
        <p:spPr>
          <a:xfrm>
            <a:off x="7187830" y="3115258"/>
            <a:ext cx="38443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0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11404CD7-42B5-F6FD-E654-392186ACC94D}"/>
              </a:ext>
            </a:extLst>
          </p:cNvPr>
          <p:cNvSpPr txBox="1"/>
          <p:nvPr/>
        </p:nvSpPr>
        <p:spPr>
          <a:xfrm>
            <a:off x="7536403" y="3115259"/>
            <a:ext cx="38443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5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74A3B2B5-D249-F2D5-24CF-30ED64B1C4FE}"/>
              </a:ext>
            </a:extLst>
          </p:cNvPr>
          <p:cNvSpPr txBox="1"/>
          <p:nvPr/>
        </p:nvSpPr>
        <p:spPr>
          <a:xfrm>
            <a:off x="9213582" y="2699413"/>
            <a:ext cx="314321" cy="7115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dirty="0">
                <a:solidFill>
                  <a:srgbClr val="000000"/>
                </a:solidFill>
                <a:latin typeface="Arial"/>
                <a:ea typeface="微软雅黑"/>
              </a:rPr>
              <a:t>0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C990435E-77C5-61A9-099F-CF82FE74CEC4}"/>
              </a:ext>
            </a:extLst>
          </p:cNvPr>
          <p:cNvSpPr txBox="1"/>
          <p:nvPr/>
        </p:nvSpPr>
        <p:spPr>
          <a:xfrm>
            <a:off x="7547099" y="3681038"/>
            <a:ext cx="393751" cy="718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5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D81BDBF2-55A2-E710-388F-54EA525626AD}"/>
              </a:ext>
            </a:extLst>
          </p:cNvPr>
          <p:cNvSpPr txBox="1"/>
          <p:nvPr/>
        </p:nvSpPr>
        <p:spPr>
          <a:xfrm>
            <a:off x="7851413" y="3700185"/>
            <a:ext cx="36347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0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CB048BF2-AEDF-4119-B0E3-0E32D741F5BA}"/>
              </a:ext>
            </a:extLst>
          </p:cNvPr>
          <p:cNvSpPr txBox="1"/>
          <p:nvPr/>
        </p:nvSpPr>
        <p:spPr>
          <a:xfrm>
            <a:off x="9526926" y="2698252"/>
            <a:ext cx="314321" cy="7115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7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A2018C61-9E08-0019-D556-3C43B21BE83C}"/>
              </a:ext>
            </a:extLst>
          </p:cNvPr>
          <p:cNvSpPr txBox="1"/>
          <p:nvPr/>
        </p:nvSpPr>
        <p:spPr>
          <a:xfrm>
            <a:off x="7867948" y="4244917"/>
            <a:ext cx="36347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1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268737C6-0BEF-D070-66F4-C7EE2C2A0D98}"/>
              </a:ext>
            </a:extLst>
          </p:cNvPr>
          <p:cNvSpPr txBox="1"/>
          <p:nvPr/>
        </p:nvSpPr>
        <p:spPr>
          <a:xfrm>
            <a:off x="8144395" y="4244917"/>
            <a:ext cx="36347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3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AF438C04-1829-88D8-F725-E8A7A7DC4E9D}"/>
              </a:ext>
            </a:extLst>
          </p:cNvPr>
          <p:cNvSpPr txBox="1"/>
          <p:nvPr/>
        </p:nvSpPr>
        <p:spPr>
          <a:xfrm>
            <a:off x="9760843" y="2708885"/>
            <a:ext cx="314321" cy="7115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1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745E9FF3-A8B0-20C6-67B6-B58388661AE1}"/>
              </a:ext>
            </a:extLst>
          </p:cNvPr>
          <p:cNvSpPr txBox="1"/>
          <p:nvPr/>
        </p:nvSpPr>
        <p:spPr>
          <a:xfrm>
            <a:off x="8144394" y="4723383"/>
            <a:ext cx="27659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6</a:t>
            </a:r>
          </a:p>
        </p:txBody>
      </p:sp>
    </p:spTree>
    <p:extLst>
      <p:ext uri="{BB962C8B-B14F-4D97-AF65-F5344CB8AC3E}">
        <p14:creationId xmlns:p14="http://schemas.microsoft.com/office/powerpoint/2010/main" val="360643976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>
                      <p:stCondLst>
                        <p:cond delay="indefinite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9" grpId="0"/>
      <p:bldP spid="30" grpId="0"/>
      <p:bldP spid="31" grpId="0"/>
      <p:bldP spid="32" grpId="0"/>
      <p:bldP spid="33" grpId="0"/>
      <p:bldP spid="36" grpId="0"/>
      <p:bldP spid="37" grpId="0"/>
      <p:bldP spid="38" grpId="0"/>
      <p:bldP spid="39" grpId="0"/>
      <p:bldP spid="40" grpId="0"/>
      <p:bldP spid="41" grpId="0"/>
      <p:bldP spid="45" grpId="0"/>
      <p:bldP spid="56" grpId="0"/>
      <p:bldP spid="57" grpId="0"/>
      <p:bldP spid="58" grpId="0"/>
      <p:bldP spid="59" grpId="0"/>
      <p:bldP spid="60" grpId="0"/>
      <p:bldP spid="61" grpId="0"/>
      <p:bldP spid="62" grpId="0"/>
      <p:bldP spid="63" grpId="0"/>
      <p:bldP spid="64" grpId="0"/>
      <p:bldP spid="65" grpId="0"/>
      <p:bldP spid="66" grpId="0"/>
      <p:bldP spid="67" grpId="0"/>
      <p:bldP spid="68" grpId="0"/>
      <p:bldP spid="69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C06EF41B-5389-372A-4D21-02F87C5D7C24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75" r="3125" b="51111"/>
          <a:stretch/>
        </p:blipFill>
        <p:spPr>
          <a:xfrm>
            <a:off x="1219200" y="4419600"/>
            <a:ext cx="10896600" cy="2362200"/>
          </a:xfrm>
          <a:prstGeom prst="rect">
            <a:avLst/>
          </a:prstGeom>
        </p:spPr>
      </p:pic>
      <p:grpSp>
        <p:nvGrpSpPr>
          <p:cNvPr id="26" name="Group 25">
            <a:extLst>
              <a:ext uri="{FF2B5EF4-FFF2-40B4-BE49-F238E27FC236}">
                <a16:creationId xmlns:a16="http://schemas.microsoft.com/office/drawing/2014/main" id="{036F0109-79EB-CED5-F247-5A3CF29664E5}"/>
              </a:ext>
            </a:extLst>
          </p:cNvPr>
          <p:cNvGrpSpPr/>
          <p:nvPr/>
        </p:nvGrpSpPr>
        <p:grpSpPr>
          <a:xfrm>
            <a:off x="435935" y="154965"/>
            <a:ext cx="11313042" cy="6224570"/>
            <a:chOff x="2552700" y="228601"/>
            <a:chExt cx="8843934" cy="4031290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C9402514-7C5E-032E-2E5C-254D5F1D7E8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52700" y="228601"/>
              <a:ext cx="8843934" cy="4031290"/>
            </a:xfrm>
            <a:prstGeom prst="rect">
              <a:avLst/>
            </a:prstGeom>
          </p:spPr>
        </p:pic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6668DCFF-3B40-2D64-2F05-246A4A461E6A}"/>
                </a:ext>
              </a:extLst>
            </p:cNvPr>
            <p:cNvSpPr txBox="1"/>
            <p:nvPr/>
          </p:nvSpPr>
          <p:spPr>
            <a:xfrm>
              <a:off x="3464105" y="472544"/>
              <a:ext cx="7591738" cy="10260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Có 4 xe ô tô, mỗi xe chở 4 500 kg gạo đến giúp đỡ đồng bào vùng bị lũ lụt. Dự kiến tất cả số gạo đó chia đều cho 5 xã. Hỏi mỗi xã sẽ nhận được bao nhiêu ki-lô-gam gạo?</a:t>
              </a:r>
              <a:endPara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48CFA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1303C987-C5B3-A835-8DAF-D3ACA66C336C}"/>
                </a:ext>
              </a:extLst>
            </p:cNvPr>
            <p:cNvGrpSpPr/>
            <p:nvPr/>
          </p:nvGrpSpPr>
          <p:grpSpPr>
            <a:xfrm>
              <a:off x="2855977" y="360654"/>
              <a:ext cx="660912" cy="646876"/>
              <a:chOff x="1828801" y="459987"/>
              <a:chExt cx="660912" cy="646876"/>
            </a:xfrm>
          </p:grpSpPr>
          <p:sp>
            <p:nvSpPr>
              <p:cNvPr id="19" name="Tam giác Cân 4">
                <a:extLst>
                  <a:ext uri="{FF2B5EF4-FFF2-40B4-BE49-F238E27FC236}">
                    <a16:creationId xmlns:a16="http://schemas.microsoft.com/office/drawing/2014/main" id="{8137443A-3C40-399D-5C2E-149E3EFA847D}"/>
                  </a:ext>
                </a:extLst>
              </p:cNvPr>
              <p:cNvSpPr/>
              <p:nvPr/>
            </p:nvSpPr>
            <p:spPr>
              <a:xfrm>
                <a:off x="1828801" y="459987"/>
                <a:ext cx="660912" cy="581780"/>
              </a:xfrm>
              <a:prstGeom prst="triangl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#9Slide02 Noi dung dai"/>
                  <a:ea typeface="+mn-ea"/>
                  <a:cs typeface="+mn-cs"/>
                </a:endParaRPr>
              </a:p>
            </p:txBody>
          </p:sp>
          <p:sp>
            <p:nvSpPr>
              <p:cNvPr id="20" name="Hộp Văn bản 5">
                <a:extLst>
                  <a:ext uri="{FF2B5EF4-FFF2-40B4-BE49-F238E27FC236}">
                    <a16:creationId xmlns:a16="http://schemas.microsoft.com/office/drawing/2014/main" id="{2B265D2D-B536-83C4-E31D-33CB152CCBE3}"/>
                  </a:ext>
                </a:extLst>
              </p:cNvPr>
              <p:cNvSpPr txBox="1"/>
              <p:nvPr/>
            </p:nvSpPr>
            <p:spPr>
              <a:xfrm>
                <a:off x="1981199" y="657977"/>
                <a:ext cx="360461" cy="448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6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#9Slide02 Noi dung dai"/>
                    <a:ea typeface="+mn-ea"/>
                    <a:cs typeface="+mn-cs"/>
                  </a:rPr>
                  <a:t>3</a:t>
                </a:r>
              </a:p>
            </p:txBody>
          </p:sp>
        </p:grpSp>
      </p:grpSp>
      <p:pic>
        <p:nvPicPr>
          <p:cNvPr id="6" name="Picture 5">
            <a:extLst>
              <a:ext uri="{FF2B5EF4-FFF2-40B4-BE49-F238E27FC236}">
                <a16:creationId xmlns:a16="http://schemas.microsoft.com/office/drawing/2014/main" id="{4D5FA98D-48E6-B312-D23F-FC7C66ECB1C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360967" y="2039780"/>
            <a:ext cx="9740531" cy="3650521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3874023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click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C06EF41B-5389-372A-4D21-02F87C5D7C24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75" r="3125" b="51111"/>
          <a:stretch/>
        </p:blipFill>
        <p:spPr>
          <a:xfrm>
            <a:off x="1219200" y="4419600"/>
            <a:ext cx="10896600" cy="2362200"/>
          </a:xfrm>
          <a:prstGeom prst="rect">
            <a:avLst/>
          </a:prstGeom>
        </p:spPr>
      </p:pic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52E9C431-9F45-502E-968C-A47600E1C8FB}"/>
              </a:ext>
            </a:extLst>
          </p:cNvPr>
          <p:cNvSpPr/>
          <p:nvPr/>
        </p:nvSpPr>
        <p:spPr>
          <a:xfrm>
            <a:off x="173665" y="1807535"/>
            <a:ext cx="11887200" cy="4749209"/>
          </a:xfrm>
          <a:custGeom>
            <a:avLst/>
            <a:gdLst>
              <a:gd name="connsiteX0" fmla="*/ 0 w 11887200"/>
              <a:gd name="connsiteY0" fmla="*/ 791551 h 4749209"/>
              <a:gd name="connsiteX1" fmla="*/ 791551 w 11887200"/>
              <a:gd name="connsiteY1" fmla="*/ 0 h 4749209"/>
              <a:gd name="connsiteX2" fmla="*/ 1272409 w 11887200"/>
              <a:gd name="connsiteY2" fmla="*/ 0 h 4749209"/>
              <a:gd name="connsiteX3" fmla="*/ 2165431 w 11887200"/>
              <a:gd name="connsiteY3" fmla="*/ 0 h 4749209"/>
              <a:gd name="connsiteX4" fmla="*/ 2852371 w 11887200"/>
              <a:gd name="connsiteY4" fmla="*/ 0 h 4749209"/>
              <a:gd name="connsiteX5" fmla="*/ 3539310 w 11887200"/>
              <a:gd name="connsiteY5" fmla="*/ 0 h 4749209"/>
              <a:gd name="connsiteX6" fmla="*/ 4432332 w 11887200"/>
              <a:gd name="connsiteY6" fmla="*/ 0 h 4749209"/>
              <a:gd name="connsiteX7" fmla="*/ 5016231 w 11887200"/>
              <a:gd name="connsiteY7" fmla="*/ 0 h 4749209"/>
              <a:gd name="connsiteX8" fmla="*/ 5394048 w 11887200"/>
              <a:gd name="connsiteY8" fmla="*/ 0 h 4749209"/>
              <a:gd name="connsiteX9" fmla="*/ 6287070 w 11887200"/>
              <a:gd name="connsiteY9" fmla="*/ 0 h 4749209"/>
              <a:gd name="connsiteX10" fmla="*/ 7180092 w 11887200"/>
              <a:gd name="connsiteY10" fmla="*/ 0 h 4749209"/>
              <a:gd name="connsiteX11" fmla="*/ 7763991 w 11887200"/>
              <a:gd name="connsiteY11" fmla="*/ 0 h 4749209"/>
              <a:gd name="connsiteX12" fmla="*/ 8657012 w 11887200"/>
              <a:gd name="connsiteY12" fmla="*/ 0 h 4749209"/>
              <a:gd name="connsiteX13" fmla="*/ 9446993 w 11887200"/>
              <a:gd name="connsiteY13" fmla="*/ 0 h 4749209"/>
              <a:gd name="connsiteX14" fmla="*/ 10030892 w 11887200"/>
              <a:gd name="connsiteY14" fmla="*/ 0 h 4749209"/>
              <a:gd name="connsiteX15" fmla="*/ 10511750 w 11887200"/>
              <a:gd name="connsiteY15" fmla="*/ 0 h 4749209"/>
              <a:gd name="connsiteX16" fmla="*/ 11095649 w 11887200"/>
              <a:gd name="connsiteY16" fmla="*/ 0 h 4749209"/>
              <a:gd name="connsiteX17" fmla="*/ 11887200 w 11887200"/>
              <a:gd name="connsiteY17" fmla="*/ 791551 h 4749209"/>
              <a:gd name="connsiteX18" fmla="*/ 11887200 w 11887200"/>
              <a:gd name="connsiteY18" fmla="*/ 1424772 h 4749209"/>
              <a:gd name="connsiteX19" fmla="*/ 11887200 w 11887200"/>
              <a:gd name="connsiteY19" fmla="*/ 2089655 h 4749209"/>
              <a:gd name="connsiteX20" fmla="*/ 11887200 w 11887200"/>
              <a:gd name="connsiteY20" fmla="*/ 2722876 h 4749209"/>
              <a:gd name="connsiteX21" fmla="*/ 11887200 w 11887200"/>
              <a:gd name="connsiteY21" fmla="*/ 3957658 h 4749209"/>
              <a:gd name="connsiteX22" fmla="*/ 11095649 w 11887200"/>
              <a:gd name="connsiteY22" fmla="*/ 4749209 h 4749209"/>
              <a:gd name="connsiteX23" fmla="*/ 10305668 w 11887200"/>
              <a:gd name="connsiteY23" fmla="*/ 4749209 h 4749209"/>
              <a:gd name="connsiteX24" fmla="*/ 9721769 w 11887200"/>
              <a:gd name="connsiteY24" fmla="*/ 4749209 h 4749209"/>
              <a:gd name="connsiteX25" fmla="*/ 9137870 w 11887200"/>
              <a:gd name="connsiteY25" fmla="*/ 4749209 h 4749209"/>
              <a:gd name="connsiteX26" fmla="*/ 8760053 w 11887200"/>
              <a:gd name="connsiteY26" fmla="*/ 4749209 h 4749209"/>
              <a:gd name="connsiteX27" fmla="*/ 8382237 w 11887200"/>
              <a:gd name="connsiteY27" fmla="*/ 4749209 h 4749209"/>
              <a:gd name="connsiteX28" fmla="*/ 7901379 w 11887200"/>
              <a:gd name="connsiteY28" fmla="*/ 4749209 h 4749209"/>
              <a:gd name="connsiteX29" fmla="*/ 7214439 w 11887200"/>
              <a:gd name="connsiteY29" fmla="*/ 4749209 h 4749209"/>
              <a:gd name="connsiteX30" fmla="*/ 6527499 w 11887200"/>
              <a:gd name="connsiteY30" fmla="*/ 4749209 h 4749209"/>
              <a:gd name="connsiteX31" fmla="*/ 6149682 w 11887200"/>
              <a:gd name="connsiteY31" fmla="*/ 4749209 h 4749209"/>
              <a:gd name="connsiteX32" fmla="*/ 5771865 w 11887200"/>
              <a:gd name="connsiteY32" fmla="*/ 4749209 h 4749209"/>
              <a:gd name="connsiteX33" fmla="*/ 5084925 w 11887200"/>
              <a:gd name="connsiteY33" fmla="*/ 4749209 h 4749209"/>
              <a:gd name="connsiteX34" fmla="*/ 4604067 w 11887200"/>
              <a:gd name="connsiteY34" fmla="*/ 4749209 h 4749209"/>
              <a:gd name="connsiteX35" fmla="*/ 4123209 w 11887200"/>
              <a:gd name="connsiteY35" fmla="*/ 4749209 h 4749209"/>
              <a:gd name="connsiteX36" fmla="*/ 3436269 w 11887200"/>
              <a:gd name="connsiteY36" fmla="*/ 4749209 h 4749209"/>
              <a:gd name="connsiteX37" fmla="*/ 2955412 w 11887200"/>
              <a:gd name="connsiteY37" fmla="*/ 4749209 h 4749209"/>
              <a:gd name="connsiteX38" fmla="*/ 2062390 w 11887200"/>
              <a:gd name="connsiteY38" fmla="*/ 4749209 h 4749209"/>
              <a:gd name="connsiteX39" fmla="*/ 791551 w 11887200"/>
              <a:gd name="connsiteY39" fmla="*/ 4749209 h 4749209"/>
              <a:gd name="connsiteX40" fmla="*/ 0 w 11887200"/>
              <a:gd name="connsiteY40" fmla="*/ 3957658 h 4749209"/>
              <a:gd name="connsiteX41" fmla="*/ 0 w 11887200"/>
              <a:gd name="connsiteY41" fmla="*/ 3387759 h 4749209"/>
              <a:gd name="connsiteX42" fmla="*/ 0 w 11887200"/>
              <a:gd name="connsiteY42" fmla="*/ 2722876 h 4749209"/>
              <a:gd name="connsiteX43" fmla="*/ 0 w 11887200"/>
              <a:gd name="connsiteY43" fmla="*/ 2057994 h 4749209"/>
              <a:gd name="connsiteX44" fmla="*/ 0 w 11887200"/>
              <a:gd name="connsiteY44" fmla="*/ 1488095 h 4749209"/>
              <a:gd name="connsiteX45" fmla="*/ 0 w 11887200"/>
              <a:gd name="connsiteY45" fmla="*/ 791551 h 4749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1887200" h="4749209" fill="none" extrusionOk="0">
                <a:moveTo>
                  <a:pt x="0" y="791551"/>
                </a:moveTo>
                <a:cubicBezTo>
                  <a:pt x="-15961" y="359229"/>
                  <a:pt x="289376" y="-32973"/>
                  <a:pt x="791551" y="0"/>
                </a:cubicBezTo>
                <a:cubicBezTo>
                  <a:pt x="904230" y="13166"/>
                  <a:pt x="1119054" y="16923"/>
                  <a:pt x="1272409" y="0"/>
                </a:cubicBezTo>
                <a:cubicBezTo>
                  <a:pt x="1425764" y="-16923"/>
                  <a:pt x="1788228" y="-12115"/>
                  <a:pt x="2165431" y="0"/>
                </a:cubicBezTo>
                <a:cubicBezTo>
                  <a:pt x="2542634" y="12115"/>
                  <a:pt x="2696667" y="-16207"/>
                  <a:pt x="2852371" y="0"/>
                </a:cubicBezTo>
                <a:cubicBezTo>
                  <a:pt x="3008075" y="16207"/>
                  <a:pt x="3364611" y="-29092"/>
                  <a:pt x="3539310" y="0"/>
                </a:cubicBezTo>
                <a:cubicBezTo>
                  <a:pt x="3714009" y="29092"/>
                  <a:pt x="4071481" y="10469"/>
                  <a:pt x="4432332" y="0"/>
                </a:cubicBezTo>
                <a:cubicBezTo>
                  <a:pt x="4793183" y="-10469"/>
                  <a:pt x="4734429" y="1149"/>
                  <a:pt x="5016231" y="0"/>
                </a:cubicBezTo>
                <a:cubicBezTo>
                  <a:pt x="5298033" y="-1149"/>
                  <a:pt x="5282041" y="2417"/>
                  <a:pt x="5394048" y="0"/>
                </a:cubicBezTo>
                <a:cubicBezTo>
                  <a:pt x="5506055" y="-2417"/>
                  <a:pt x="5848674" y="14791"/>
                  <a:pt x="6287070" y="0"/>
                </a:cubicBezTo>
                <a:cubicBezTo>
                  <a:pt x="6725466" y="-14791"/>
                  <a:pt x="6814393" y="239"/>
                  <a:pt x="7180092" y="0"/>
                </a:cubicBezTo>
                <a:cubicBezTo>
                  <a:pt x="7545791" y="-239"/>
                  <a:pt x="7562635" y="-8398"/>
                  <a:pt x="7763991" y="0"/>
                </a:cubicBezTo>
                <a:cubicBezTo>
                  <a:pt x="7965347" y="8398"/>
                  <a:pt x="8445444" y="-24054"/>
                  <a:pt x="8657012" y="0"/>
                </a:cubicBezTo>
                <a:cubicBezTo>
                  <a:pt x="8868580" y="24054"/>
                  <a:pt x="9220550" y="-36225"/>
                  <a:pt x="9446993" y="0"/>
                </a:cubicBezTo>
                <a:cubicBezTo>
                  <a:pt x="9673436" y="36225"/>
                  <a:pt x="9866992" y="2672"/>
                  <a:pt x="10030892" y="0"/>
                </a:cubicBezTo>
                <a:cubicBezTo>
                  <a:pt x="10194792" y="-2672"/>
                  <a:pt x="10411125" y="-23158"/>
                  <a:pt x="10511750" y="0"/>
                </a:cubicBezTo>
                <a:cubicBezTo>
                  <a:pt x="10612375" y="23158"/>
                  <a:pt x="10961204" y="-14494"/>
                  <a:pt x="11095649" y="0"/>
                </a:cubicBezTo>
                <a:cubicBezTo>
                  <a:pt x="11590621" y="14280"/>
                  <a:pt x="11894329" y="386195"/>
                  <a:pt x="11887200" y="791551"/>
                </a:cubicBezTo>
                <a:cubicBezTo>
                  <a:pt x="11909713" y="931706"/>
                  <a:pt x="11903756" y="1252539"/>
                  <a:pt x="11887200" y="1424772"/>
                </a:cubicBezTo>
                <a:cubicBezTo>
                  <a:pt x="11870644" y="1597005"/>
                  <a:pt x="11856192" y="1781322"/>
                  <a:pt x="11887200" y="2089655"/>
                </a:cubicBezTo>
                <a:cubicBezTo>
                  <a:pt x="11918208" y="2397988"/>
                  <a:pt x="11887279" y="2527255"/>
                  <a:pt x="11887200" y="2722876"/>
                </a:cubicBezTo>
                <a:cubicBezTo>
                  <a:pt x="11887121" y="2918497"/>
                  <a:pt x="11887043" y="3420434"/>
                  <a:pt x="11887200" y="3957658"/>
                </a:cubicBezTo>
                <a:cubicBezTo>
                  <a:pt x="11914214" y="4364672"/>
                  <a:pt x="11591472" y="4763219"/>
                  <a:pt x="11095649" y="4749209"/>
                </a:cubicBezTo>
                <a:cubicBezTo>
                  <a:pt x="10837839" y="4785386"/>
                  <a:pt x="10500195" y="4731696"/>
                  <a:pt x="10305668" y="4749209"/>
                </a:cubicBezTo>
                <a:cubicBezTo>
                  <a:pt x="10111141" y="4766722"/>
                  <a:pt x="9842132" y="4751332"/>
                  <a:pt x="9721769" y="4749209"/>
                </a:cubicBezTo>
                <a:cubicBezTo>
                  <a:pt x="9601406" y="4747086"/>
                  <a:pt x="9271311" y="4766434"/>
                  <a:pt x="9137870" y="4749209"/>
                </a:cubicBezTo>
                <a:cubicBezTo>
                  <a:pt x="9004429" y="4731984"/>
                  <a:pt x="8871623" y="4733464"/>
                  <a:pt x="8760053" y="4749209"/>
                </a:cubicBezTo>
                <a:cubicBezTo>
                  <a:pt x="8648483" y="4764954"/>
                  <a:pt x="8553128" y="4761549"/>
                  <a:pt x="8382237" y="4749209"/>
                </a:cubicBezTo>
                <a:cubicBezTo>
                  <a:pt x="8211346" y="4736869"/>
                  <a:pt x="8130850" y="4738577"/>
                  <a:pt x="7901379" y="4749209"/>
                </a:cubicBezTo>
                <a:cubicBezTo>
                  <a:pt x="7671908" y="4759841"/>
                  <a:pt x="7388311" y="4762174"/>
                  <a:pt x="7214439" y="4749209"/>
                </a:cubicBezTo>
                <a:cubicBezTo>
                  <a:pt x="7040567" y="4736244"/>
                  <a:pt x="6744194" y="4760096"/>
                  <a:pt x="6527499" y="4749209"/>
                </a:cubicBezTo>
                <a:cubicBezTo>
                  <a:pt x="6310804" y="4738322"/>
                  <a:pt x="6326736" y="4732999"/>
                  <a:pt x="6149682" y="4749209"/>
                </a:cubicBezTo>
                <a:cubicBezTo>
                  <a:pt x="5972628" y="4765419"/>
                  <a:pt x="5911174" y="4743203"/>
                  <a:pt x="5771865" y="4749209"/>
                </a:cubicBezTo>
                <a:cubicBezTo>
                  <a:pt x="5632556" y="4755215"/>
                  <a:pt x="5383034" y="4755782"/>
                  <a:pt x="5084925" y="4749209"/>
                </a:cubicBezTo>
                <a:cubicBezTo>
                  <a:pt x="4786816" y="4742636"/>
                  <a:pt x="4744864" y="4731449"/>
                  <a:pt x="4604067" y="4749209"/>
                </a:cubicBezTo>
                <a:cubicBezTo>
                  <a:pt x="4463270" y="4766969"/>
                  <a:pt x="4223598" y="4755777"/>
                  <a:pt x="4123209" y="4749209"/>
                </a:cubicBezTo>
                <a:cubicBezTo>
                  <a:pt x="4022820" y="4742641"/>
                  <a:pt x="3633348" y="4768180"/>
                  <a:pt x="3436269" y="4749209"/>
                </a:cubicBezTo>
                <a:cubicBezTo>
                  <a:pt x="3239190" y="4730238"/>
                  <a:pt x="3057796" y="4762659"/>
                  <a:pt x="2955412" y="4749209"/>
                </a:cubicBezTo>
                <a:cubicBezTo>
                  <a:pt x="2853028" y="4735759"/>
                  <a:pt x="2483776" y="4754498"/>
                  <a:pt x="2062390" y="4749209"/>
                </a:cubicBezTo>
                <a:cubicBezTo>
                  <a:pt x="1641004" y="4743920"/>
                  <a:pt x="1077394" y="4762137"/>
                  <a:pt x="791551" y="4749209"/>
                </a:cubicBezTo>
                <a:cubicBezTo>
                  <a:pt x="413914" y="4797190"/>
                  <a:pt x="51924" y="4456268"/>
                  <a:pt x="0" y="3957658"/>
                </a:cubicBezTo>
                <a:cubicBezTo>
                  <a:pt x="16560" y="3733736"/>
                  <a:pt x="-3615" y="3556629"/>
                  <a:pt x="0" y="3387759"/>
                </a:cubicBezTo>
                <a:cubicBezTo>
                  <a:pt x="3615" y="3218889"/>
                  <a:pt x="19003" y="2903596"/>
                  <a:pt x="0" y="2722876"/>
                </a:cubicBezTo>
                <a:cubicBezTo>
                  <a:pt x="-19003" y="2542156"/>
                  <a:pt x="-22263" y="2355701"/>
                  <a:pt x="0" y="2057994"/>
                </a:cubicBezTo>
                <a:cubicBezTo>
                  <a:pt x="22263" y="1760287"/>
                  <a:pt x="8751" y="1695704"/>
                  <a:pt x="0" y="1488095"/>
                </a:cubicBezTo>
                <a:cubicBezTo>
                  <a:pt x="-8751" y="1280486"/>
                  <a:pt x="-11337" y="1122313"/>
                  <a:pt x="0" y="791551"/>
                </a:cubicBezTo>
                <a:close/>
              </a:path>
              <a:path w="11887200" h="4749209" stroke="0" extrusionOk="0">
                <a:moveTo>
                  <a:pt x="0" y="791551"/>
                </a:moveTo>
                <a:cubicBezTo>
                  <a:pt x="39345" y="328138"/>
                  <a:pt x="297205" y="-36868"/>
                  <a:pt x="791551" y="0"/>
                </a:cubicBezTo>
                <a:cubicBezTo>
                  <a:pt x="905227" y="14472"/>
                  <a:pt x="1155118" y="-23215"/>
                  <a:pt x="1272409" y="0"/>
                </a:cubicBezTo>
                <a:cubicBezTo>
                  <a:pt x="1389700" y="23215"/>
                  <a:pt x="1534859" y="-265"/>
                  <a:pt x="1753267" y="0"/>
                </a:cubicBezTo>
                <a:cubicBezTo>
                  <a:pt x="1971675" y="265"/>
                  <a:pt x="2075806" y="-29159"/>
                  <a:pt x="2337166" y="0"/>
                </a:cubicBezTo>
                <a:cubicBezTo>
                  <a:pt x="2598526" y="29159"/>
                  <a:pt x="2627634" y="18451"/>
                  <a:pt x="2714983" y="0"/>
                </a:cubicBezTo>
                <a:cubicBezTo>
                  <a:pt x="2802332" y="-18451"/>
                  <a:pt x="3024841" y="6786"/>
                  <a:pt x="3195841" y="0"/>
                </a:cubicBezTo>
                <a:cubicBezTo>
                  <a:pt x="3366841" y="-6786"/>
                  <a:pt x="3629613" y="-6703"/>
                  <a:pt x="3985821" y="0"/>
                </a:cubicBezTo>
                <a:cubicBezTo>
                  <a:pt x="4342029" y="6703"/>
                  <a:pt x="4438712" y="-16420"/>
                  <a:pt x="4672761" y="0"/>
                </a:cubicBezTo>
                <a:cubicBezTo>
                  <a:pt x="4906810" y="16420"/>
                  <a:pt x="5264203" y="2758"/>
                  <a:pt x="5462742" y="0"/>
                </a:cubicBezTo>
                <a:cubicBezTo>
                  <a:pt x="5661281" y="-2758"/>
                  <a:pt x="5810236" y="16352"/>
                  <a:pt x="6046641" y="0"/>
                </a:cubicBezTo>
                <a:cubicBezTo>
                  <a:pt x="6283046" y="-16352"/>
                  <a:pt x="6392352" y="-20700"/>
                  <a:pt x="6733581" y="0"/>
                </a:cubicBezTo>
                <a:cubicBezTo>
                  <a:pt x="7074810" y="20700"/>
                  <a:pt x="7388073" y="29229"/>
                  <a:pt x="7626603" y="0"/>
                </a:cubicBezTo>
                <a:cubicBezTo>
                  <a:pt x="7865133" y="-29229"/>
                  <a:pt x="8228981" y="-8587"/>
                  <a:pt x="8416584" y="0"/>
                </a:cubicBezTo>
                <a:cubicBezTo>
                  <a:pt x="8604187" y="8587"/>
                  <a:pt x="8693661" y="-12"/>
                  <a:pt x="8794400" y="0"/>
                </a:cubicBezTo>
                <a:cubicBezTo>
                  <a:pt x="8895139" y="12"/>
                  <a:pt x="9444587" y="-8597"/>
                  <a:pt x="9687422" y="0"/>
                </a:cubicBezTo>
                <a:cubicBezTo>
                  <a:pt x="9930257" y="8597"/>
                  <a:pt x="10743556" y="36147"/>
                  <a:pt x="11095649" y="0"/>
                </a:cubicBezTo>
                <a:cubicBezTo>
                  <a:pt x="11528101" y="19040"/>
                  <a:pt x="11878920" y="384764"/>
                  <a:pt x="11887200" y="791551"/>
                </a:cubicBezTo>
                <a:cubicBezTo>
                  <a:pt x="11870568" y="1051588"/>
                  <a:pt x="11897419" y="1198257"/>
                  <a:pt x="11887200" y="1488095"/>
                </a:cubicBezTo>
                <a:cubicBezTo>
                  <a:pt x="11876981" y="1777933"/>
                  <a:pt x="11894022" y="1896101"/>
                  <a:pt x="11887200" y="2152977"/>
                </a:cubicBezTo>
                <a:cubicBezTo>
                  <a:pt x="11880378" y="2409853"/>
                  <a:pt x="11859280" y="2625312"/>
                  <a:pt x="11887200" y="2786198"/>
                </a:cubicBezTo>
                <a:cubicBezTo>
                  <a:pt x="11915120" y="2947084"/>
                  <a:pt x="11890107" y="3516268"/>
                  <a:pt x="11887200" y="3957658"/>
                </a:cubicBezTo>
                <a:cubicBezTo>
                  <a:pt x="11936747" y="4389658"/>
                  <a:pt x="11537951" y="4700166"/>
                  <a:pt x="11095649" y="4749209"/>
                </a:cubicBezTo>
                <a:cubicBezTo>
                  <a:pt x="10901117" y="4762003"/>
                  <a:pt x="10852588" y="4769205"/>
                  <a:pt x="10614791" y="4749209"/>
                </a:cubicBezTo>
                <a:cubicBezTo>
                  <a:pt x="10376994" y="4729213"/>
                  <a:pt x="9957247" y="4726448"/>
                  <a:pt x="9721769" y="4749209"/>
                </a:cubicBezTo>
                <a:cubicBezTo>
                  <a:pt x="9486291" y="4771970"/>
                  <a:pt x="9145240" y="4735800"/>
                  <a:pt x="8931788" y="4749209"/>
                </a:cubicBezTo>
                <a:cubicBezTo>
                  <a:pt x="8718336" y="4762618"/>
                  <a:pt x="8390110" y="4767703"/>
                  <a:pt x="8244849" y="4749209"/>
                </a:cubicBezTo>
                <a:cubicBezTo>
                  <a:pt x="8099588" y="4730715"/>
                  <a:pt x="8036878" y="4763685"/>
                  <a:pt x="7867032" y="4749209"/>
                </a:cubicBezTo>
                <a:cubicBezTo>
                  <a:pt x="7697186" y="4734733"/>
                  <a:pt x="7363886" y="4759574"/>
                  <a:pt x="7077051" y="4749209"/>
                </a:cubicBezTo>
                <a:cubicBezTo>
                  <a:pt x="6790216" y="4738844"/>
                  <a:pt x="6712098" y="4766331"/>
                  <a:pt x="6596193" y="4749209"/>
                </a:cubicBezTo>
                <a:cubicBezTo>
                  <a:pt x="6480288" y="4732087"/>
                  <a:pt x="6207548" y="4747209"/>
                  <a:pt x="5909253" y="4749209"/>
                </a:cubicBezTo>
                <a:cubicBezTo>
                  <a:pt x="5610958" y="4751209"/>
                  <a:pt x="5559674" y="4738714"/>
                  <a:pt x="5428395" y="4749209"/>
                </a:cubicBezTo>
                <a:cubicBezTo>
                  <a:pt x="5297116" y="4759704"/>
                  <a:pt x="4790295" y="4772208"/>
                  <a:pt x="4535373" y="4749209"/>
                </a:cubicBezTo>
                <a:cubicBezTo>
                  <a:pt x="4280451" y="4726210"/>
                  <a:pt x="4137177" y="4737097"/>
                  <a:pt x="3951474" y="4749209"/>
                </a:cubicBezTo>
                <a:cubicBezTo>
                  <a:pt x="3765771" y="4761321"/>
                  <a:pt x="3413497" y="4752890"/>
                  <a:pt x="3058453" y="4749209"/>
                </a:cubicBezTo>
                <a:cubicBezTo>
                  <a:pt x="2703409" y="4745528"/>
                  <a:pt x="2550775" y="4757398"/>
                  <a:pt x="2371513" y="4749209"/>
                </a:cubicBezTo>
                <a:cubicBezTo>
                  <a:pt x="2192251" y="4741020"/>
                  <a:pt x="2082469" y="4742615"/>
                  <a:pt x="1890655" y="4749209"/>
                </a:cubicBezTo>
                <a:cubicBezTo>
                  <a:pt x="1698841" y="4755803"/>
                  <a:pt x="1672550" y="4741848"/>
                  <a:pt x="1512838" y="4749209"/>
                </a:cubicBezTo>
                <a:cubicBezTo>
                  <a:pt x="1353126" y="4756570"/>
                  <a:pt x="1026355" y="4761611"/>
                  <a:pt x="791551" y="4749209"/>
                </a:cubicBezTo>
                <a:cubicBezTo>
                  <a:pt x="292298" y="4790530"/>
                  <a:pt x="-40684" y="4407276"/>
                  <a:pt x="0" y="3957658"/>
                </a:cubicBezTo>
                <a:cubicBezTo>
                  <a:pt x="10531" y="3765097"/>
                  <a:pt x="-21868" y="3412151"/>
                  <a:pt x="0" y="3261114"/>
                </a:cubicBezTo>
                <a:cubicBezTo>
                  <a:pt x="21868" y="3110077"/>
                  <a:pt x="23007" y="2914041"/>
                  <a:pt x="0" y="2596232"/>
                </a:cubicBezTo>
                <a:cubicBezTo>
                  <a:pt x="-23007" y="2278423"/>
                  <a:pt x="-2844" y="2274130"/>
                  <a:pt x="0" y="2026333"/>
                </a:cubicBezTo>
                <a:cubicBezTo>
                  <a:pt x="2844" y="1778536"/>
                  <a:pt x="3932" y="1587389"/>
                  <a:pt x="0" y="1456433"/>
                </a:cubicBezTo>
                <a:cubicBezTo>
                  <a:pt x="-3932" y="1325477"/>
                  <a:pt x="-23810" y="978160"/>
                  <a:pt x="0" y="791551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rgbClr val="016D16"/>
            </a:solidFill>
            <a:extLst>
              <a:ext uri="{C807C97D-BFC1-408E-A445-0C87EB9F89A2}">
                <ask:lineSketchStyleProps xmlns="" xmlns:ask="http://schemas.microsoft.com/office/drawing/2018/sketchyshapes" sd="564844168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036F0109-79EB-CED5-F247-5A3CF29664E5}"/>
              </a:ext>
            </a:extLst>
          </p:cNvPr>
          <p:cNvGrpSpPr/>
          <p:nvPr/>
        </p:nvGrpSpPr>
        <p:grpSpPr>
          <a:xfrm>
            <a:off x="435935" y="116959"/>
            <a:ext cx="11313042" cy="1584250"/>
            <a:chOff x="2552700" y="203987"/>
            <a:chExt cx="8843934" cy="1026026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C9402514-7C5E-032E-2E5C-254D5F1D7E8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52700" y="228601"/>
              <a:ext cx="8843934" cy="987058"/>
            </a:xfrm>
            <a:prstGeom prst="rect">
              <a:avLst/>
            </a:prstGeom>
          </p:spPr>
        </p:pic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6668DCFF-3B40-2D64-2F05-246A4A461E6A}"/>
                </a:ext>
              </a:extLst>
            </p:cNvPr>
            <p:cNvSpPr txBox="1"/>
            <p:nvPr/>
          </p:nvSpPr>
          <p:spPr>
            <a:xfrm>
              <a:off x="3497353" y="203987"/>
              <a:ext cx="7591738" cy="10260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Có 4 xe ô tô, mỗi xe chở 4 500 kg gạo đến giúp đỡ đồng bào vùng bị lũ lụt. Dự kiến tất cả số gạo đó chia đều cho 5 xã. Hỏi mỗi xã sẽ nhận được bao nhiêu ki-lô-gam gạo?</a:t>
              </a:r>
              <a:endPara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48CFA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1303C987-C5B3-A835-8DAF-D3ACA66C336C}"/>
                </a:ext>
              </a:extLst>
            </p:cNvPr>
            <p:cNvGrpSpPr/>
            <p:nvPr/>
          </p:nvGrpSpPr>
          <p:grpSpPr>
            <a:xfrm>
              <a:off x="2855977" y="360654"/>
              <a:ext cx="660912" cy="584901"/>
              <a:chOff x="1828801" y="459987"/>
              <a:chExt cx="660912" cy="584901"/>
            </a:xfrm>
          </p:grpSpPr>
          <p:sp>
            <p:nvSpPr>
              <p:cNvPr id="19" name="Tam giác Cân 4">
                <a:extLst>
                  <a:ext uri="{FF2B5EF4-FFF2-40B4-BE49-F238E27FC236}">
                    <a16:creationId xmlns:a16="http://schemas.microsoft.com/office/drawing/2014/main" id="{8137443A-3C40-399D-5C2E-149E3EFA847D}"/>
                  </a:ext>
                </a:extLst>
              </p:cNvPr>
              <p:cNvSpPr/>
              <p:nvPr/>
            </p:nvSpPr>
            <p:spPr>
              <a:xfrm>
                <a:off x="1828801" y="459987"/>
                <a:ext cx="660912" cy="581780"/>
              </a:xfrm>
              <a:prstGeom prst="triangl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#9Slide02 Noi dung dai"/>
                  <a:ea typeface="+mn-ea"/>
                  <a:cs typeface="+mn-cs"/>
                </a:endParaRPr>
              </a:p>
            </p:txBody>
          </p:sp>
          <p:sp>
            <p:nvSpPr>
              <p:cNvPr id="20" name="Hộp Văn bản 5">
                <a:extLst>
                  <a:ext uri="{FF2B5EF4-FFF2-40B4-BE49-F238E27FC236}">
                    <a16:creationId xmlns:a16="http://schemas.microsoft.com/office/drawing/2014/main" id="{2B265D2D-B536-83C4-E31D-33CB152CCBE3}"/>
                  </a:ext>
                </a:extLst>
              </p:cNvPr>
              <p:cNvSpPr txBox="1"/>
              <p:nvPr/>
            </p:nvSpPr>
            <p:spPr>
              <a:xfrm>
                <a:off x="1981200" y="596002"/>
                <a:ext cx="360461" cy="448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6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#9Slide02 Noi dung dai"/>
                    <a:ea typeface="+mn-ea"/>
                    <a:cs typeface="+mn-cs"/>
                  </a:rPr>
                  <a:t>3</a:t>
                </a:r>
              </a:p>
            </p:txBody>
          </p:sp>
        </p:grp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DFEAAAC8-453B-02AE-EE4A-521D58AF1D50}"/>
              </a:ext>
            </a:extLst>
          </p:cNvPr>
          <p:cNvSpPr txBox="1"/>
          <p:nvPr/>
        </p:nvSpPr>
        <p:spPr>
          <a:xfrm>
            <a:off x="435936" y="2232837"/>
            <a:ext cx="3700130" cy="24622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sng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Tóm tắt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Có: 4 xe ô tô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Mỗi xe: 4 500 kg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Chia đều cho 5 xã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Mỗi xã: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..</a:t>
            </a: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kg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?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ABDF0E9-F2D8-CAF5-235B-B38C053F47E6}"/>
              </a:ext>
            </a:extLst>
          </p:cNvPr>
          <p:cNvSpPr txBox="1"/>
          <p:nvPr/>
        </p:nvSpPr>
        <p:spPr>
          <a:xfrm>
            <a:off x="4859080" y="2349795"/>
            <a:ext cx="6879264" cy="29546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sng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 giải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Tổng số kg gạo mà 4 xe ô tô chở là: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4 500 x 4 = 18 000 (kg)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Số kg gạo mà mỗi xã nhận được là: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18 000 : 5 = 3 600 (kg)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Đáp số: 3 600 kg gạo.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052148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 build="p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52E9C431-9F45-502E-968C-A47600E1C8FB}"/>
              </a:ext>
            </a:extLst>
          </p:cNvPr>
          <p:cNvSpPr/>
          <p:nvPr/>
        </p:nvSpPr>
        <p:spPr>
          <a:xfrm>
            <a:off x="152400" y="1216648"/>
            <a:ext cx="11887200" cy="5488952"/>
          </a:xfrm>
          <a:custGeom>
            <a:avLst/>
            <a:gdLst>
              <a:gd name="connsiteX0" fmla="*/ 0 w 11887200"/>
              <a:gd name="connsiteY0" fmla="*/ 914844 h 5488952"/>
              <a:gd name="connsiteX1" fmla="*/ 914844 w 11887200"/>
              <a:gd name="connsiteY1" fmla="*/ 0 h 5488952"/>
              <a:gd name="connsiteX2" fmla="*/ 1484770 w 11887200"/>
              <a:gd name="connsiteY2" fmla="*/ 0 h 5488952"/>
              <a:gd name="connsiteX3" fmla="*/ 2155270 w 11887200"/>
              <a:gd name="connsiteY3" fmla="*/ 0 h 5488952"/>
              <a:gd name="connsiteX4" fmla="*/ 3026922 w 11887200"/>
              <a:gd name="connsiteY4" fmla="*/ 0 h 5488952"/>
              <a:gd name="connsiteX5" fmla="*/ 3596847 w 11887200"/>
              <a:gd name="connsiteY5" fmla="*/ 0 h 5488952"/>
              <a:gd name="connsiteX6" fmla="*/ 3965623 w 11887200"/>
              <a:gd name="connsiteY6" fmla="*/ 0 h 5488952"/>
              <a:gd name="connsiteX7" fmla="*/ 4837274 w 11887200"/>
              <a:gd name="connsiteY7" fmla="*/ 0 h 5488952"/>
              <a:gd name="connsiteX8" fmla="*/ 5708925 w 11887200"/>
              <a:gd name="connsiteY8" fmla="*/ 0 h 5488952"/>
              <a:gd name="connsiteX9" fmla="*/ 6278850 w 11887200"/>
              <a:gd name="connsiteY9" fmla="*/ 0 h 5488952"/>
              <a:gd name="connsiteX10" fmla="*/ 7150501 w 11887200"/>
              <a:gd name="connsiteY10" fmla="*/ 0 h 5488952"/>
              <a:gd name="connsiteX11" fmla="*/ 7921577 w 11887200"/>
              <a:gd name="connsiteY11" fmla="*/ 0 h 5488952"/>
              <a:gd name="connsiteX12" fmla="*/ 8491503 w 11887200"/>
              <a:gd name="connsiteY12" fmla="*/ 0 h 5488952"/>
              <a:gd name="connsiteX13" fmla="*/ 8960854 w 11887200"/>
              <a:gd name="connsiteY13" fmla="*/ 0 h 5488952"/>
              <a:gd name="connsiteX14" fmla="*/ 9832505 w 11887200"/>
              <a:gd name="connsiteY14" fmla="*/ 0 h 5488952"/>
              <a:gd name="connsiteX15" fmla="*/ 10972356 w 11887200"/>
              <a:gd name="connsiteY15" fmla="*/ 0 h 5488952"/>
              <a:gd name="connsiteX16" fmla="*/ 11887200 w 11887200"/>
              <a:gd name="connsiteY16" fmla="*/ 914844 h 5488952"/>
              <a:gd name="connsiteX17" fmla="*/ 11887200 w 11887200"/>
              <a:gd name="connsiteY17" fmla="*/ 1414943 h 5488952"/>
              <a:gd name="connsiteX18" fmla="*/ 11887200 w 11887200"/>
              <a:gd name="connsiteY18" fmla="*/ 2024821 h 5488952"/>
              <a:gd name="connsiteX19" fmla="*/ 11887200 w 11887200"/>
              <a:gd name="connsiteY19" fmla="*/ 2707883 h 5488952"/>
              <a:gd name="connsiteX20" fmla="*/ 11887200 w 11887200"/>
              <a:gd name="connsiteY20" fmla="*/ 3207983 h 5488952"/>
              <a:gd name="connsiteX21" fmla="*/ 11887200 w 11887200"/>
              <a:gd name="connsiteY21" fmla="*/ 3781267 h 5488952"/>
              <a:gd name="connsiteX22" fmla="*/ 11887200 w 11887200"/>
              <a:gd name="connsiteY22" fmla="*/ 4574108 h 5488952"/>
              <a:gd name="connsiteX23" fmla="*/ 10972356 w 11887200"/>
              <a:gd name="connsiteY23" fmla="*/ 5488952 h 5488952"/>
              <a:gd name="connsiteX24" fmla="*/ 10603581 w 11887200"/>
              <a:gd name="connsiteY24" fmla="*/ 5488952 h 5488952"/>
              <a:gd name="connsiteX25" fmla="*/ 10234805 w 11887200"/>
              <a:gd name="connsiteY25" fmla="*/ 5488952 h 5488952"/>
              <a:gd name="connsiteX26" fmla="*/ 9765455 w 11887200"/>
              <a:gd name="connsiteY26" fmla="*/ 5488952 h 5488952"/>
              <a:gd name="connsiteX27" fmla="*/ 9094954 w 11887200"/>
              <a:gd name="connsiteY27" fmla="*/ 5488952 h 5488952"/>
              <a:gd name="connsiteX28" fmla="*/ 8424453 w 11887200"/>
              <a:gd name="connsiteY28" fmla="*/ 5488952 h 5488952"/>
              <a:gd name="connsiteX29" fmla="*/ 8055678 w 11887200"/>
              <a:gd name="connsiteY29" fmla="*/ 5488952 h 5488952"/>
              <a:gd name="connsiteX30" fmla="*/ 7686902 w 11887200"/>
              <a:gd name="connsiteY30" fmla="*/ 5488952 h 5488952"/>
              <a:gd name="connsiteX31" fmla="*/ 7016401 w 11887200"/>
              <a:gd name="connsiteY31" fmla="*/ 5488952 h 5488952"/>
              <a:gd name="connsiteX32" fmla="*/ 6547051 w 11887200"/>
              <a:gd name="connsiteY32" fmla="*/ 5488952 h 5488952"/>
              <a:gd name="connsiteX33" fmla="*/ 6077700 w 11887200"/>
              <a:gd name="connsiteY33" fmla="*/ 5488952 h 5488952"/>
              <a:gd name="connsiteX34" fmla="*/ 5407199 w 11887200"/>
              <a:gd name="connsiteY34" fmla="*/ 5488952 h 5488952"/>
              <a:gd name="connsiteX35" fmla="*/ 4937849 w 11887200"/>
              <a:gd name="connsiteY35" fmla="*/ 5488952 h 5488952"/>
              <a:gd name="connsiteX36" fmla="*/ 4066198 w 11887200"/>
              <a:gd name="connsiteY36" fmla="*/ 5488952 h 5488952"/>
              <a:gd name="connsiteX37" fmla="*/ 3295122 w 11887200"/>
              <a:gd name="connsiteY37" fmla="*/ 5488952 h 5488952"/>
              <a:gd name="connsiteX38" fmla="*/ 2524046 w 11887200"/>
              <a:gd name="connsiteY38" fmla="*/ 5488952 h 5488952"/>
              <a:gd name="connsiteX39" fmla="*/ 1853545 w 11887200"/>
              <a:gd name="connsiteY39" fmla="*/ 5488952 h 5488952"/>
              <a:gd name="connsiteX40" fmla="*/ 1484770 w 11887200"/>
              <a:gd name="connsiteY40" fmla="*/ 5488952 h 5488952"/>
              <a:gd name="connsiteX41" fmla="*/ 914844 w 11887200"/>
              <a:gd name="connsiteY41" fmla="*/ 5488952 h 5488952"/>
              <a:gd name="connsiteX42" fmla="*/ 0 w 11887200"/>
              <a:gd name="connsiteY42" fmla="*/ 4574108 h 5488952"/>
              <a:gd name="connsiteX43" fmla="*/ 0 w 11887200"/>
              <a:gd name="connsiteY43" fmla="*/ 3964231 h 5488952"/>
              <a:gd name="connsiteX44" fmla="*/ 0 w 11887200"/>
              <a:gd name="connsiteY44" fmla="*/ 3317761 h 5488952"/>
              <a:gd name="connsiteX45" fmla="*/ 0 w 11887200"/>
              <a:gd name="connsiteY45" fmla="*/ 2707883 h 5488952"/>
              <a:gd name="connsiteX46" fmla="*/ 0 w 11887200"/>
              <a:gd name="connsiteY46" fmla="*/ 2024821 h 5488952"/>
              <a:gd name="connsiteX47" fmla="*/ 0 w 11887200"/>
              <a:gd name="connsiteY47" fmla="*/ 1451536 h 5488952"/>
              <a:gd name="connsiteX48" fmla="*/ 0 w 11887200"/>
              <a:gd name="connsiteY48" fmla="*/ 914844 h 5488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887200" h="5488952" fill="none" extrusionOk="0">
                <a:moveTo>
                  <a:pt x="0" y="914844"/>
                </a:moveTo>
                <a:cubicBezTo>
                  <a:pt x="-90739" y="333632"/>
                  <a:pt x="424020" y="-92558"/>
                  <a:pt x="914844" y="0"/>
                </a:cubicBezTo>
                <a:cubicBezTo>
                  <a:pt x="1041712" y="-27789"/>
                  <a:pt x="1288631" y="7425"/>
                  <a:pt x="1484770" y="0"/>
                </a:cubicBezTo>
                <a:cubicBezTo>
                  <a:pt x="1680909" y="-7425"/>
                  <a:pt x="2016171" y="13836"/>
                  <a:pt x="2155270" y="0"/>
                </a:cubicBezTo>
                <a:cubicBezTo>
                  <a:pt x="2294369" y="-13836"/>
                  <a:pt x="2750977" y="19302"/>
                  <a:pt x="3026922" y="0"/>
                </a:cubicBezTo>
                <a:cubicBezTo>
                  <a:pt x="3302867" y="-19302"/>
                  <a:pt x="3374543" y="-21250"/>
                  <a:pt x="3596847" y="0"/>
                </a:cubicBezTo>
                <a:cubicBezTo>
                  <a:pt x="3819151" y="21250"/>
                  <a:pt x="3830587" y="-9126"/>
                  <a:pt x="3965623" y="0"/>
                </a:cubicBezTo>
                <a:cubicBezTo>
                  <a:pt x="4100659" y="9126"/>
                  <a:pt x="4498595" y="-10711"/>
                  <a:pt x="4837274" y="0"/>
                </a:cubicBezTo>
                <a:cubicBezTo>
                  <a:pt x="5175953" y="10711"/>
                  <a:pt x="5456733" y="6762"/>
                  <a:pt x="5708925" y="0"/>
                </a:cubicBezTo>
                <a:cubicBezTo>
                  <a:pt x="5961117" y="-6762"/>
                  <a:pt x="6075587" y="16939"/>
                  <a:pt x="6278850" y="0"/>
                </a:cubicBezTo>
                <a:cubicBezTo>
                  <a:pt x="6482114" y="-16939"/>
                  <a:pt x="6860531" y="26184"/>
                  <a:pt x="7150501" y="0"/>
                </a:cubicBezTo>
                <a:cubicBezTo>
                  <a:pt x="7440471" y="-26184"/>
                  <a:pt x="7607624" y="-33071"/>
                  <a:pt x="7921577" y="0"/>
                </a:cubicBezTo>
                <a:cubicBezTo>
                  <a:pt x="8235530" y="33071"/>
                  <a:pt x="8228595" y="11062"/>
                  <a:pt x="8491503" y="0"/>
                </a:cubicBezTo>
                <a:cubicBezTo>
                  <a:pt x="8754411" y="-11062"/>
                  <a:pt x="8777872" y="18337"/>
                  <a:pt x="8960854" y="0"/>
                </a:cubicBezTo>
                <a:cubicBezTo>
                  <a:pt x="9143836" y="-18337"/>
                  <a:pt x="9608361" y="-14503"/>
                  <a:pt x="9832505" y="0"/>
                </a:cubicBezTo>
                <a:cubicBezTo>
                  <a:pt x="10056649" y="14503"/>
                  <a:pt x="10655978" y="45819"/>
                  <a:pt x="10972356" y="0"/>
                </a:cubicBezTo>
                <a:cubicBezTo>
                  <a:pt x="11419321" y="-97938"/>
                  <a:pt x="11878356" y="358354"/>
                  <a:pt x="11887200" y="914844"/>
                </a:cubicBezTo>
                <a:cubicBezTo>
                  <a:pt x="11876838" y="1153460"/>
                  <a:pt x="11896676" y="1262044"/>
                  <a:pt x="11887200" y="1414943"/>
                </a:cubicBezTo>
                <a:cubicBezTo>
                  <a:pt x="11877724" y="1567842"/>
                  <a:pt x="11877029" y="1771065"/>
                  <a:pt x="11887200" y="2024821"/>
                </a:cubicBezTo>
                <a:cubicBezTo>
                  <a:pt x="11897371" y="2278577"/>
                  <a:pt x="11855764" y="2556548"/>
                  <a:pt x="11887200" y="2707883"/>
                </a:cubicBezTo>
                <a:cubicBezTo>
                  <a:pt x="11918636" y="2859218"/>
                  <a:pt x="11894709" y="3065098"/>
                  <a:pt x="11887200" y="3207983"/>
                </a:cubicBezTo>
                <a:cubicBezTo>
                  <a:pt x="11879691" y="3350868"/>
                  <a:pt x="11881332" y="3644516"/>
                  <a:pt x="11887200" y="3781267"/>
                </a:cubicBezTo>
                <a:cubicBezTo>
                  <a:pt x="11893068" y="3918018"/>
                  <a:pt x="11857543" y="4394253"/>
                  <a:pt x="11887200" y="4574108"/>
                </a:cubicBezTo>
                <a:cubicBezTo>
                  <a:pt x="11870298" y="5024951"/>
                  <a:pt x="11482212" y="5455750"/>
                  <a:pt x="10972356" y="5488952"/>
                </a:cubicBezTo>
                <a:cubicBezTo>
                  <a:pt x="10889735" y="5476072"/>
                  <a:pt x="10782110" y="5503392"/>
                  <a:pt x="10603581" y="5488952"/>
                </a:cubicBezTo>
                <a:cubicBezTo>
                  <a:pt x="10425052" y="5474512"/>
                  <a:pt x="10319119" y="5471812"/>
                  <a:pt x="10234805" y="5488952"/>
                </a:cubicBezTo>
                <a:cubicBezTo>
                  <a:pt x="10150491" y="5506092"/>
                  <a:pt x="9881070" y="5467111"/>
                  <a:pt x="9765455" y="5488952"/>
                </a:cubicBezTo>
                <a:cubicBezTo>
                  <a:pt x="9649840" y="5510794"/>
                  <a:pt x="9263553" y="5518478"/>
                  <a:pt x="9094954" y="5488952"/>
                </a:cubicBezTo>
                <a:cubicBezTo>
                  <a:pt x="8926355" y="5459426"/>
                  <a:pt x="8578412" y="5502086"/>
                  <a:pt x="8424453" y="5488952"/>
                </a:cubicBezTo>
                <a:cubicBezTo>
                  <a:pt x="8270494" y="5475818"/>
                  <a:pt x="8166809" y="5474299"/>
                  <a:pt x="8055678" y="5488952"/>
                </a:cubicBezTo>
                <a:cubicBezTo>
                  <a:pt x="7944548" y="5503605"/>
                  <a:pt x="7847102" y="5500283"/>
                  <a:pt x="7686902" y="5488952"/>
                </a:cubicBezTo>
                <a:cubicBezTo>
                  <a:pt x="7526702" y="5477621"/>
                  <a:pt x="7303615" y="5470447"/>
                  <a:pt x="7016401" y="5488952"/>
                </a:cubicBezTo>
                <a:cubicBezTo>
                  <a:pt x="6729187" y="5507457"/>
                  <a:pt x="6745423" y="5506687"/>
                  <a:pt x="6547051" y="5488952"/>
                </a:cubicBezTo>
                <a:cubicBezTo>
                  <a:pt x="6348679" y="5471218"/>
                  <a:pt x="6260480" y="5480262"/>
                  <a:pt x="6077700" y="5488952"/>
                </a:cubicBezTo>
                <a:cubicBezTo>
                  <a:pt x="5894920" y="5497642"/>
                  <a:pt x="5710461" y="5474634"/>
                  <a:pt x="5407199" y="5488952"/>
                </a:cubicBezTo>
                <a:cubicBezTo>
                  <a:pt x="5103937" y="5503270"/>
                  <a:pt x="5051542" y="5501790"/>
                  <a:pt x="4937849" y="5488952"/>
                </a:cubicBezTo>
                <a:cubicBezTo>
                  <a:pt x="4824156" y="5476115"/>
                  <a:pt x="4332164" y="5474087"/>
                  <a:pt x="4066198" y="5488952"/>
                </a:cubicBezTo>
                <a:cubicBezTo>
                  <a:pt x="3800232" y="5503817"/>
                  <a:pt x="3633838" y="5476096"/>
                  <a:pt x="3295122" y="5488952"/>
                </a:cubicBezTo>
                <a:cubicBezTo>
                  <a:pt x="2956406" y="5501808"/>
                  <a:pt x="2696668" y="5495908"/>
                  <a:pt x="2524046" y="5488952"/>
                </a:cubicBezTo>
                <a:cubicBezTo>
                  <a:pt x="2351424" y="5481996"/>
                  <a:pt x="2136245" y="5464983"/>
                  <a:pt x="1853545" y="5488952"/>
                </a:cubicBezTo>
                <a:cubicBezTo>
                  <a:pt x="1570845" y="5512921"/>
                  <a:pt x="1616681" y="5500620"/>
                  <a:pt x="1484770" y="5488952"/>
                </a:cubicBezTo>
                <a:cubicBezTo>
                  <a:pt x="1352859" y="5477284"/>
                  <a:pt x="1124636" y="5472011"/>
                  <a:pt x="914844" y="5488952"/>
                </a:cubicBezTo>
                <a:cubicBezTo>
                  <a:pt x="304895" y="5537125"/>
                  <a:pt x="-4696" y="5168293"/>
                  <a:pt x="0" y="4574108"/>
                </a:cubicBezTo>
                <a:cubicBezTo>
                  <a:pt x="-29374" y="4320127"/>
                  <a:pt x="4425" y="4132736"/>
                  <a:pt x="0" y="3964231"/>
                </a:cubicBezTo>
                <a:cubicBezTo>
                  <a:pt x="-4425" y="3795726"/>
                  <a:pt x="18621" y="3569064"/>
                  <a:pt x="0" y="3317761"/>
                </a:cubicBezTo>
                <a:cubicBezTo>
                  <a:pt x="-18621" y="3066458"/>
                  <a:pt x="-17256" y="3008928"/>
                  <a:pt x="0" y="2707883"/>
                </a:cubicBezTo>
                <a:cubicBezTo>
                  <a:pt x="17256" y="2406838"/>
                  <a:pt x="-1217" y="2310436"/>
                  <a:pt x="0" y="2024821"/>
                </a:cubicBezTo>
                <a:cubicBezTo>
                  <a:pt x="1217" y="1739206"/>
                  <a:pt x="7431" y="1589318"/>
                  <a:pt x="0" y="1451536"/>
                </a:cubicBezTo>
                <a:cubicBezTo>
                  <a:pt x="-7431" y="1313755"/>
                  <a:pt x="14595" y="1036525"/>
                  <a:pt x="0" y="914844"/>
                </a:cubicBezTo>
                <a:close/>
              </a:path>
              <a:path w="11887200" h="5488952" stroke="0" extrusionOk="0">
                <a:moveTo>
                  <a:pt x="0" y="914844"/>
                </a:moveTo>
                <a:cubicBezTo>
                  <a:pt x="87791" y="351014"/>
                  <a:pt x="308258" y="-65331"/>
                  <a:pt x="914844" y="0"/>
                </a:cubicBezTo>
                <a:cubicBezTo>
                  <a:pt x="1141121" y="-15807"/>
                  <a:pt x="1187941" y="-5750"/>
                  <a:pt x="1384195" y="0"/>
                </a:cubicBezTo>
                <a:cubicBezTo>
                  <a:pt x="1580449" y="5750"/>
                  <a:pt x="1628821" y="-790"/>
                  <a:pt x="1853545" y="0"/>
                </a:cubicBezTo>
                <a:cubicBezTo>
                  <a:pt x="2078269" y="790"/>
                  <a:pt x="2231717" y="4942"/>
                  <a:pt x="2423471" y="0"/>
                </a:cubicBezTo>
                <a:cubicBezTo>
                  <a:pt x="2615225" y="-4942"/>
                  <a:pt x="2700053" y="12267"/>
                  <a:pt x="2792246" y="0"/>
                </a:cubicBezTo>
                <a:cubicBezTo>
                  <a:pt x="2884440" y="-12267"/>
                  <a:pt x="3160884" y="18380"/>
                  <a:pt x="3261597" y="0"/>
                </a:cubicBezTo>
                <a:cubicBezTo>
                  <a:pt x="3362310" y="-18380"/>
                  <a:pt x="3675520" y="22607"/>
                  <a:pt x="4032673" y="0"/>
                </a:cubicBezTo>
                <a:cubicBezTo>
                  <a:pt x="4389826" y="-22607"/>
                  <a:pt x="4404827" y="-23908"/>
                  <a:pt x="4703174" y="0"/>
                </a:cubicBezTo>
                <a:cubicBezTo>
                  <a:pt x="5001521" y="23908"/>
                  <a:pt x="5219646" y="-21875"/>
                  <a:pt x="5474249" y="0"/>
                </a:cubicBezTo>
                <a:cubicBezTo>
                  <a:pt x="5728853" y="21875"/>
                  <a:pt x="5833639" y="-25528"/>
                  <a:pt x="6044175" y="0"/>
                </a:cubicBezTo>
                <a:cubicBezTo>
                  <a:pt x="6254711" y="25528"/>
                  <a:pt x="6471275" y="7495"/>
                  <a:pt x="6714676" y="0"/>
                </a:cubicBezTo>
                <a:cubicBezTo>
                  <a:pt x="6958077" y="-7495"/>
                  <a:pt x="7209377" y="41820"/>
                  <a:pt x="7586327" y="0"/>
                </a:cubicBezTo>
                <a:cubicBezTo>
                  <a:pt x="7963277" y="-41820"/>
                  <a:pt x="7972056" y="17988"/>
                  <a:pt x="8357403" y="0"/>
                </a:cubicBezTo>
                <a:cubicBezTo>
                  <a:pt x="8742750" y="-17988"/>
                  <a:pt x="8549406" y="3166"/>
                  <a:pt x="8726178" y="0"/>
                </a:cubicBezTo>
                <a:cubicBezTo>
                  <a:pt x="8902950" y="-3166"/>
                  <a:pt x="9234208" y="37666"/>
                  <a:pt x="9597829" y="0"/>
                </a:cubicBezTo>
                <a:cubicBezTo>
                  <a:pt x="9961450" y="-37666"/>
                  <a:pt x="10631072" y="-46016"/>
                  <a:pt x="10972356" y="0"/>
                </a:cubicBezTo>
                <a:cubicBezTo>
                  <a:pt x="11473130" y="18109"/>
                  <a:pt x="11873925" y="458289"/>
                  <a:pt x="11887200" y="914844"/>
                </a:cubicBezTo>
                <a:cubicBezTo>
                  <a:pt x="11881571" y="1073373"/>
                  <a:pt x="11885690" y="1317071"/>
                  <a:pt x="11887200" y="1597907"/>
                </a:cubicBezTo>
                <a:cubicBezTo>
                  <a:pt x="11888710" y="1878743"/>
                  <a:pt x="11873206" y="2109814"/>
                  <a:pt x="11887200" y="2244377"/>
                </a:cubicBezTo>
                <a:cubicBezTo>
                  <a:pt x="11901195" y="2378940"/>
                  <a:pt x="11913162" y="2635275"/>
                  <a:pt x="11887200" y="2854254"/>
                </a:cubicBezTo>
                <a:cubicBezTo>
                  <a:pt x="11861238" y="3073233"/>
                  <a:pt x="11906737" y="3186905"/>
                  <a:pt x="11887200" y="3500724"/>
                </a:cubicBezTo>
                <a:cubicBezTo>
                  <a:pt x="11867664" y="3814543"/>
                  <a:pt x="11891741" y="4150628"/>
                  <a:pt x="11887200" y="4574108"/>
                </a:cubicBezTo>
                <a:cubicBezTo>
                  <a:pt x="11937702" y="5190041"/>
                  <a:pt x="11588500" y="5531803"/>
                  <a:pt x="10972356" y="5488952"/>
                </a:cubicBezTo>
                <a:cubicBezTo>
                  <a:pt x="10815357" y="5462474"/>
                  <a:pt x="10519270" y="5458852"/>
                  <a:pt x="10201280" y="5488952"/>
                </a:cubicBezTo>
                <a:cubicBezTo>
                  <a:pt x="9883290" y="5519052"/>
                  <a:pt x="9609495" y="5451133"/>
                  <a:pt x="9430204" y="5488952"/>
                </a:cubicBezTo>
                <a:cubicBezTo>
                  <a:pt x="9250913" y="5526771"/>
                  <a:pt x="9053293" y="5480107"/>
                  <a:pt x="8759703" y="5488952"/>
                </a:cubicBezTo>
                <a:cubicBezTo>
                  <a:pt x="8466113" y="5497797"/>
                  <a:pt x="8481740" y="5478757"/>
                  <a:pt x="8390928" y="5488952"/>
                </a:cubicBezTo>
                <a:cubicBezTo>
                  <a:pt x="8300116" y="5499147"/>
                  <a:pt x="7971984" y="5516468"/>
                  <a:pt x="7619852" y="5488952"/>
                </a:cubicBezTo>
                <a:cubicBezTo>
                  <a:pt x="7267720" y="5461436"/>
                  <a:pt x="7366084" y="5510096"/>
                  <a:pt x="7150501" y="5488952"/>
                </a:cubicBezTo>
                <a:cubicBezTo>
                  <a:pt x="6934918" y="5467808"/>
                  <a:pt x="6757494" y="5477232"/>
                  <a:pt x="6480001" y="5488952"/>
                </a:cubicBezTo>
                <a:cubicBezTo>
                  <a:pt x="6202508" y="5500672"/>
                  <a:pt x="6129390" y="5481135"/>
                  <a:pt x="6010650" y="5488952"/>
                </a:cubicBezTo>
                <a:cubicBezTo>
                  <a:pt x="5891910" y="5496769"/>
                  <a:pt x="5329706" y="5454345"/>
                  <a:pt x="5138999" y="5488952"/>
                </a:cubicBezTo>
                <a:cubicBezTo>
                  <a:pt x="4948292" y="5523559"/>
                  <a:pt x="4709815" y="5478937"/>
                  <a:pt x="4569073" y="5488952"/>
                </a:cubicBezTo>
                <a:cubicBezTo>
                  <a:pt x="4428331" y="5498967"/>
                  <a:pt x="4051340" y="5469803"/>
                  <a:pt x="3697422" y="5488952"/>
                </a:cubicBezTo>
                <a:cubicBezTo>
                  <a:pt x="3343504" y="5508101"/>
                  <a:pt x="3339890" y="5466157"/>
                  <a:pt x="3026922" y="5488952"/>
                </a:cubicBezTo>
                <a:cubicBezTo>
                  <a:pt x="2713954" y="5511747"/>
                  <a:pt x="2696789" y="5505855"/>
                  <a:pt x="2557571" y="5488952"/>
                </a:cubicBezTo>
                <a:cubicBezTo>
                  <a:pt x="2418353" y="5472049"/>
                  <a:pt x="2370858" y="5495487"/>
                  <a:pt x="2188796" y="5488952"/>
                </a:cubicBezTo>
                <a:cubicBezTo>
                  <a:pt x="2006735" y="5482417"/>
                  <a:pt x="1959128" y="5497936"/>
                  <a:pt x="1820020" y="5488952"/>
                </a:cubicBezTo>
                <a:cubicBezTo>
                  <a:pt x="1680912" y="5479968"/>
                  <a:pt x="1115415" y="5532834"/>
                  <a:pt x="914844" y="5488952"/>
                </a:cubicBezTo>
                <a:cubicBezTo>
                  <a:pt x="490483" y="5578914"/>
                  <a:pt x="29361" y="5116799"/>
                  <a:pt x="0" y="4574108"/>
                </a:cubicBezTo>
                <a:cubicBezTo>
                  <a:pt x="13203" y="4331217"/>
                  <a:pt x="14056" y="4269023"/>
                  <a:pt x="0" y="4037416"/>
                </a:cubicBezTo>
                <a:cubicBezTo>
                  <a:pt x="-14056" y="3805809"/>
                  <a:pt x="-556" y="3627873"/>
                  <a:pt x="0" y="3500724"/>
                </a:cubicBezTo>
                <a:cubicBezTo>
                  <a:pt x="556" y="3373575"/>
                  <a:pt x="-14973" y="3195533"/>
                  <a:pt x="0" y="2964032"/>
                </a:cubicBezTo>
                <a:cubicBezTo>
                  <a:pt x="14973" y="2732531"/>
                  <a:pt x="3156" y="2564260"/>
                  <a:pt x="0" y="2354155"/>
                </a:cubicBezTo>
                <a:cubicBezTo>
                  <a:pt x="-3156" y="2144050"/>
                  <a:pt x="5973" y="2050544"/>
                  <a:pt x="0" y="1817462"/>
                </a:cubicBezTo>
                <a:cubicBezTo>
                  <a:pt x="-5973" y="1584380"/>
                  <a:pt x="-32162" y="1216485"/>
                  <a:pt x="0" y="914844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rgbClr val="016D16"/>
            </a:solidFill>
            <a:extLst>
              <a:ext uri="{C807C97D-BFC1-408E-A445-0C87EB9F89A2}">
                <ask:lineSketchStyleProps xmlns="" xmlns:ask="http://schemas.microsoft.com/office/drawing/2018/sketchyshapes" sd="564844168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036F0109-79EB-CED5-F247-5A3CF29664E5}"/>
              </a:ext>
            </a:extLst>
          </p:cNvPr>
          <p:cNvGrpSpPr/>
          <p:nvPr/>
        </p:nvGrpSpPr>
        <p:grpSpPr>
          <a:xfrm>
            <a:off x="2552700" y="152400"/>
            <a:ext cx="7581900" cy="987058"/>
            <a:chOff x="2552700" y="228601"/>
            <a:chExt cx="7581900" cy="987058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C9402514-7C5E-032E-2E5C-254D5F1D7E8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52700" y="228601"/>
              <a:ext cx="7581900" cy="987058"/>
            </a:xfrm>
            <a:prstGeom prst="rect">
              <a:avLst/>
            </a:prstGeom>
          </p:spPr>
        </p:pic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6668DCFF-3B40-2D64-2F05-246A4A461E6A}"/>
                </a:ext>
              </a:extLst>
            </p:cNvPr>
            <p:cNvSpPr txBox="1"/>
            <p:nvPr/>
          </p:nvSpPr>
          <p:spPr>
            <a:xfrm>
              <a:off x="3376724" y="435246"/>
              <a:ext cx="6542566" cy="7078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Tính</a:t>
              </a: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giá</a:t>
              </a: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trị</a:t>
              </a: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của</a:t>
              </a: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biểu</a:t>
              </a: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thức</a:t>
              </a:r>
              <a:endPara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48CFA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1303C987-C5B3-A835-8DAF-D3ACA66C336C}"/>
                </a:ext>
              </a:extLst>
            </p:cNvPr>
            <p:cNvGrpSpPr/>
            <p:nvPr/>
          </p:nvGrpSpPr>
          <p:grpSpPr>
            <a:xfrm>
              <a:off x="2855976" y="360654"/>
              <a:ext cx="755073" cy="782346"/>
              <a:chOff x="1828800" y="459987"/>
              <a:chExt cx="755073" cy="782346"/>
            </a:xfrm>
          </p:grpSpPr>
          <p:sp>
            <p:nvSpPr>
              <p:cNvPr id="19" name="Tam giác Cân 4">
                <a:extLst>
                  <a:ext uri="{FF2B5EF4-FFF2-40B4-BE49-F238E27FC236}">
                    <a16:creationId xmlns:a16="http://schemas.microsoft.com/office/drawing/2014/main" id="{8137443A-3C40-399D-5C2E-149E3EFA847D}"/>
                  </a:ext>
                </a:extLst>
              </p:cNvPr>
              <p:cNvSpPr/>
              <p:nvPr/>
            </p:nvSpPr>
            <p:spPr>
              <a:xfrm>
                <a:off x="1828800" y="459987"/>
                <a:ext cx="755073" cy="683019"/>
              </a:xfrm>
              <a:prstGeom prst="triangl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#9Slide02 Noi dung dai"/>
                  <a:ea typeface="+mn-ea"/>
                  <a:cs typeface="+mn-cs"/>
                </a:endParaRPr>
              </a:p>
            </p:txBody>
          </p:sp>
          <p:sp>
            <p:nvSpPr>
              <p:cNvPr id="20" name="Hộp Văn bản 5">
                <a:extLst>
                  <a:ext uri="{FF2B5EF4-FFF2-40B4-BE49-F238E27FC236}">
                    <a16:creationId xmlns:a16="http://schemas.microsoft.com/office/drawing/2014/main" id="{2B265D2D-B536-83C4-E31D-33CB152CCBE3}"/>
                  </a:ext>
                </a:extLst>
              </p:cNvPr>
              <p:cNvSpPr txBox="1"/>
              <p:nvPr/>
            </p:nvSpPr>
            <p:spPr>
              <a:xfrm>
                <a:off x="1981200" y="596002"/>
                <a:ext cx="36046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#9Slide02 Noi dung dai"/>
                    <a:ea typeface="+mn-ea"/>
                    <a:cs typeface="+mn-cs"/>
                  </a:rPr>
                  <a:t>4</a:t>
                </a:r>
              </a:p>
            </p:txBody>
          </p:sp>
        </p:grpSp>
      </p:grp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6C3494B5-729C-93F1-A4F1-A1A223DE4EBE}"/>
              </a:ext>
            </a:extLst>
          </p:cNvPr>
          <p:cNvSpPr/>
          <p:nvPr/>
        </p:nvSpPr>
        <p:spPr>
          <a:xfrm>
            <a:off x="882502" y="1531088"/>
            <a:ext cx="3753293" cy="744279"/>
          </a:xfrm>
          <a:prstGeom prst="roundRect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a) 6 000 x 5 : 3</a:t>
            </a:r>
            <a:endParaRPr lang="en-US" sz="4400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864B7FA4-C9CF-9348-3740-F64B777E9828}"/>
              </a:ext>
            </a:extLst>
          </p:cNvPr>
          <p:cNvSpPr/>
          <p:nvPr/>
        </p:nvSpPr>
        <p:spPr>
          <a:xfrm>
            <a:off x="6677246" y="1520456"/>
            <a:ext cx="4603898" cy="744279"/>
          </a:xfrm>
          <a:prstGeom prst="roundRect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l-PL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b) 13 206 x (36 : 9)</a:t>
            </a:r>
            <a:endParaRPr lang="en-US" sz="4400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8B489BA-582F-404A-EC76-3F069646EC44}"/>
              </a:ext>
            </a:extLst>
          </p:cNvPr>
          <p:cNvSpPr txBox="1"/>
          <p:nvPr/>
        </p:nvSpPr>
        <p:spPr>
          <a:xfrm>
            <a:off x="1541721" y="2254102"/>
            <a:ext cx="2945218" cy="192636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>
              <a:lnSpc>
                <a:spcPct val="150000"/>
              </a:lnSpc>
            </a:pPr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30 000 : 3</a:t>
            </a:r>
          </a:p>
          <a:p>
            <a:pPr algn="l">
              <a:lnSpc>
                <a:spcPct val="150000"/>
              </a:lnSpc>
            </a:pPr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10 000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11BF028-6319-A35B-643B-1C1DA9AD1C7A}"/>
              </a:ext>
            </a:extLst>
          </p:cNvPr>
          <p:cNvSpPr txBox="1"/>
          <p:nvPr/>
        </p:nvSpPr>
        <p:spPr>
          <a:xfrm>
            <a:off x="6921796" y="2243470"/>
            <a:ext cx="2945218" cy="192636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13 206 x 4                      = 52 824</a:t>
            </a:r>
          </a:p>
        </p:txBody>
      </p:sp>
    </p:spTree>
    <p:extLst>
      <p:ext uri="{BB962C8B-B14F-4D97-AF65-F5344CB8AC3E}">
        <p14:creationId xmlns:p14="http://schemas.microsoft.com/office/powerpoint/2010/main" val="2408894946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Picture 27">
            <a:extLst>
              <a:ext uri="{FF2B5EF4-FFF2-40B4-BE49-F238E27FC236}">
                <a16:creationId xmlns:a16="http://schemas.microsoft.com/office/drawing/2014/main" id="{F70718E6-4400-1751-9D2A-34CE5DB7ABD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8297" y="339328"/>
            <a:ext cx="11608903" cy="6290071"/>
          </a:xfrm>
          <a:prstGeom prst="rect">
            <a:avLst/>
          </a:prstGeom>
        </p:spPr>
      </p:pic>
      <p:sp>
        <p:nvSpPr>
          <p:cNvPr id="4091" name="Google Shape;4091;p44"/>
          <p:cNvSpPr/>
          <p:nvPr/>
        </p:nvSpPr>
        <p:spPr>
          <a:xfrm>
            <a:off x="533400" y="5151120"/>
            <a:ext cx="2133600" cy="2133600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" name="Google Shape;4091;p44">
            <a:extLst>
              <a:ext uri="{FF2B5EF4-FFF2-40B4-BE49-F238E27FC236}">
                <a16:creationId xmlns:a16="http://schemas.microsoft.com/office/drawing/2014/main" id="{D19C9F76-C523-B959-E741-49D9D226DF31}"/>
              </a:ext>
            </a:extLst>
          </p:cNvPr>
          <p:cNvSpPr/>
          <p:nvPr/>
        </p:nvSpPr>
        <p:spPr>
          <a:xfrm>
            <a:off x="1371600" y="5760720"/>
            <a:ext cx="1600200" cy="1524000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1FB9CEA8-1DE6-8F7A-048B-B045C8F714B5}"/>
              </a:ext>
            </a:extLst>
          </p:cNvPr>
          <p:cNvSpPr txBox="1">
            <a:spLocks/>
          </p:cNvSpPr>
          <p:nvPr/>
        </p:nvSpPr>
        <p:spPr>
          <a:xfrm>
            <a:off x="7391400" y="4402886"/>
            <a:ext cx="6617016" cy="1381916"/>
          </a:xfrm>
          <a:prstGeom prst="rect">
            <a:avLst/>
          </a:prstGeom>
        </p:spPr>
        <p:txBody>
          <a:bodyPr vert="horz" lIns="0" tIns="103866" rIns="0" bIns="103866" anchor="t"/>
          <a:lstStyle>
            <a:lvl1pPr marL="0" indent="0" algn="r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6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4963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0838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603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258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911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567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altLang="zh-C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等线" panose="02010600030101010101" pitchFamily="2" charset="-122"/>
              <a:cs typeface="Calibri" panose="020F0502020204030204" pitchFamily="34" charset="0"/>
              <a:sym typeface="+mn-lt"/>
            </a:endParaRPr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6205A432-BF92-0C91-17DA-ECF5D3258A4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=""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581399" y="-496262"/>
            <a:ext cx="4419600" cy="3138920"/>
          </a:xfrm>
          <a:prstGeom prst="rect">
            <a:avLst/>
          </a:prstGeom>
        </p:spPr>
      </p:pic>
      <p:sp>
        <p:nvSpPr>
          <p:cNvPr id="20" name="TextBox 19">
            <a:extLst>
              <a:ext uri="{FF2B5EF4-FFF2-40B4-BE49-F238E27FC236}">
                <a16:creationId xmlns:a16="http://schemas.microsoft.com/office/drawing/2014/main" id="{0814604A-DFE0-2E4E-5AAD-EC0F6AF788CA}"/>
              </a:ext>
            </a:extLst>
          </p:cNvPr>
          <p:cNvSpPr txBox="1"/>
          <p:nvPr/>
        </p:nvSpPr>
        <p:spPr>
          <a:xfrm>
            <a:off x="1413061" y="2650662"/>
            <a:ext cx="8756274" cy="1085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- GV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nhập</a:t>
            </a:r>
            <a:r>
              <a:rPr kumimoji="0" lang="en-US" sz="4800" b="1" i="0" u="none" strike="noStrike" kern="1200" cap="none" spc="0" normalizeH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vào</a:t>
            </a:r>
            <a:r>
              <a:rPr kumimoji="0" lang="en-US" sz="4800" b="1" i="0" u="none" strike="noStrike" kern="1200" cap="none" spc="0" normalizeH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đây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2F4D0F">
                  <a:lumMod val="75000"/>
                  <a:lumOff val="2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1FB59AEE-0C93-E1DF-79D2-87A5E6A4B5B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243819" y="828989"/>
            <a:ext cx="3023878" cy="15424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499275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CF1CFC9A-7E04-F5D3-D7CB-85D7CAF420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414" y="-59720"/>
            <a:ext cx="7749309" cy="6863675"/>
          </a:xfrm>
          <a:prstGeom prst="rect">
            <a:avLst/>
          </a:prstGeom>
        </p:spPr>
      </p:pic>
      <p:sp>
        <p:nvSpPr>
          <p:cNvPr id="3991" name="Google Shape;3991;p37"/>
          <p:cNvSpPr/>
          <p:nvPr/>
        </p:nvSpPr>
        <p:spPr>
          <a:xfrm flipH="1">
            <a:off x="10563440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992" name="Google Shape;3992;p37"/>
          <p:cNvSpPr/>
          <p:nvPr/>
        </p:nvSpPr>
        <p:spPr>
          <a:xfrm flipH="1">
            <a:off x="4713507" y="-263682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2703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3995" name="Google Shape;3995;p37"/>
          <p:cNvGrpSpPr/>
          <p:nvPr/>
        </p:nvGrpSpPr>
        <p:grpSpPr>
          <a:xfrm flipH="1">
            <a:off x="11659967" y="3112651"/>
            <a:ext cx="1479867" cy="1581100"/>
            <a:chOff x="454950" y="2869750"/>
            <a:chExt cx="1109900" cy="1185825"/>
          </a:xfrm>
        </p:grpSpPr>
        <p:sp>
          <p:nvSpPr>
            <p:cNvPr id="3996" name="Google Shape;3996;p37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7" name="Google Shape;3997;p37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8" name="Google Shape;3998;p37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9" name="Google Shape;3999;p37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0" name="Google Shape;4000;p37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1" name="Google Shape;4001;p37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2" name="Google Shape;4002;p37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3" name="Google Shape;4003;p37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4" name="Google Shape;4004;p37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5" name="Google Shape;4005;p37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6" name="Google Shape;4006;p37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7" name="Google Shape;4007;p37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8" name="Google Shape;4008;p37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9" name="Google Shape;4009;p37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0" name="Google Shape;4010;p37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1" name="Google Shape;4011;p37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31" name="Graphic 30">
            <a:extLst>
              <a:ext uri="{FF2B5EF4-FFF2-40B4-BE49-F238E27FC236}">
                <a16:creationId xmlns:a16="http://schemas.microsoft.com/office/drawing/2014/main" id="{106DF529-A15D-8A2D-6421-C811FFE219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=""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flipH="1">
            <a:off x="6821051" y="2873910"/>
            <a:ext cx="4536664" cy="401722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5692EF1F-0955-D78E-5170-3D5CAA36DEB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55322" y="1611094"/>
            <a:ext cx="5785605" cy="35786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370305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2AB22FA5-2891-F145-980E-D68379BF49BD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154" b="90169" l="1600" r="97200">
                        <a14:foregroundMark x1="66400" y1="9738" x2="49800" y2="16667"/>
                        <a14:foregroundMark x1="49800" y1="16667" x2="35300" y2="32491"/>
                        <a14:foregroundMark x1="35300" y1="32491" x2="34300" y2="34457"/>
                        <a14:foregroundMark x1="34100" y1="2247" x2="41500" y2="14419"/>
                        <a14:foregroundMark x1="67100" y1="14419" x2="67100" y2="14419"/>
                        <a14:foregroundMark x1="67100" y1="14419" x2="67100" y2="14419"/>
                        <a14:foregroundMark x1="74900" y1="12266" x2="64800" y2="13390"/>
                        <a14:foregroundMark x1="64800" y1="13390" x2="69500" y2="16479"/>
                        <a14:foregroundMark x1="23200" y1="21067" x2="19400" y2="22659"/>
                        <a14:foregroundMark x1="25600" y1="21536" x2="27200" y2="22472"/>
                        <a14:foregroundMark x1="19400" y1="21348" x2="16300" y2="21816"/>
                        <a14:foregroundMark x1="8700" y1="23970" x2="8700" y2="23970"/>
                        <a14:foregroundMark x1="8700" y1="23970" x2="8700" y2="23970"/>
                        <a14:foregroundMark x1="5400" y1="34176" x2="5400" y2="34176"/>
                        <a14:foregroundMark x1="5400" y1="34176" x2="5400" y2="34176"/>
                        <a14:foregroundMark x1="3200" y1="46910" x2="3200" y2="46910"/>
                        <a14:foregroundMark x1="3000" y1="47097" x2="3000" y2="47097"/>
                        <a14:foregroundMark x1="1600" y1="33146" x2="1600" y2="33146"/>
                        <a14:foregroundMark x1="1600" y1="33146" x2="1600" y2="33146"/>
                        <a14:foregroundMark x1="13700" y1="83333" x2="13700" y2="83333"/>
                        <a14:foregroundMark x1="13500" y1="83333" x2="13500" y2="83333"/>
                        <a14:foregroundMark x1="14400" y1="75749" x2="24200" y2="83801"/>
                        <a14:foregroundMark x1="24200" y1="83801" x2="49100" y2="86704"/>
                        <a14:foregroundMark x1="49100" y1="86704" x2="61500" y2="85019"/>
                        <a14:foregroundMark x1="61500" y1="85019" x2="70600" y2="80712"/>
                        <a14:foregroundMark x1="70600" y1="80712" x2="72800" y2="78184"/>
                        <a14:foregroundMark x1="73300" y1="69288" x2="71300" y2="81742"/>
                        <a14:foregroundMark x1="71300" y1="81742" x2="62800" y2="87172"/>
                        <a14:foregroundMark x1="62800" y1="87172" x2="49800" y2="90075"/>
                        <a14:foregroundMark x1="49800" y1="90075" x2="39400" y2="86985"/>
                        <a14:foregroundMark x1="39400" y1="86985" x2="29500" y2="79775"/>
                        <a14:foregroundMark x1="29500" y1="79775" x2="32700" y2="69007"/>
                        <a14:foregroundMark x1="32700" y1="69007" x2="33900" y2="68258"/>
                        <a14:foregroundMark x1="74200" y1="73315" x2="73200" y2="84176"/>
                        <a14:foregroundMark x1="73200" y1="84176" x2="61900" y2="89700"/>
                        <a14:foregroundMark x1="61900" y1="89700" x2="48100" y2="90262"/>
                        <a14:foregroundMark x1="48100" y1="90262" x2="44600" y2="77903"/>
                        <a14:foregroundMark x1="44600" y1="77903" x2="55800" y2="70693"/>
                        <a14:foregroundMark x1="55800" y1="70693" x2="65500" y2="72378"/>
                        <a14:foregroundMark x1="65500" y1="72378" x2="69900" y2="78464"/>
                        <a14:foregroundMark x1="33400" y1="20880" x2="16500" y2="38577"/>
                        <a14:foregroundMark x1="16500" y1="38577" x2="18900" y2="45974"/>
                        <a14:foregroundMark x1="32700" y1="36704" x2="32700" y2="36704"/>
                        <a14:foregroundMark x1="32400" y1="36423" x2="32400" y2="36423"/>
                        <a14:foregroundMark x1="70400" y1="10674" x2="59500" y2="8708"/>
                        <a14:foregroundMark x1="59500" y1="8708" x2="7446" y2="37209"/>
                        <a14:foregroundMark x1="6887" y1="39845" x2="11900" y2="47846"/>
                        <a14:foregroundMark x1="11900" y1="47846" x2="24600" y2="48783"/>
                        <a14:foregroundMark x1="24600" y1="48783" x2="57200" y2="34270"/>
                        <a14:foregroundMark x1="57200" y1="34270" x2="64164" y2="27233"/>
                        <a14:foregroundMark x1="67901" y1="22533" x2="70900" y2="14888"/>
                        <a14:foregroundMark x1="70900" y1="14888" x2="67600" y2="7303"/>
                        <a14:foregroundMark x1="67600" y1="6461" x2="49800" y2="10861"/>
                        <a14:foregroundMark x1="67300" y1="7303" x2="75600" y2="10861"/>
                        <a14:foregroundMark x1="72800" y1="7303" x2="72800" y2="7303"/>
                        <a14:foregroundMark x1="72800" y1="7303" x2="72800" y2="7303"/>
                        <a14:foregroundMark x1="68700" y1="5805" x2="60400" y2="7959"/>
                        <a14:foregroundMark x1="69200" y1="5993" x2="73700" y2="10206"/>
                        <a14:foregroundMark x1="59500" y1="18914" x2="56600" y2="27903"/>
                        <a14:foregroundMark x1="56600" y1="27903" x2="56600" y2="27996"/>
                        <a14:foregroundMark x1="62600" y1="17509" x2="62600" y2="17509"/>
                        <a14:foregroundMark x1="62600" y1="17509" x2="62600" y2="17509"/>
                        <a14:foregroundMark x1="68000" y1="16199" x2="62200" y2="24625"/>
                        <a14:foregroundMark x1="62200" y1="24625" x2="52400" y2="19569"/>
                        <a14:foregroundMark x1="52400" y1="19569" x2="52400" y2="19569"/>
                        <a14:foregroundMark x1="65000" y1="17135" x2="51100" y2="16854"/>
                        <a14:foregroundMark x1="51100" y1="16854" x2="47200" y2="26779"/>
                        <a14:foregroundMark x1="47200" y1="26779" x2="59400" y2="26404"/>
                        <a14:foregroundMark x1="59400" y1="26404" x2="62300" y2="17978"/>
                        <a14:foregroundMark x1="55700" y1="20693" x2="42500" y2="23783"/>
                        <a14:foregroundMark x1="42500" y1="23783" x2="35900" y2="30805"/>
                        <a14:foregroundMark x1="35900" y1="30805" x2="50800" y2="30056"/>
                        <a14:foregroundMark x1="50800" y1="30056" x2="54000" y2="23783"/>
                        <a14:foregroundMark x1="32900" y1="28933" x2="22500" y2="31086"/>
                        <a14:foregroundMark x1="22500" y1="31086" x2="22300" y2="42041"/>
                        <a14:foregroundMark x1="22300" y1="42041" x2="35400" y2="39139"/>
                        <a14:foregroundMark x1="35400" y1="39139" x2="38600" y2="29026"/>
                        <a14:foregroundMark x1="38600" y1="29026" x2="36700" y2="23315"/>
                        <a14:foregroundMark x1="37400" y1="19569" x2="26900" y2="21816"/>
                        <a14:foregroundMark x1="26900" y1="21816" x2="17000" y2="29213"/>
                        <a14:foregroundMark x1="17000" y1="29213" x2="11000" y2="38202"/>
                        <a14:foregroundMark x1="11000" y1="38202" x2="19000" y2="44195"/>
                        <a14:foregroundMark x1="19000" y1="44195" x2="29900" y2="42135"/>
                        <a14:foregroundMark x1="29900" y1="42135" x2="39000" y2="34176"/>
                        <a14:foregroundMark x1="39000" y1="34176" x2="39800" y2="24064"/>
                        <a14:foregroundMark x1="39800" y1="24064" x2="37900" y2="20880"/>
                        <a14:foregroundMark x1="36200" y1="24251" x2="23300" y2="31554"/>
                        <a14:foregroundMark x1="23300" y1="31554" x2="33600" y2="27622"/>
                        <a14:foregroundMark x1="33600" y1="27622" x2="33600" y2="27154"/>
                        <a14:foregroundMark x1="34100" y1="29588" x2="25300" y2="37547"/>
                        <a14:foregroundMark x1="25300" y1="37547" x2="24800" y2="38202"/>
                        <a14:foregroundMark x1="23900" y1="42697" x2="25100" y2="46629"/>
                        <a14:foregroundMark x1="17200" y1="60487" x2="9800" y2="67697"/>
                        <a14:foregroundMark x1="9800" y1="67697" x2="6100" y2="74906"/>
                        <a14:foregroundMark x1="17200" y1="58895" x2="10500" y2="65824"/>
                        <a14:foregroundMark x1="10500" y1="65824" x2="6800" y2="74906"/>
                        <a14:foregroundMark x1="6800" y1="74906" x2="7000" y2="78184"/>
                        <a14:foregroundMark x1="7000" y1="67509" x2="4600" y2="76779"/>
                        <a14:foregroundMark x1="4600" y1="76779" x2="5600" y2="79588"/>
                        <a14:foregroundMark x1="86800" y1="28933" x2="86800" y2="28933"/>
                        <a14:foregroundMark x1="86800" y1="28933" x2="86800" y2="28933"/>
                        <a14:foregroundMark x1="75400" y1="28933" x2="85400" y2="28839"/>
                        <a14:foregroundMark x1="85400" y1="28839" x2="89600" y2="38577"/>
                        <a14:foregroundMark x1="89600" y1="38577" x2="81500" y2="46161"/>
                        <a14:foregroundMark x1="81500" y1="46161" x2="79200" y2="47378"/>
                        <a14:foregroundMark x1="69200" y1="29120" x2="79400" y2="26217"/>
                        <a14:foregroundMark x1="79400" y1="26217" x2="88200" y2="31742"/>
                        <a14:foregroundMark x1="90397" y1="41854" x2="90529" y2="42461"/>
                        <a14:foregroundMark x1="88200" y1="31742" x2="90397" y2="41854"/>
                        <a14:foregroundMark x1="90217" y1="45624" x2="87600" y2="64981"/>
                        <a14:foregroundMark x1="87600" y1="64981" x2="82500" y2="69101"/>
                        <a14:foregroundMark x1="92000" y1="49813" x2="97200" y2="55524"/>
                        <a14:foregroundMark x1="63600" y1="24625" x2="68200" y2="29401"/>
                        <a14:foregroundMark x1="89700" y1="45880" x2="89700" y2="45880"/>
                        <a14:foregroundMark x1="90000" y1="45880" x2="90000" y2="45880"/>
                        <a14:foregroundMark x1="90000" y1="45787" x2="90000" y2="45787"/>
                        <a14:foregroundMark x1="90000" y1="45693" x2="90000" y2="45693"/>
                        <a14:foregroundMark x1="89900" y1="45506" x2="90000" y2="46348"/>
                        <a14:foregroundMark x1="89800" y1="45318" x2="89800" y2="45318"/>
                        <a14:foregroundMark x1="89900" y1="45599" x2="89900" y2="45599"/>
                        <a14:foregroundMark x1="89900" y1="45599" x2="89900" y2="45599"/>
                        <a14:foregroundMark x1="90000" y1="45693" x2="90000" y2="45693"/>
                        <a14:foregroundMark x1="89600" y1="45787" x2="90200" y2="45880"/>
                        <a14:backgroundMark x1="67900" y1="23221" x2="66796" y2="25578"/>
                        <a14:backgroundMark x1="67600" y1="23221" x2="67600" y2="23221"/>
                        <a14:backgroundMark x1="68100" y1="22659" x2="66900" y2="24064"/>
                        <a14:backgroundMark x1="64800" y1="28464" x2="64800" y2="28464"/>
                        <a14:backgroundMark x1="64800" y1="28464" x2="64800" y2="28464"/>
                        <a14:backgroundMark x1="5900" y1="38390" x2="5900" y2="38390"/>
                        <a14:backgroundMark x1="5900" y1="38390" x2="5900" y2="38390"/>
                        <a14:backgroundMark x1="6200" y1="37453" x2="5700" y2="39607"/>
                        <a14:backgroundMark x1="6700" y1="37266" x2="6200" y2="38390"/>
                        <a14:backgroundMark x1="7000" y1="37547" x2="7000" y2="37547"/>
                        <a14:backgroundMark x1="7000" y1="37547" x2="7000" y2="37547"/>
                        <a14:backgroundMark x1="7000" y1="37360" x2="7000" y2="37360"/>
                        <a14:backgroundMark x1="7000" y1="37360" x2="7000" y2="37360"/>
                        <a14:backgroundMark x1="7200" y1="37079" x2="6500" y2="38109"/>
                        <a14:backgroundMark x1="7300" y1="37172" x2="7300" y2="37172"/>
                        <a14:backgroundMark x1="7300" y1="37172" x2="7300" y2="37172"/>
                        <a14:backgroundMark x1="7300" y1="37172" x2="7000" y2="37828"/>
                        <a14:backgroundMark x1="2800" y1="47097" x2="2800" y2="47097"/>
                        <a14:backgroundMark x1="2800" y1="47097" x2="2800" y2="47097"/>
                        <a14:backgroundMark x1="2800" y1="46723" x2="2800" y2="46723"/>
                        <a14:backgroundMark x1="3000" y1="47004" x2="3000" y2="47004"/>
                        <a14:backgroundMark x1="3000" y1="47004" x2="3000" y2="47004"/>
                        <a14:backgroundMark x1="3100" y1="46816" x2="3100" y2="46816"/>
                        <a14:backgroundMark x1="3100" y1="46816" x2="3100" y2="46816"/>
                        <a14:backgroundMark x1="90200" y1="42416" x2="89900" y2="44288"/>
                        <a14:backgroundMark x1="90400" y1="42135" x2="89900" y2="43165"/>
                        <a14:backgroundMark x1="90300" y1="42978" x2="90500" y2="42416"/>
                        <a14:backgroundMark x1="90300" y1="41854" x2="90300" y2="41854"/>
                        <a14:backgroundMark x1="90300" y1="41854" x2="90300" y2="41854"/>
                        <a14:backgroundMark x1="90200" y1="41760" x2="90200" y2="41760"/>
                        <a14:backgroundMark x1="90300" y1="41760" x2="90300" y2="41760"/>
                      </a14:backgroundRemoval>
                    </a14:imgEffect>
                  </a14:imgLayer>
                </a14:imgProps>
              </a:ext>
            </a:extLst>
          </a:blip>
          <a:srcRect b="7556"/>
          <a:stretch/>
        </p:blipFill>
        <p:spPr>
          <a:xfrm>
            <a:off x="5774868" y="508433"/>
            <a:ext cx="5619384" cy="5548056"/>
          </a:xfrm>
          <a:prstGeom prst="rect">
            <a:avLst/>
          </a:prstGeom>
        </p:spPr>
      </p:pic>
      <p:sp>
        <p:nvSpPr>
          <p:cNvPr id="7" name="Google Shape;1075;p36">
            <a:extLst>
              <a:ext uri="{FF2B5EF4-FFF2-40B4-BE49-F238E27FC236}">
                <a16:creationId xmlns:a16="http://schemas.microsoft.com/office/drawing/2014/main" id="{41BD8C2F-900B-8349-8C0A-3B998A799565}"/>
              </a:ext>
            </a:extLst>
          </p:cNvPr>
          <p:cNvSpPr txBox="1">
            <a:spLocks/>
          </p:cNvSpPr>
          <p:nvPr/>
        </p:nvSpPr>
        <p:spPr>
          <a:xfrm>
            <a:off x="316089" y="1943012"/>
            <a:ext cx="5619384" cy="18751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67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9pPr>
          </a:lstStyle>
          <a:p>
            <a:pPr defTabSz="1219170">
              <a:buClr>
                <a:srgbClr val="FBB041"/>
              </a:buClr>
            </a:pPr>
            <a:r>
              <a:rPr lang="en-US" sz="5867" b="1" kern="0" dirty="0" err="1">
                <a:solidFill>
                  <a:srgbClr val="FFFFFF"/>
                </a:solidFill>
                <a:latin typeface="Arial" panose="020B0604020202020204"/>
              </a:rPr>
              <a:t>Trò</a:t>
            </a:r>
            <a:r>
              <a:rPr lang="en-US" sz="5867" b="1" kern="0" dirty="0">
                <a:solidFill>
                  <a:srgbClr val="FFFFFF"/>
                </a:solidFill>
                <a:latin typeface="Arial" panose="020B0604020202020204"/>
              </a:rPr>
              <a:t> </a:t>
            </a:r>
            <a:r>
              <a:rPr lang="en-US" sz="5867" b="1" kern="0" dirty="0" err="1">
                <a:solidFill>
                  <a:srgbClr val="FFFFFF"/>
                </a:solidFill>
                <a:latin typeface="Arial" panose="020B0604020202020204"/>
              </a:rPr>
              <a:t>chơi</a:t>
            </a:r>
            <a:endParaRPr lang="en-US" sz="5867" b="1" kern="0" dirty="0">
              <a:solidFill>
                <a:srgbClr val="FFFFFF"/>
              </a:solidFill>
              <a:latin typeface="Arial" panose="020B0604020202020204"/>
            </a:endParaRPr>
          </a:p>
          <a:p>
            <a:pPr defTabSz="1219170">
              <a:buClr>
                <a:srgbClr val="FBB041"/>
              </a:buClr>
            </a:pPr>
            <a:r>
              <a:rPr lang="en-US" sz="5867" b="1" kern="0" dirty="0">
                <a:solidFill>
                  <a:srgbClr val="FBB041"/>
                </a:solidFill>
                <a:latin typeface="Arial" panose="020B0604020202020204"/>
              </a:rPr>
              <a:t>TÌM TRỨNG</a:t>
            </a:r>
          </a:p>
          <a:p>
            <a:pPr defTabSz="1219170">
              <a:buClr>
                <a:srgbClr val="FBB041"/>
              </a:buClr>
            </a:pPr>
            <a:r>
              <a:rPr lang="en-US" sz="5867" b="1" kern="0" dirty="0">
                <a:solidFill>
                  <a:srgbClr val="FBB041"/>
                </a:solidFill>
                <a:latin typeface="Arial" panose="020B0604020202020204"/>
              </a:rPr>
              <a:t>KHỦNG LONG</a:t>
            </a:r>
          </a:p>
        </p:txBody>
      </p:sp>
      <p:pic>
        <p:nvPicPr>
          <p:cNvPr id="8" name="Picture 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E6FF2D13-22AA-FE43-8A86-98C0EDA70162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69630" b="85926" l="52800" r="72400">
                        <a14:foregroundMark x1="71300" y1="77407" x2="71300" y2="77407"/>
                        <a14:foregroundMark x1="71300" y1="77407" x2="71300" y2="77407"/>
                        <a14:foregroundMark x1="71900" y1="77222" x2="71900" y2="77222"/>
                        <a14:foregroundMark x1="71900" y1="77222" x2="71900" y2="77222"/>
                        <a14:foregroundMark x1="71900" y1="75000" x2="71900" y2="75000"/>
                        <a14:foregroundMark x1="71900" y1="75000" x2="71900" y2="75000"/>
                        <a14:foregroundMark x1="71300" y1="76204" x2="71300" y2="76204"/>
                        <a14:foregroundMark x1="71300" y1="76204" x2="71300" y2="76204"/>
                        <a14:foregroundMark x1="71900" y1="76389" x2="71900" y2="76389"/>
                        <a14:foregroundMark x1="71900" y1="76389" x2="71900" y2="76389"/>
                        <a14:foregroundMark x1="72200" y1="74630" x2="72200" y2="74630"/>
                        <a14:foregroundMark x1="72200" y1="74630" x2="72200" y2="74630"/>
                        <a14:foregroundMark x1="72400" y1="74815" x2="72400" y2="74815"/>
                        <a14:foregroundMark x1="72400" y1="74815" x2="72400" y2="74815"/>
                        <a14:backgroundMark x1="55100" y1="84444" x2="55100" y2="84444"/>
                        <a14:backgroundMark x1="55100" y1="84444" x2="55100" y2="8444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0466" t="67778" r="25762" b="12036"/>
          <a:stretch/>
        </p:blipFill>
        <p:spPr>
          <a:xfrm>
            <a:off x="2039155" y="4014365"/>
            <a:ext cx="2012648" cy="1845884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9A57BEB2-BF53-334E-91B2-BBB821D42A8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1104798" y="89518"/>
            <a:ext cx="980316" cy="555119"/>
          </a:xfrm>
          <a:prstGeom prst="rect">
            <a:avLst/>
          </a:prstGeom>
        </p:spPr>
      </p:pic>
      <p:pic>
        <p:nvPicPr>
          <p:cNvPr id="9" name="Mission to Mars - Audio Hertz (1).mp3" descr="Mission to Mars - Audio Hertz (1).mp3">
            <a:hlinkClick r:id="" action="ppaction://media"/>
            <a:extLst>
              <a:ext uri="{FF2B5EF4-FFF2-40B4-BE49-F238E27FC236}">
                <a16:creationId xmlns:a16="http://schemas.microsoft.com/office/drawing/2014/main" id="{1C9ECB75-3283-7B47-9CEC-0B53980A173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" y="6858001"/>
            <a:ext cx="702396" cy="7023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01644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6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0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2" dur="1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319200__18hiltc__pixel-game-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audio>
              <p:cMediaNode vol="36364" numSld="7">
                <p:cTn id="32" repeatCount="500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  <p:bldLst>
      <p:bldP spid="7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hlinkClick r:id="rId4" action="ppaction://hlinksldjump"/>
            <a:extLst>
              <a:ext uri="{FF2B5EF4-FFF2-40B4-BE49-F238E27FC236}">
                <a16:creationId xmlns:a16="http://schemas.microsoft.com/office/drawing/2014/main" id="{63532910-5C95-E848-ACE1-8F5F85D91244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55000" b="95000" l="4075" r="57379">
                        <a14:foregroundMark x1="4185" y1="83056" x2="4515" y2="88704"/>
                        <a14:foregroundMark x1="5507" y1="89167" x2="5507" y2="89167"/>
                        <a14:foregroundMark x1="5507" y1="89167" x2="5507" y2="89167"/>
                        <a14:foregroundMark x1="6718" y1="88981" x2="6718" y2="88981"/>
                        <a14:foregroundMark x1="6718" y1="88981" x2="6718" y2="88981"/>
                        <a14:foregroundMark x1="7819" y1="88796" x2="7819" y2="88796"/>
                        <a14:foregroundMark x1="7819" y1="88796" x2="7819" y2="88796"/>
                        <a14:foregroundMark x1="23128" y1="83704" x2="23128" y2="83704"/>
                        <a14:foregroundMark x1="22907" y1="83704" x2="22907" y2="83704"/>
                        <a14:foregroundMark x1="20485" y1="90000" x2="20485" y2="90000"/>
                        <a14:foregroundMark x1="20374" y1="90000" x2="20374" y2="90000"/>
                        <a14:foregroundMark x1="29626" y1="88519" x2="29626" y2="88519"/>
                        <a14:foregroundMark x1="24670" y1="81759" x2="24670" y2="81759"/>
                        <a14:foregroundMark x1="31167" y1="88333" x2="31167" y2="88333"/>
                        <a14:foregroundMark x1="37115" y1="82963" x2="37115" y2="82963"/>
                        <a14:foregroundMark x1="36233" y1="82963" x2="36233" y2="82963"/>
                        <a14:foregroundMark x1="39207" y1="82963" x2="39207" y2="82963"/>
                        <a14:foregroundMark x1="48018" y1="83981" x2="48018" y2="83981"/>
                        <a14:foregroundMark x1="48128" y1="84352" x2="48128" y2="84352"/>
                        <a14:foregroundMark x1="50000" y1="81389" x2="50771" y2="85185"/>
                        <a14:foregroundMark x1="52974" y1="84167" x2="52974" y2="84167"/>
                        <a14:foregroundMark x1="52974" y1="84167" x2="52974" y2="84167"/>
                        <a14:foregroundMark x1="54736" y1="83981" x2="54736" y2="83981"/>
                        <a14:foregroundMark x1="54736" y1="83981" x2="54736" y2="83981"/>
                        <a14:foregroundMark x1="44383" y1="83241" x2="44383" y2="83241"/>
                        <a14:foregroundMark x1="44383" y1="83241" x2="44383" y2="83241"/>
                        <a14:foregroundMark x1="43502" y1="82963" x2="43502" y2="82963"/>
                        <a14:foregroundMark x1="46366" y1="87315" x2="46366" y2="87315"/>
                        <a14:foregroundMark x1="50661" y1="87963" x2="50661" y2="87963"/>
                        <a14:foregroundMark x1="50771" y1="87963" x2="50771" y2="87963"/>
                        <a14:foregroundMark x1="53634" y1="88611" x2="53634" y2="88611"/>
                        <a14:foregroundMark x1="53965" y1="88519" x2="53965" y2="88519"/>
                        <a14:foregroundMark x1="41960" y1="87870" x2="41960" y2="87870"/>
                        <a14:backgroundMark x1="41189" y1="87778" x2="41740" y2="88981"/>
                        <a14:backgroundMark x1="53965" y1="89074" x2="53965" y2="89074"/>
                        <a14:backgroundMark x1="54075" y1="89074" x2="54405" y2="88981"/>
                        <a14:backgroundMark x1="57489" y1="81296" x2="57269" y2="82407"/>
                      </a14:backgroundRemoval>
                    </a14:imgEffect>
                  </a14:imgLayer>
                </a14:imgProps>
              </a:ext>
            </a:extLst>
          </a:blip>
          <a:srcRect t="50000" r="44336"/>
          <a:stretch/>
        </p:blipFill>
        <p:spPr>
          <a:xfrm>
            <a:off x="800905" y="3396330"/>
            <a:ext cx="3257529" cy="3480345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0D7B4D33-909F-0944-9535-BBA65C76F82B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600" r="98400">
                        <a14:foregroundMark x1="6800" y1="37436" x2="6800" y2="37436"/>
                        <a14:foregroundMark x1="1900" y1="41538" x2="1900" y2="41538"/>
                        <a14:foregroundMark x1="1000" y1="37179" x2="1000" y2="37179"/>
                        <a14:foregroundMark x1="700" y1="48205" x2="700" y2="48205"/>
                        <a14:foregroundMark x1="92100" y1="46154" x2="92100" y2="46154"/>
                        <a14:foregroundMark x1="91200" y1="65128" x2="91200" y2="65128"/>
                        <a14:foregroundMark x1="95700" y1="40000" x2="95700" y2="40000"/>
                        <a14:foregroundMark x1="96300" y1="44359" x2="96300" y2="44359"/>
                        <a14:foregroundMark x1="98400" y1="41538" x2="98400" y2="41538"/>
                      </a14:backgroundRemoval>
                    </a14:imgEffect>
                  </a14:imgLayer>
                </a14:imgProps>
              </a:ext>
            </a:extLst>
          </a:blip>
          <a:srcRect t="7343" b="19429"/>
          <a:stretch/>
        </p:blipFill>
        <p:spPr>
          <a:xfrm>
            <a:off x="5993511" y="5025529"/>
            <a:ext cx="2270740" cy="129700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BA992FEC-5E0B-9245-BDE9-464FF85AD3BD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019" b="91389" l="318" r="97879">
                        <a14:foregroundMark x1="68929" y1="12407" x2="88123" y2="26944"/>
                        <a14:foregroundMark x1="66596" y1="5556" x2="66596" y2="5556"/>
                        <a14:foregroundMark x1="66596" y1="5556" x2="66596" y2="5556"/>
                        <a14:foregroundMark x1="60445" y1="1019" x2="60445" y2="1019"/>
                        <a14:foregroundMark x1="94168" y1="27407" x2="94168" y2="27407"/>
                        <a14:foregroundMark x1="94168" y1="27407" x2="94168" y2="27407"/>
                        <a14:foregroundMark x1="98303" y1="28704" x2="98303" y2="28704"/>
                        <a14:foregroundMark x1="98303" y1="28704" x2="98303" y2="28704"/>
                        <a14:foregroundMark x1="6045" y1="55648" x2="6045" y2="55648"/>
                        <a14:foregroundMark x1="6045" y1="55833" x2="6045" y2="55833"/>
                        <a14:foregroundMark x1="530" y1="55833" x2="530" y2="55833"/>
                        <a14:foregroundMark x1="530" y1="55833" x2="530" y2="55833"/>
                        <a14:foregroundMark x1="76776" y1="55370" x2="76776" y2="55370"/>
                        <a14:foregroundMark x1="76776" y1="55370" x2="76776" y2="55370"/>
                        <a14:foregroundMark x1="80806" y1="54630" x2="80806" y2="54630"/>
                        <a14:foregroundMark x1="80806" y1="54630" x2="80806" y2="54630"/>
                        <a14:foregroundMark x1="39555" y1="91204" x2="39555" y2="91204"/>
                        <a14:foregroundMark x1="39555" y1="91204" x2="39555" y2="91204"/>
                        <a14:foregroundMark x1="41888" y1="90370" x2="41888" y2="90370"/>
                        <a14:foregroundMark x1="41888" y1="90370" x2="41888" y2="90370"/>
                        <a14:foregroundMark x1="35207" y1="91389" x2="35207" y2="91389"/>
                        <a14:foregroundMark x1="35207" y1="91389" x2="35207" y2="91389"/>
                        <a14:foregroundMark x1="94486" y1="35556" x2="94486" y2="35556"/>
                        <a14:foregroundMark x1="53977" y1="2685" x2="53977" y2="2685"/>
                        <a14:foregroundMark x1="65217" y1="2407" x2="65217" y2="2407"/>
                        <a14:foregroundMark x1="72959" y1="1019" x2="72959" y2="101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7994741" y="2906601"/>
            <a:ext cx="855212" cy="979457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pic>
        <p:nvPicPr>
          <p:cNvPr id="9" name="Picture 8">
            <a:hlinkClick r:id="rId11" action="ppaction://hlinksldjump"/>
            <a:extLst>
              <a:ext uri="{FF2B5EF4-FFF2-40B4-BE49-F238E27FC236}">
                <a16:creationId xmlns:a16="http://schemas.microsoft.com/office/drawing/2014/main" id="{63C39D70-36D9-9249-8D7B-A2FD777BF418}"/>
              </a:ext>
            </a:extLst>
          </p:cNvPr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32407" b="57315" l="74500" r="94400">
                        <a14:foregroundMark x1="84500" y1="57407" x2="84500" y2="57407"/>
                        <a14:foregroundMark x1="84500" y1="57407" x2="84500" y2="57407"/>
                        <a14:foregroundMark x1="87300" y1="39815" x2="87300" y2="39815"/>
                        <a14:foregroundMark x1="87300" y1="39815" x2="87300" y2="39815"/>
                        <a14:foregroundMark x1="85400" y1="38241" x2="90200" y2="43333"/>
                        <a14:foregroundMark x1="86900" y1="37593" x2="87800" y2="42685"/>
                        <a14:foregroundMark x1="88500" y1="41574" x2="88500" y2="41574"/>
                        <a14:foregroundMark x1="88500" y1="42037" x2="88500" y2="42037"/>
                        <a14:foregroundMark x1="88500" y1="40926" x2="88500" y2="40926"/>
                        <a14:foregroundMark x1="88800" y1="41111" x2="88800" y2="41111"/>
                        <a14:foregroundMark x1="94400" y1="44815" x2="94400" y2="44815"/>
                        <a14:foregroundMark x1="94400" y1="44815" x2="94400" y2="44815"/>
                        <a14:foregroundMark x1="83700" y1="35278" x2="83700" y2="35278"/>
                        <a14:foregroundMark x1="83400" y1="35556" x2="83400" y2="35556"/>
                        <a14:foregroundMark x1="83400" y1="35463" x2="83400" y2="35463"/>
                        <a14:foregroundMark x1="83400" y1="35463" x2="83400" y2="35463"/>
                        <a14:foregroundMark x1="83200" y1="35370" x2="83700" y2="35833"/>
                        <a14:backgroundMark x1="74200" y1="44444" x2="74200" y2="44444"/>
                        <a14:backgroundMark x1="74200" y1="44537" x2="74200" y2="44537"/>
                        <a14:backgroundMark x1="74200" y1="43981" x2="74200" y2="44907"/>
                        <a14:backgroundMark x1="84100" y1="32315" x2="83300" y2="34259"/>
                      </a14:backgroundRemoval>
                    </a14:imgEffect>
                  </a14:imgLayer>
                </a14:imgProps>
              </a:ext>
            </a:extLst>
          </a:blip>
          <a:srcRect l="73941" t="30700" r="3777" b="41426"/>
          <a:stretch/>
        </p:blipFill>
        <p:spPr>
          <a:xfrm>
            <a:off x="6863679" y="3904289"/>
            <a:ext cx="553263" cy="747492"/>
          </a:xfrm>
          <a:prstGeom prst="rect">
            <a:avLst/>
          </a:prstGeom>
        </p:spPr>
      </p:pic>
      <p:pic>
        <p:nvPicPr>
          <p:cNvPr id="6" name="Picture 5">
            <a:hlinkClick r:id="rId14" action="ppaction://hlinksldjump"/>
            <a:extLst>
              <a:ext uri="{FF2B5EF4-FFF2-40B4-BE49-F238E27FC236}">
                <a16:creationId xmlns:a16="http://schemas.microsoft.com/office/drawing/2014/main" id="{6358EC01-A11A-AF49-A281-D4AABB6F4FB2}"/>
              </a:ext>
            </a:extLst>
          </p:cNvPr>
          <p:cNvPicPr>
            <a:picLocks noChangeAspect="1"/>
          </p:cNvPicPr>
          <p:nvPr/>
        </p:nvPicPr>
        <p:blipFill rotWithShape="1"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3073" b="27654" l="2867" r="25800">
                        <a14:foregroundMark x1="17500" y1="8148" x2="17500" y2="8148"/>
                        <a14:foregroundMark x1="18500" y1="8333" x2="18500" y2="8333"/>
                        <a14:foregroundMark x1="18500" y1="8333" x2="18500" y2="8333"/>
                        <a14:foregroundMark x1="20600" y1="11204" x2="20600" y2="11204"/>
                        <a14:foregroundMark x1="20600" y1="11204" x2="20600" y2="11204"/>
                        <a14:foregroundMark x1="20100" y1="11019" x2="20100" y2="11019"/>
                        <a14:foregroundMark x1="20100" y1="11019" x2="20800" y2="12500"/>
                        <a14:foregroundMark x1="20800" y1="10741" x2="21100" y2="12037"/>
                        <a14:foregroundMark x1="21100" y1="11019" x2="17800" y2="8148"/>
                        <a14:foregroundMark x1="18000" y1="7500" x2="21100" y2="12315"/>
                      </a14:backgroundRemoval>
                    </a14:imgEffect>
                  </a14:imgLayer>
                </a14:imgProps>
              </a:ext>
            </a:extLst>
          </a:blip>
          <a:srcRect r="71333" b="69273"/>
          <a:stretch/>
        </p:blipFill>
        <p:spPr>
          <a:xfrm>
            <a:off x="5147418" y="3718234"/>
            <a:ext cx="846093" cy="979457"/>
          </a:xfrm>
          <a:prstGeom prst="rect">
            <a:avLst/>
          </a:prstGeom>
        </p:spPr>
      </p:pic>
      <p:pic>
        <p:nvPicPr>
          <p:cNvPr id="7" name="Picture 6">
            <a:hlinkClick r:id="rId17" action="ppaction://hlinksldjump"/>
            <a:extLst>
              <a:ext uri="{FF2B5EF4-FFF2-40B4-BE49-F238E27FC236}">
                <a16:creationId xmlns:a16="http://schemas.microsoft.com/office/drawing/2014/main" id="{2BF4A28D-4A2B-A842-9372-DCA599022216}"/>
              </a:ext>
            </a:extLst>
          </p:cNvPr>
          <p:cNvPicPr>
            <a:picLocks noChangeAspect="1"/>
          </p:cNvPicPr>
          <p:nvPr/>
        </p:nvPicPr>
        <p:blipFill rotWithShape="1"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33889" b="56667" l="8100" r="26500">
                        <a14:foregroundMark x1="19100" y1="38796" x2="19100" y2="38796"/>
                        <a14:foregroundMark x1="19100" y1="38796" x2="19100" y2="38796"/>
                        <a14:foregroundMark x1="21200" y1="41019" x2="21200" y2="41019"/>
                        <a14:foregroundMark x1="20900" y1="41019" x2="20900" y2="41019"/>
                        <a14:foregroundMark x1="16800" y1="56759" x2="16800" y2="56759"/>
                        <a14:foregroundMark x1="16800" y1="56759" x2="16800" y2="56759"/>
                        <a14:foregroundMark x1="8100" y1="48611" x2="8100" y2="48611"/>
                        <a14:foregroundMark x1="8100" y1="48611" x2="8100" y2="48611"/>
                      </a14:backgroundRemoval>
                    </a14:imgEffect>
                  </a14:imgLayer>
                </a14:imgProps>
              </a:ext>
            </a:extLst>
          </a:blip>
          <a:srcRect l="6465" t="31121" r="71253" b="41005"/>
          <a:stretch/>
        </p:blipFill>
        <p:spPr>
          <a:xfrm>
            <a:off x="3781471" y="3696889"/>
            <a:ext cx="654904" cy="884816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E898B0A8-B85F-2F43-A8DA-9B7F3D3B03A1}"/>
              </a:ext>
            </a:extLst>
          </p:cNvPr>
          <p:cNvPicPr>
            <a:picLocks noChangeAspect="1"/>
          </p:cNvPicPr>
          <p:nvPr/>
        </p:nvPicPr>
        <p:blipFill rotWithShape="1"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10000" b="90000" l="600" r="98400">
                        <a14:foregroundMark x1="6800" y1="37436" x2="6800" y2="37436"/>
                        <a14:foregroundMark x1="1900" y1="41538" x2="1900" y2="41538"/>
                        <a14:foregroundMark x1="1000" y1="37179" x2="1000" y2="37179"/>
                        <a14:foregroundMark x1="700" y1="48205" x2="700" y2="48205"/>
                        <a14:foregroundMark x1="92100" y1="46154" x2="92100" y2="46154"/>
                        <a14:foregroundMark x1="91200" y1="65128" x2="91200" y2="65128"/>
                        <a14:foregroundMark x1="95700" y1="40000" x2="95700" y2="40000"/>
                        <a14:foregroundMark x1="96300" y1="44359" x2="96300" y2="44359"/>
                        <a14:foregroundMark x1="98400" y1="41538" x2="98400" y2="41538"/>
                        <a14:backgroundMark x1="37100" y1="23718" x2="37100" y2="23718"/>
                        <a14:backgroundMark x1="37100" y1="23718" x2="37100" y2="23718"/>
                        <a14:backgroundMark x1="29800" y1="22179" x2="57700" y2="26026"/>
                        <a14:backgroundMark x1="57700" y1="26026" x2="63500" y2="25513"/>
                      </a14:backgroundRemoval>
                    </a14:imgEffect>
                  </a14:imgLayer>
                </a14:imgProps>
              </a:ext>
            </a:extLst>
          </a:blip>
          <a:srcRect t="7343" b="19429"/>
          <a:stretch/>
        </p:blipFill>
        <p:spPr>
          <a:xfrm>
            <a:off x="5993511" y="5025528"/>
            <a:ext cx="2270740" cy="12970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26551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0.0003 L 0.08212 -0.06265 C 0.09965 -0.07777 0.12049 -0.07561 0.13906 -0.06142 C 0.1599 -0.04444 0.17326 -0.01913 0.17934 0.01358 L 0.20885 0.16482 " pathEditMode="relative" rAng="1440000" ptsTypes="AAAAA">
                                      <p:cBhvr>
                                        <p:cTn id="27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222" y="11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28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" fill="hold">
                      <p:stCondLst>
                        <p:cond delay="0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1.23457E-6 L 0.05156 -0.02377 C 0.06284 -0.02932 0.07482 -0.02408 0.08559 -0.01235 C 0.09722 0.00092 0.10486 0.01759 0.10729 0.03827 L 0.11909 0.13271 " pathEditMode="relative" rAng="1920000" ptsTypes="AAAAA">
                                      <p:cBhvr>
                                        <p:cTn id="32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309" y="27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33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" fill="hold">
                      <p:stCondLst>
                        <p:cond delay="0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7 -0.00988 C -2.77778E-7 -0.01482 0.00017 -0.02007 0.00052 -0.025 C 0.00069 -0.02624 0.00069 -0.02809 0.00122 -0.02902 C 0.00208 -0.03087 0.00347 -0.03149 0.00434 -0.03303 C 0.00521 -0.03488 0.0059 -0.03673 0.0066 -0.03858 C 0.00712 -0.04013 0.00747 -0.04167 0.00816 -0.0426 C 0.01267 -0.0497 0.01198 -0.04754 0.01667 -0.0497 C 0.02431 -0.05309 0.01094 -0.04846 0.02361 -0.05217 L 0.0283 -0.0497 L 0.03056 -0.04815 C 0.03125 -0.04723 0.03212 -0.0463 0.03281 -0.04537 C 0.03351 -0.04476 0.03785 -0.04013 0.03906 -0.03858 C 0.03976 -0.03735 0.04063 -0.03612 0.04132 -0.03457 C 0.04288 -0.03118 0.0441 -0.02562 0.04514 -0.02223 C 0.04566 -0.01791 0.04566 -0.01575 0.0474 -0.01266 C 0.04809 -0.01142 0.04896 -0.01081 0.04983 -0.00988 C 0.05035 -0.00618 0.05139 -0.00278 0.05122 0.00092 C 0.05104 0.01358 0.05104 0.03425 0.04983 0.04907 C 0.04948 0.05246 0.04826 0.06296 0.0474 0.06821 C 0.04722 0.06944 0.04688 0.07067 0.0467 0.07222 C 0.04358 0.09382 0.04844 0.06388 0.04444 0.0858 C 0.04323 0.09166 0.04392 0.09321 0.04201 0.09969 L 0.03906 0.11049 C 0.0375 0.12067 0.03906 0.11142 0.03663 0.1216 C 0.03472 0.12963 0.03767 0.12376 0.03281 0.13642 C 0.03229 0.13796 0.0316 0.13919 0.03125 0.14074 C 0.03056 0.14321 0.03073 0.14629 0.02969 0.14876 L 0.0283 0.15308 " pathEditMode="relative" ptsTypes="AAAAAAAAAAAAAAAAAAAAAAAAAAAA">
                                      <p:cBhvr>
                                        <p:cTn id="37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4">
            <a:lum/>
          </a:blip>
          <a:srcRect/>
          <a:stretch>
            <a:fillRect t="-13000" b="-1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hlinkClick r:id="rId5" action="ppaction://hlinksldjump"/>
            <a:extLst>
              <a:ext uri="{FF2B5EF4-FFF2-40B4-BE49-F238E27FC236}">
                <a16:creationId xmlns:a16="http://schemas.microsoft.com/office/drawing/2014/main" id="{72641EB9-64DE-8344-93FE-F50FA5AB43EB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3889" b="56667" l="8100" r="26500">
                        <a14:foregroundMark x1="19100" y1="38796" x2="19100" y2="38796"/>
                        <a14:foregroundMark x1="19100" y1="38796" x2="19100" y2="38796"/>
                        <a14:foregroundMark x1="21200" y1="41019" x2="21200" y2="41019"/>
                        <a14:foregroundMark x1="20900" y1="41019" x2="20900" y2="41019"/>
                        <a14:foregroundMark x1="16800" y1="56759" x2="16800" y2="56759"/>
                        <a14:foregroundMark x1="16800" y1="56759" x2="16800" y2="56759"/>
                        <a14:foregroundMark x1="8100" y1="48611" x2="8100" y2="48611"/>
                        <a14:foregroundMark x1="8100" y1="48611" x2="8100" y2="48611"/>
                      </a14:backgroundRemoval>
                    </a14:imgEffect>
                  </a14:imgLayer>
                </a14:imgProps>
              </a:ext>
            </a:extLst>
          </a:blip>
          <a:srcRect l="6465" t="31121" r="71253" b="41005"/>
          <a:stretch/>
        </p:blipFill>
        <p:spPr>
          <a:xfrm>
            <a:off x="11244852" y="5678968"/>
            <a:ext cx="853632" cy="1153309"/>
          </a:xfrm>
          <a:prstGeom prst="rect">
            <a:avLst/>
          </a:prstGeom>
        </p:spPr>
      </p:pic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608DC9BE-ACE4-F74A-B50F-BF0FD3417DE7}"/>
              </a:ext>
            </a:extLst>
          </p:cNvPr>
          <p:cNvSpPr/>
          <p:nvPr/>
        </p:nvSpPr>
        <p:spPr>
          <a:xfrm>
            <a:off x="1532965" y="1246093"/>
            <a:ext cx="9126071" cy="2182907"/>
          </a:xfrm>
          <a:prstGeom prst="roundRect">
            <a:avLst/>
          </a:prstGeom>
          <a:solidFill>
            <a:schemeClr val="bg2">
              <a:alpha val="93000"/>
            </a:schemeClr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6400" kern="0" dirty="0" err="1">
                <a:solidFill>
                  <a:srgbClr val="141447"/>
                </a:solidFill>
                <a:latin typeface="Arial" panose="020B0604020202020204"/>
                <a:sym typeface="Arial"/>
              </a:rPr>
              <a:t>Tính</a:t>
            </a: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 </a:t>
            </a:r>
            <a:r>
              <a:rPr lang="en-US" sz="6400" kern="0" dirty="0" err="1">
                <a:solidFill>
                  <a:srgbClr val="141447"/>
                </a:solidFill>
                <a:latin typeface="Arial" panose="020B0604020202020204"/>
                <a:sym typeface="Arial"/>
              </a:rPr>
              <a:t>nhẩm</a:t>
            </a: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: </a:t>
            </a:r>
          </a:p>
          <a:p>
            <a:pPr algn="ctr" defTabSz="1219170">
              <a:buClr>
                <a:srgbClr val="000000"/>
              </a:buClr>
            </a:pP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8 000 + 9 000 = ?</a:t>
            </a:r>
            <a:endParaRPr lang="en-VN" sz="6400" kern="0" dirty="0">
              <a:solidFill>
                <a:srgbClr val="141447"/>
              </a:solidFill>
              <a:latin typeface="Arial" panose="020B0604020202020204"/>
              <a:sym typeface="Arial"/>
            </a:endParaRPr>
          </a:p>
        </p:txBody>
      </p:sp>
      <p:sp>
        <p:nvSpPr>
          <p:cNvPr id="10" name="Google Shape;745;p50">
            <a:extLst>
              <a:ext uri="{FF2B5EF4-FFF2-40B4-BE49-F238E27FC236}">
                <a16:creationId xmlns:a16="http://schemas.microsoft.com/office/drawing/2014/main" id="{E53E6D25-CDBB-344A-A27C-BC280083E33E}"/>
              </a:ext>
            </a:extLst>
          </p:cNvPr>
          <p:cNvSpPr/>
          <p:nvPr/>
        </p:nvSpPr>
        <p:spPr>
          <a:xfrm>
            <a:off x="4000500" y="4301606"/>
            <a:ext cx="4314825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5333" b="1" kern="0" dirty="0">
                <a:solidFill>
                  <a:srgbClr val="FF0000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17 000</a:t>
            </a:r>
            <a:endParaRPr sz="5333" b="1" kern="0" dirty="0">
              <a:solidFill>
                <a:srgbClr val="FF0000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660B96-88E6-8644-909A-AE30CFE3A97F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5466270" y="5166235"/>
            <a:ext cx="1001617" cy="11018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114988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0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hlinkClick r:id="rId6" action="ppaction://hlinksldjump"/>
            <a:extLst>
              <a:ext uri="{FF2B5EF4-FFF2-40B4-BE49-F238E27FC236}">
                <a16:creationId xmlns:a16="http://schemas.microsoft.com/office/drawing/2014/main" id="{C91909B7-8111-AD4E-A5F8-DBA30ED9F118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3073" b="27654" l="2867" r="25800">
                        <a14:foregroundMark x1="17500" y1="8148" x2="17500" y2="8148"/>
                        <a14:foregroundMark x1="18500" y1="8333" x2="18500" y2="8333"/>
                        <a14:foregroundMark x1="18500" y1="8333" x2="18500" y2="8333"/>
                        <a14:foregroundMark x1="20600" y1="11204" x2="20600" y2="11204"/>
                        <a14:foregroundMark x1="20600" y1="11204" x2="20600" y2="11204"/>
                        <a14:foregroundMark x1="20100" y1="11019" x2="20100" y2="11019"/>
                        <a14:foregroundMark x1="20100" y1="11019" x2="20800" y2="12500"/>
                        <a14:foregroundMark x1="20800" y1="10741" x2="21100" y2="12037"/>
                        <a14:foregroundMark x1="21100" y1="11019" x2="17800" y2="8148"/>
                        <a14:foregroundMark x1="18000" y1="7500" x2="21100" y2="12315"/>
                      </a14:backgroundRemoval>
                    </a14:imgEffect>
                  </a14:imgLayer>
                </a14:imgProps>
              </a:ext>
            </a:extLst>
          </a:blip>
          <a:srcRect r="71333" b="69273"/>
          <a:stretch/>
        </p:blipFill>
        <p:spPr>
          <a:xfrm>
            <a:off x="10703859" y="5440736"/>
            <a:ext cx="1224288" cy="1417264"/>
          </a:xfrm>
          <a:prstGeom prst="rect">
            <a:avLst/>
          </a:prstGeom>
        </p:spPr>
      </p:pic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F5630724-88A7-AE47-9F34-B990C41CD1AD}"/>
              </a:ext>
            </a:extLst>
          </p:cNvPr>
          <p:cNvSpPr/>
          <p:nvPr/>
        </p:nvSpPr>
        <p:spPr>
          <a:xfrm>
            <a:off x="1028700" y="325730"/>
            <a:ext cx="10201275" cy="1751708"/>
          </a:xfrm>
          <a:prstGeom prst="roundRect">
            <a:avLst/>
          </a:prstGeom>
          <a:solidFill>
            <a:schemeClr val="bg2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5000" kern="0" dirty="0" err="1">
                <a:solidFill>
                  <a:srgbClr val="141447"/>
                </a:solidFill>
                <a:latin typeface="Arial" panose="020B0604020202020204"/>
                <a:sym typeface="Arial"/>
              </a:rPr>
              <a:t>Tính</a:t>
            </a:r>
            <a:r>
              <a:rPr lang="en-US" sz="50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 </a:t>
            </a:r>
            <a:r>
              <a:rPr lang="en-US" sz="5000" kern="0" dirty="0" err="1">
                <a:solidFill>
                  <a:srgbClr val="141447"/>
                </a:solidFill>
                <a:latin typeface="Arial" panose="020B0604020202020204"/>
                <a:sym typeface="Arial"/>
              </a:rPr>
              <a:t>giá</a:t>
            </a:r>
            <a:r>
              <a:rPr lang="en-US" sz="50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 </a:t>
            </a:r>
            <a:r>
              <a:rPr lang="en-US" sz="5000" kern="0" dirty="0" err="1">
                <a:solidFill>
                  <a:srgbClr val="141447"/>
                </a:solidFill>
                <a:latin typeface="Arial" panose="020B0604020202020204"/>
                <a:sym typeface="Arial"/>
              </a:rPr>
              <a:t>trị</a:t>
            </a:r>
            <a:r>
              <a:rPr lang="en-US" sz="50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 </a:t>
            </a:r>
            <a:r>
              <a:rPr lang="en-US" sz="5000" kern="0" dirty="0" err="1">
                <a:solidFill>
                  <a:srgbClr val="141447"/>
                </a:solidFill>
                <a:latin typeface="Arial" panose="020B0604020202020204"/>
                <a:sym typeface="Arial"/>
              </a:rPr>
              <a:t>biểu</a:t>
            </a:r>
            <a:r>
              <a:rPr lang="en-US" sz="50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 </a:t>
            </a:r>
            <a:r>
              <a:rPr lang="en-US" sz="5000" kern="0" dirty="0" err="1">
                <a:solidFill>
                  <a:srgbClr val="141447"/>
                </a:solidFill>
                <a:latin typeface="Arial" panose="020B0604020202020204"/>
                <a:sym typeface="Arial"/>
              </a:rPr>
              <a:t>thức</a:t>
            </a:r>
            <a:r>
              <a:rPr lang="en-US" sz="50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:</a:t>
            </a:r>
          </a:p>
          <a:p>
            <a:pPr algn="ctr" defTabSz="1219170">
              <a:buClr>
                <a:srgbClr val="000000"/>
              </a:buClr>
            </a:pPr>
            <a:r>
              <a:rPr lang="en-US" sz="50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56 554 – (19 233 – 2 533) = ?</a:t>
            </a:r>
            <a:endParaRPr lang="en-VN" sz="5000" kern="0" dirty="0">
              <a:solidFill>
                <a:srgbClr val="141447"/>
              </a:solidFill>
              <a:latin typeface="Arial" panose="020B0604020202020204"/>
              <a:sym typeface="Arial"/>
            </a:endParaRPr>
          </a:p>
        </p:txBody>
      </p:sp>
      <p:sp>
        <p:nvSpPr>
          <p:cNvPr id="8" name="Google Shape;745;p50">
            <a:extLst>
              <a:ext uri="{FF2B5EF4-FFF2-40B4-BE49-F238E27FC236}">
                <a16:creationId xmlns:a16="http://schemas.microsoft.com/office/drawing/2014/main" id="{57EDBE42-BD7C-EB47-BE3A-249856CD95EE}"/>
              </a:ext>
            </a:extLst>
          </p:cNvPr>
          <p:cNvSpPr/>
          <p:nvPr/>
        </p:nvSpPr>
        <p:spPr>
          <a:xfrm>
            <a:off x="7896226" y="3543301"/>
            <a:ext cx="3067050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35 788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sp>
        <p:nvSpPr>
          <p:cNvPr id="9" name="Google Shape;745;p50">
            <a:extLst>
              <a:ext uri="{FF2B5EF4-FFF2-40B4-BE49-F238E27FC236}">
                <a16:creationId xmlns:a16="http://schemas.microsoft.com/office/drawing/2014/main" id="{2C03082C-CFEA-FF43-82DD-D2281873BE5E}"/>
              </a:ext>
            </a:extLst>
          </p:cNvPr>
          <p:cNvSpPr/>
          <p:nvPr/>
        </p:nvSpPr>
        <p:spPr>
          <a:xfrm>
            <a:off x="3905251" y="3581401"/>
            <a:ext cx="3067050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 smtClean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39 854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F59D15F1-A252-3D4A-B393-D4439F38BE54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4815742" y="4446029"/>
            <a:ext cx="1001617" cy="1101864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3FE72FF8-7F60-4848-AFB7-94A4D786B493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7821" b="78205" l="54100" r="98100">
                        <a14:foregroundMark x1="70500" y1="48718" x2="70500" y2="48718"/>
                        <a14:foregroundMark x1="54700" y1="75769" x2="54700" y2="75769"/>
                        <a14:foregroundMark x1="94600" y1="50000" x2="94600" y2="50000"/>
                        <a14:foregroundMark x1="98100" y1="48462" x2="98100" y2="48462"/>
                        <a14:foregroundMark x1="54100" y1="77436" x2="54100" y2="77436"/>
                        <a14:foregroundMark x1="89300" y1="78205" x2="89300" y2="78205"/>
                        <a14:foregroundMark x1="77900" y1="38462" x2="77900" y2="38462"/>
                        <a14:foregroundMark x1="77800" y1="38846" x2="77800" y2="38846"/>
                        <a14:foregroundMark x1="73000" y1="38590" x2="73000" y2="38590"/>
                      </a14:backgroundRemoval>
                    </a14:imgEffect>
                  </a14:imgLayer>
                </a14:imgProps>
              </a:ext>
            </a:extLst>
          </a:blip>
          <a:srcRect l="51641" t="10411" r="-805" b="14883"/>
          <a:stretch/>
        </p:blipFill>
        <p:spPr>
          <a:xfrm>
            <a:off x="8817275" y="4381361"/>
            <a:ext cx="941541" cy="1115956"/>
          </a:xfrm>
          <a:prstGeom prst="rect">
            <a:avLst/>
          </a:prstGeom>
        </p:spPr>
      </p:pic>
      <p:sp>
        <p:nvSpPr>
          <p:cNvPr id="12" name="Google Shape;745;p50">
            <a:extLst>
              <a:ext uri="{FF2B5EF4-FFF2-40B4-BE49-F238E27FC236}">
                <a16:creationId xmlns:a16="http://schemas.microsoft.com/office/drawing/2014/main" id="{035A8312-5869-5E4D-83FF-6988EAC9677E}"/>
              </a:ext>
            </a:extLst>
          </p:cNvPr>
          <p:cNvSpPr/>
          <p:nvPr/>
        </p:nvSpPr>
        <p:spPr>
          <a:xfrm>
            <a:off x="412748" y="3498553"/>
            <a:ext cx="2901952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34 688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591D6FB8-992F-9441-A386-AD07014CF0C3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7821" b="78205" l="54100" r="98100">
                        <a14:foregroundMark x1="70500" y1="48718" x2="70500" y2="48718"/>
                        <a14:foregroundMark x1="54700" y1="75769" x2="54700" y2="75769"/>
                        <a14:foregroundMark x1="94600" y1="50000" x2="94600" y2="50000"/>
                        <a14:foregroundMark x1="98100" y1="48462" x2="98100" y2="48462"/>
                        <a14:foregroundMark x1="54100" y1="77436" x2="54100" y2="77436"/>
                        <a14:foregroundMark x1="89300" y1="78205" x2="89300" y2="78205"/>
                        <a14:foregroundMark x1="77900" y1="38462" x2="77900" y2="38462"/>
                        <a14:foregroundMark x1="77800" y1="38846" x2="77800" y2="38846"/>
                        <a14:foregroundMark x1="73000" y1="38590" x2="73000" y2="38590"/>
                      </a14:backgroundRemoval>
                    </a14:imgEffect>
                  </a14:imgLayer>
                </a14:imgProps>
              </a:ext>
            </a:extLst>
          </a:blip>
          <a:srcRect l="51641" t="10411" r="-805" b="14883"/>
          <a:stretch/>
        </p:blipFill>
        <p:spPr>
          <a:xfrm>
            <a:off x="1156520" y="4336613"/>
            <a:ext cx="941541" cy="111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57310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>
                      <p:stCondLst>
                        <p:cond delay="0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hlinkClick r:id="rId6" action="ppaction://hlinksldjump"/>
            <a:extLst>
              <a:ext uri="{FF2B5EF4-FFF2-40B4-BE49-F238E27FC236}">
                <a16:creationId xmlns:a16="http://schemas.microsoft.com/office/drawing/2014/main" id="{97BA52E1-AE8D-1446-B11C-9771E2ED4645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32407" b="57315" l="74500" r="94400">
                        <a14:foregroundMark x1="84500" y1="57407" x2="84500" y2="57407"/>
                        <a14:foregroundMark x1="84500" y1="57407" x2="84500" y2="57407"/>
                        <a14:foregroundMark x1="87300" y1="39815" x2="87300" y2="39815"/>
                        <a14:foregroundMark x1="87300" y1="39815" x2="87300" y2="39815"/>
                        <a14:foregroundMark x1="85400" y1="38241" x2="90200" y2="43333"/>
                        <a14:foregroundMark x1="86900" y1="37593" x2="87800" y2="42685"/>
                        <a14:foregroundMark x1="88500" y1="41574" x2="88500" y2="41574"/>
                        <a14:foregroundMark x1="88500" y1="42037" x2="88500" y2="42037"/>
                        <a14:foregroundMark x1="88500" y1="40926" x2="88500" y2="40926"/>
                        <a14:foregroundMark x1="88800" y1="41111" x2="88800" y2="41111"/>
                        <a14:foregroundMark x1="94400" y1="44815" x2="94400" y2="44815"/>
                        <a14:foregroundMark x1="94400" y1="44815" x2="94400" y2="44815"/>
                        <a14:foregroundMark x1="83700" y1="35278" x2="83700" y2="35278"/>
                        <a14:foregroundMark x1="83400" y1="35556" x2="83400" y2="35556"/>
                        <a14:foregroundMark x1="83400" y1="35463" x2="83400" y2="35463"/>
                        <a14:foregroundMark x1="83400" y1="35463" x2="83400" y2="35463"/>
                        <a14:foregroundMark x1="83200" y1="35370" x2="83700" y2="35833"/>
                        <a14:backgroundMark x1="74200" y1="44444" x2="74200" y2="44444"/>
                        <a14:backgroundMark x1="74200" y1="44537" x2="74200" y2="44537"/>
                        <a14:backgroundMark x1="74200" y1="43981" x2="74200" y2="44907"/>
                        <a14:backgroundMark x1="84100" y1="32315" x2="83300" y2="34259"/>
                      </a14:backgroundRemoval>
                    </a14:imgEffect>
                  </a14:imgLayer>
                </a14:imgProps>
              </a:ext>
            </a:extLst>
          </a:blip>
          <a:srcRect l="73941" t="30700" r="3777" b="41426"/>
          <a:stretch/>
        </p:blipFill>
        <p:spPr>
          <a:xfrm>
            <a:off x="11319293" y="5678920"/>
            <a:ext cx="872707" cy="1179080"/>
          </a:xfrm>
          <a:prstGeom prst="rect">
            <a:avLst/>
          </a:prstGeom>
        </p:spPr>
      </p:pic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A0A8DA84-3600-5E48-8E23-434074EB8D48}"/>
              </a:ext>
            </a:extLst>
          </p:cNvPr>
          <p:cNvSpPr/>
          <p:nvPr/>
        </p:nvSpPr>
        <p:spPr>
          <a:xfrm>
            <a:off x="2686050" y="335964"/>
            <a:ext cx="7934326" cy="1395653"/>
          </a:xfrm>
          <a:prstGeom prst="roundRect">
            <a:avLst/>
          </a:prstGeom>
          <a:solidFill>
            <a:schemeClr val="bg2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6400" kern="0" dirty="0">
                <a:solidFill>
                  <a:srgbClr val="141447"/>
                </a:solidFill>
                <a:sym typeface="Arial"/>
              </a:rPr>
              <a:t>..</a:t>
            </a:r>
            <a:r>
              <a:rPr lang="en-VN" sz="6400" kern="0" dirty="0">
                <a:solidFill>
                  <a:srgbClr val="141447"/>
                </a:solidFill>
                <a:sym typeface="Arial"/>
              </a:rPr>
              <a:t>?</a:t>
            </a:r>
            <a:r>
              <a:rPr lang="en-US" sz="6400" kern="0" dirty="0">
                <a:solidFill>
                  <a:srgbClr val="141447"/>
                </a:solidFill>
                <a:sym typeface="Arial"/>
              </a:rPr>
              <a:t>..</a:t>
            </a:r>
            <a:r>
              <a:rPr lang="en-VN" sz="6400" kern="0" dirty="0">
                <a:solidFill>
                  <a:srgbClr val="141447"/>
                </a:solidFill>
                <a:sym typeface="Arial"/>
              </a:rPr>
              <a:t>  + 714  = 6 250</a:t>
            </a:r>
            <a:endParaRPr lang="en-VN" sz="6400" kern="0" dirty="0">
              <a:solidFill>
                <a:srgbClr val="141447"/>
              </a:solidFill>
              <a:latin typeface="Arial" panose="020B0604020202020204"/>
              <a:sym typeface="Arial"/>
            </a:endParaRPr>
          </a:p>
        </p:txBody>
      </p:sp>
      <p:sp>
        <p:nvSpPr>
          <p:cNvPr id="4" name="Google Shape;745;p50">
            <a:extLst>
              <a:ext uri="{FF2B5EF4-FFF2-40B4-BE49-F238E27FC236}">
                <a16:creationId xmlns:a16="http://schemas.microsoft.com/office/drawing/2014/main" id="{2A8218CB-DC09-1B4A-9BB6-59DFD7CB1D15}"/>
              </a:ext>
            </a:extLst>
          </p:cNvPr>
          <p:cNvSpPr/>
          <p:nvPr/>
        </p:nvSpPr>
        <p:spPr>
          <a:xfrm>
            <a:off x="7702029" y="2386495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6 536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sp>
        <p:nvSpPr>
          <p:cNvPr id="5" name="Google Shape;745;p50">
            <a:extLst>
              <a:ext uri="{FF2B5EF4-FFF2-40B4-BE49-F238E27FC236}">
                <a16:creationId xmlns:a16="http://schemas.microsoft.com/office/drawing/2014/main" id="{C612A10E-0710-3F41-9B10-1ADB9EDD90A7}"/>
              </a:ext>
            </a:extLst>
          </p:cNvPr>
          <p:cNvSpPr/>
          <p:nvPr/>
        </p:nvSpPr>
        <p:spPr>
          <a:xfrm>
            <a:off x="1865671" y="2374018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5 536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D614413D-21E9-4541-9C53-AE97E12C27B0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2481150" y="3238647"/>
            <a:ext cx="1001617" cy="1101864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212C4125-41FA-E54B-A568-ABE47E6C8EBF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7821" b="78205" l="54100" r="98100">
                        <a14:foregroundMark x1="70500" y1="48718" x2="70500" y2="48718"/>
                        <a14:foregroundMark x1="54700" y1="75769" x2="54700" y2="75769"/>
                        <a14:foregroundMark x1="94600" y1="50000" x2="94600" y2="50000"/>
                        <a14:foregroundMark x1="98100" y1="48462" x2="98100" y2="48462"/>
                        <a14:foregroundMark x1="54100" y1="77436" x2="54100" y2="77436"/>
                        <a14:foregroundMark x1="89300" y1="78205" x2="89300" y2="78205"/>
                        <a14:foregroundMark x1="77900" y1="38462" x2="77900" y2="38462"/>
                        <a14:foregroundMark x1="77800" y1="38846" x2="77800" y2="38846"/>
                        <a14:foregroundMark x1="73000" y1="38590" x2="73000" y2="38590"/>
                      </a14:backgroundRemoval>
                    </a14:imgEffect>
                  </a14:imgLayer>
                </a14:imgProps>
              </a:ext>
            </a:extLst>
          </a:blip>
          <a:srcRect l="51641" t="10411" r="-805" b="14883"/>
          <a:stretch/>
        </p:blipFill>
        <p:spPr>
          <a:xfrm>
            <a:off x="8445800" y="3224555"/>
            <a:ext cx="941541" cy="1115956"/>
          </a:xfrm>
          <a:prstGeom prst="rect">
            <a:avLst/>
          </a:prstGeom>
        </p:spPr>
      </p:pic>
      <p:sp>
        <p:nvSpPr>
          <p:cNvPr id="8" name="Google Shape;745;p50">
            <a:extLst>
              <a:ext uri="{FF2B5EF4-FFF2-40B4-BE49-F238E27FC236}">
                <a16:creationId xmlns:a16="http://schemas.microsoft.com/office/drawing/2014/main" id="{57A97892-1E96-3541-BBD7-6801170A3C2F}"/>
              </a:ext>
            </a:extLst>
          </p:cNvPr>
          <p:cNvSpPr/>
          <p:nvPr/>
        </p:nvSpPr>
        <p:spPr>
          <a:xfrm>
            <a:off x="4749741" y="2386495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5 546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4B57B25F-25D0-F348-A4AD-83B1113747C3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7821" b="78205" l="54100" r="98100">
                        <a14:foregroundMark x1="70500" y1="48718" x2="70500" y2="48718"/>
                        <a14:foregroundMark x1="54700" y1="75769" x2="54700" y2="75769"/>
                        <a14:foregroundMark x1="94600" y1="50000" x2="94600" y2="50000"/>
                        <a14:foregroundMark x1="98100" y1="48462" x2="98100" y2="48462"/>
                        <a14:foregroundMark x1="54100" y1="77436" x2="54100" y2="77436"/>
                        <a14:foregroundMark x1="89300" y1="78205" x2="89300" y2="78205"/>
                        <a14:foregroundMark x1="77900" y1="38462" x2="77900" y2="38462"/>
                        <a14:foregroundMark x1="77800" y1="38846" x2="77800" y2="38846"/>
                        <a14:foregroundMark x1="73000" y1="38590" x2="73000" y2="38590"/>
                      </a14:backgroundRemoval>
                    </a14:imgEffect>
                  </a14:imgLayer>
                </a14:imgProps>
              </a:ext>
            </a:extLst>
          </a:blip>
          <a:srcRect l="51641" t="10411" r="-805" b="14883"/>
          <a:stretch/>
        </p:blipFill>
        <p:spPr>
          <a:xfrm>
            <a:off x="5493512" y="3224555"/>
            <a:ext cx="941541" cy="111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89878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>
                      <p:stCondLst>
                        <p:cond delay="0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CF1CFC9A-7E04-F5D3-D7CB-85D7CAF4209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3850" y="-253237"/>
            <a:ext cx="7848599" cy="7692262"/>
          </a:xfrm>
          <a:prstGeom prst="rect">
            <a:avLst/>
          </a:prstGeom>
        </p:spPr>
      </p:pic>
      <p:sp>
        <p:nvSpPr>
          <p:cNvPr id="3991" name="Google Shape;3991;p37"/>
          <p:cNvSpPr/>
          <p:nvPr/>
        </p:nvSpPr>
        <p:spPr>
          <a:xfrm flipH="1">
            <a:off x="10563440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5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iny" panose="02000903060500060000" pitchFamily="2" charset="0"/>
              <a:cs typeface="Arial"/>
              <a:sym typeface="Arial"/>
            </a:endParaRPr>
          </a:p>
        </p:txBody>
      </p:sp>
      <p:sp>
        <p:nvSpPr>
          <p:cNvPr id="3992" name="Google Shape;3992;p37"/>
          <p:cNvSpPr/>
          <p:nvPr/>
        </p:nvSpPr>
        <p:spPr>
          <a:xfrm flipH="1">
            <a:off x="8599984" y="-457200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2703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5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iny" panose="02000903060500060000" pitchFamily="2" charset="0"/>
              <a:cs typeface="Arial"/>
              <a:sym typeface="Arial"/>
            </a:endParaRPr>
          </a:p>
        </p:txBody>
      </p:sp>
      <p:grpSp>
        <p:nvGrpSpPr>
          <p:cNvPr id="3995" name="Google Shape;3995;p37"/>
          <p:cNvGrpSpPr/>
          <p:nvPr/>
        </p:nvGrpSpPr>
        <p:grpSpPr>
          <a:xfrm flipH="1">
            <a:off x="11659967" y="3112651"/>
            <a:ext cx="1479867" cy="1581100"/>
            <a:chOff x="454950" y="2869750"/>
            <a:chExt cx="1109900" cy="1185825"/>
          </a:xfrm>
        </p:grpSpPr>
        <p:sp>
          <p:nvSpPr>
            <p:cNvPr id="3996" name="Google Shape;3996;p37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3997" name="Google Shape;3997;p37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3998" name="Google Shape;3998;p37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3999" name="Google Shape;3999;p37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0" name="Google Shape;4000;p37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1" name="Google Shape;4001;p37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2" name="Google Shape;4002;p37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3" name="Google Shape;4003;p37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4" name="Google Shape;4004;p37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5" name="Google Shape;4005;p37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6" name="Google Shape;4006;p37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7" name="Google Shape;4007;p37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8" name="Google Shape;4008;p37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9" name="Google Shape;4009;p37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10" name="Google Shape;4010;p37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11" name="Google Shape;4011;p37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</p:grpSp>
      <p:pic>
        <p:nvPicPr>
          <p:cNvPr id="3" name="Graphic 2">
            <a:extLst>
              <a:ext uri="{FF2B5EF4-FFF2-40B4-BE49-F238E27FC236}">
                <a16:creationId xmlns:a16="http://schemas.microsoft.com/office/drawing/2014/main" id="{AA8BB6F2-C522-C188-5C1F-B405F60DCDB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=""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72566" y="2720801"/>
            <a:ext cx="4536664" cy="401722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E5F0B590-8500-1888-95AE-3980B88A3A9B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979036" y="1214158"/>
            <a:ext cx="2938527" cy="2048434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2DCC8FC4-724D-CFEA-40B7-DBB33FD57E0D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757633" y="1985270"/>
            <a:ext cx="6791533" cy="2792210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8F3C5F23-108E-1FC9-218C-3C169652AACB}"/>
              </a:ext>
            </a:extLst>
          </p:cNvPr>
          <p:cNvSpPr txBox="1"/>
          <p:nvPr/>
        </p:nvSpPr>
        <p:spPr>
          <a:xfrm>
            <a:off x="7448550" y="4714875"/>
            <a:ext cx="238125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</a:t>
            </a:r>
            <a:r>
              <a:rPr lang="en-US" sz="44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Tiết</a:t>
            </a:r>
            <a:r>
              <a:rPr lang="en-US" sz="44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2)</a:t>
            </a: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12000" fill="hold" nodeType="withEffect" p14:presetBounceEnd="6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2000">
                                          <p:cBhvr additive="base">
                                            <p:cTn id="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2000">
                                          <p:cBhvr additive="base">
                                            <p:cTn id="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wind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3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" fill="hold">
                          <p:stCondLst>
                            <p:cond delay="indefinite"/>
                          </p:stCondLst>
                          <p:childTnLst>
                            <p:par>
                              <p:cTn id="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12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9" name="wind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3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" fill="hold">
                          <p:stCondLst>
                            <p:cond delay="indefinite"/>
                          </p:stCondLst>
                          <p:childTnLst>
                            <p:par>
                              <p:cTn id="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A3A93C7E-295B-AC99-8C09-A750BA53D86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9" name="Picture 12">
            <a:extLst>
              <a:ext uri="{FF2B5EF4-FFF2-40B4-BE49-F238E27FC236}">
                <a16:creationId xmlns:a16="http://schemas.microsoft.com/office/drawing/2014/main" id="{94AC25DB-7EB8-FE2B-566F-F523FCD9243C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 flipH="1">
            <a:off x="152400" y="-152400"/>
            <a:ext cx="3505200" cy="5541819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CA5EBA37-1F4C-3155-3D3C-C18FC631D3E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983861" y="1186384"/>
            <a:ext cx="7163421" cy="36579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587919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>
            <a:extLst>
              <a:ext uri="{FF2B5EF4-FFF2-40B4-BE49-F238E27FC236}">
                <a16:creationId xmlns:a16="http://schemas.microsoft.com/office/drawing/2014/main" id="{9BC9179F-EBDB-6945-C6C5-D059FCB6120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71653" y="-487325"/>
            <a:ext cx="17212686" cy="7866320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B0A1B619-816D-6440-9CCB-364F9B1E9C3E}"/>
              </a:ext>
            </a:extLst>
          </p:cNvPr>
          <p:cNvSpPr txBox="1"/>
          <p:nvPr/>
        </p:nvSpPr>
        <p:spPr>
          <a:xfrm>
            <a:off x="1935125" y="412207"/>
            <a:ext cx="952677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48CFA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Những phép tính nào dưới đây có cùng kết quả?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48CFAD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6" name="Tam giác Cân 4">
            <a:extLst>
              <a:ext uri="{FF2B5EF4-FFF2-40B4-BE49-F238E27FC236}">
                <a16:creationId xmlns:a16="http://schemas.microsoft.com/office/drawing/2014/main" id="{BC42D076-1B3D-F0AE-F97F-1A0565E658C7}"/>
              </a:ext>
            </a:extLst>
          </p:cNvPr>
          <p:cNvSpPr/>
          <p:nvPr/>
        </p:nvSpPr>
        <p:spPr>
          <a:xfrm>
            <a:off x="1154767" y="263187"/>
            <a:ext cx="755073" cy="683019"/>
          </a:xfrm>
          <a:prstGeom prst="triangle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rPr>
              <a:t>1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353A8C5-7008-6CFA-0D84-788586A4B077}"/>
              </a:ext>
            </a:extLst>
          </p:cNvPr>
          <p:cNvGrpSpPr/>
          <p:nvPr/>
        </p:nvGrpSpPr>
        <p:grpSpPr>
          <a:xfrm>
            <a:off x="1497419" y="0"/>
            <a:ext cx="4221126" cy="4221126"/>
            <a:chOff x="933893" y="127591"/>
            <a:chExt cx="4221126" cy="4221126"/>
          </a:xfrm>
        </p:grpSpPr>
        <p:pic>
          <p:nvPicPr>
            <p:cNvPr id="8" name="Picture 7" descr="A blue cloud on a black background&#10;&#10;Description automatically generated">
              <a:extLst>
                <a:ext uri="{FF2B5EF4-FFF2-40B4-BE49-F238E27FC236}">
                  <a16:creationId xmlns:a16="http://schemas.microsoft.com/office/drawing/2014/main" id="{B9865791-FF19-87C4-1454-3FC67A7F9CB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3893" y="127591"/>
              <a:ext cx="4221126" cy="4221126"/>
            </a:xfrm>
            <a:prstGeom prst="rect">
              <a:avLst/>
            </a:prstGeom>
          </p:spPr>
        </p:pic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42B341B9-EF9A-F405-D3C9-2EF5DA7644F1}"/>
                </a:ext>
              </a:extLst>
            </p:cNvPr>
            <p:cNvSpPr txBox="1"/>
            <p:nvPr/>
          </p:nvSpPr>
          <p:spPr>
            <a:xfrm>
              <a:off x="2094614" y="2105247"/>
              <a:ext cx="1828800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US" sz="36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80 000 : 2</a:t>
              </a: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9734C57E-EE9D-FAB7-8289-FFD95BBE6D3B}"/>
              </a:ext>
            </a:extLst>
          </p:cNvPr>
          <p:cNvGrpSpPr/>
          <p:nvPr/>
        </p:nvGrpSpPr>
        <p:grpSpPr>
          <a:xfrm>
            <a:off x="5973725" y="-127590"/>
            <a:ext cx="4221126" cy="4221126"/>
            <a:chOff x="933893" y="127591"/>
            <a:chExt cx="4221126" cy="4221126"/>
          </a:xfrm>
        </p:grpSpPr>
        <p:pic>
          <p:nvPicPr>
            <p:cNvPr id="14" name="Picture 13" descr="A blue cloud on a black background&#10;&#10;Description automatically generated">
              <a:extLst>
                <a:ext uri="{FF2B5EF4-FFF2-40B4-BE49-F238E27FC236}">
                  <a16:creationId xmlns:a16="http://schemas.microsoft.com/office/drawing/2014/main" id="{E60C590A-4A63-8E43-367C-C1EDDE36D630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3893" y="127591"/>
              <a:ext cx="4221126" cy="4221126"/>
            </a:xfrm>
            <a:prstGeom prst="rect">
              <a:avLst/>
            </a:prstGeom>
          </p:spPr>
        </p:pic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423E4D29-FF5D-A275-3D2A-510FB33D60EB}"/>
                </a:ext>
              </a:extLst>
            </p:cNvPr>
            <p:cNvSpPr txBox="1"/>
            <p:nvPr/>
          </p:nvSpPr>
          <p:spPr>
            <a:xfrm>
              <a:off x="2105246" y="2083981"/>
              <a:ext cx="1828800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US" sz="36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6 000 x 4</a:t>
              </a: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DECD02D9-D1BD-4C6F-9EB3-91248A8A8772}"/>
              </a:ext>
            </a:extLst>
          </p:cNvPr>
          <p:cNvGrpSpPr/>
          <p:nvPr/>
        </p:nvGrpSpPr>
        <p:grpSpPr>
          <a:xfrm>
            <a:off x="83289" y="2392326"/>
            <a:ext cx="4221126" cy="4221126"/>
            <a:chOff x="933893" y="127591"/>
            <a:chExt cx="4221126" cy="4221126"/>
          </a:xfrm>
        </p:grpSpPr>
        <p:pic>
          <p:nvPicPr>
            <p:cNvPr id="18" name="Picture 17" descr="A blue cloud on a black background&#10;&#10;Description automatically generated">
              <a:extLst>
                <a:ext uri="{FF2B5EF4-FFF2-40B4-BE49-F238E27FC236}">
                  <a16:creationId xmlns:a16="http://schemas.microsoft.com/office/drawing/2014/main" id="{0EC3A0FA-820F-559D-CB9C-DA6231C82F81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3893" y="127591"/>
              <a:ext cx="4221126" cy="4221126"/>
            </a:xfrm>
            <a:prstGeom prst="rect">
              <a:avLst/>
            </a:prstGeom>
          </p:spPr>
        </p:pic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6BC4EDF9-96E1-22B2-920E-B3354045B7EF}"/>
                </a:ext>
              </a:extLst>
            </p:cNvPr>
            <p:cNvSpPr txBox="1"/>
            <p:nvPr/>
          </p:nvSpPr>
          <p:spPr>
            <a:xfrm>
              <a:off x="2169041" y="2115880"/>
              <a:ext cx="1828800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US" sz="36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5 000 x 8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B5125DD3-21A9-B9A5-B0E9-8439E8B4ED96}"/>
              </a:ext>
            </a:extLst>
          </p:cNvPr>
          <p:cNvGrpSpPr/>
          <p:nvPr/>
        </p:nvGrpSpPr>
        <p:grpSpPr>
          <a:xfrm>
            <a:off x="3645196" y="2402958"/>
            <a:ext cx="4221126" cy="4221126"/>
            <a:chOff x="933893" y="127591"/>
            <a:chExt cx="4221126" cy="4221126"/>
          </a:xfrm>
        </p:grpSpPr>
        <p:pic>
          <p:nvPicPr>
            <p:cNvPr id="21" name="Picture 20" descr="A blue cloud on a black background&#10;&#10;Description automatically generated">
              <a:extLst>
                <a:ext uri="{FF2B5EF4-FFF2-40B4-BE49-F238E27FC236}">
                  <a16:creationId xmlns:a16="http://schemas.microsoft.com/office/drawing/2014/main" id="{C57E7107-7559-F6F4-1DB8-95055CFFCC55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3893" y="127591"/>
              <a:ext cx="4221126" cy="4221126"/>
            </a:xfrm>
            <a:prstGeom prst="rect">
              <a:avLst/>
            </a:prstGeom>
          </p:spPr>
        </p:pic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DA9C51E8-B5F2-B903-907D-186394463ACE}"/>
                </a:ext>
              </a:extLst>
            </p:cNvPr>
            <p:cNvSpPr txBox="1"/>
            <p:nvPr/>
          </p:nvSpPr>
          <p:spPr>
            <a:xfrm>
              <a:off x="2190307" y="2137145"/>
              <a:ext cx="1828800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US" sz="36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90 000 : 3</a:t>
              </a: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22820C36-5169-E37E-7F32-4F8580D5E0B0}"/>
              </a:ext>
            </a:extLst>
          </p:cNvPr>
          <p:cNvGrpSpPr/>
          <p:nvPr/>
        </p:nvGrpSpPr>
        <p:grpSpPr>
          <a:xfrm>
            <a:off x="7387856" y="2381694"/>
            <a:ext cx="4221126" cy="4221126"/>
            <a:chOff x="933893" y="127591"/>
            <a:chExt cx="4221126" cy="4221126"/>
          </a:xfrm>
        </p:grpSpPr>
        <p:pic>
          <p:nvPicPr>
            <p:cNvPr id="24" name="Picture 23" descr="A blue cloud on a black background&#10;&#10;Description automatically generated">
              <a:extLst>
                <a:ext uri="{FF2B5EF4-FFF2-40B4-BE49-F238E27FC236}">
                  <a16:creationId xmlns:a16="http://schemas.microsoft.com/office/drawing/2014/main" id="{043E31FB-FFE8-7E39-4F57-0DEBE5D0741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3893" y="127591"/>
              <a:ext cx="4221126" cy="4221126"/>
            </a:xfrm>
            <a:prstGeom prst="rect">
              <a:avLst/>
            </a:prstGeom>
          </p:spPr>
        </p:pic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883A1B57-9217-92E0-D3BC-74E63A2FA326}"/>
                </a:ext>
              </a:extLst>
            </p:cNvPr>
            <p:cNvSpPr txBox="1"/>
            <p:nvPr/>
          </p:nvSpPr>
          <p:spPr>
            <a:xfrm>
              <a:off x="2030819" y="2126512"/>
              <a:ext cx="2062716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US" sz="36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20 000 x 2</a:t>
              </a:r>
            </a:p>
          </p:txBody>
        </p: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961BA279-B8EB-5A86-4154-9106FA1AB2B1}"/>
              </a:ext>
            </a:extLst>
          </p:cNvPr>
          <p:cNvSpPr txBox="1"/>
          <p:nvPr/>
        </p:nvSpPr>
        <p:spPr>
          <a:xfrm>
            <a:off x="2806996" y="2424224"/>
            <a:ext cx="194575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40 000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2382D8C7-26EB-2FF2-4F7E-85D67873C944}"/>
              </a:ext>
            </a:extLst>
          </p:cNvPr>
          <p:cNvSpPr txBox="1"/>
          <p:nvPr/>
        </p:nvSpPr>
        <p:spPr>
          <a:xfrm>
            <a:off x="7293936" y="2286001"/>
            <a:ext cx="194575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24 000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8268A4FF-FDBF-D7E3-0FEF-0D47272EF6AA}"/>
              </a:ext>
            </a:extLst>
          </p:cNvPr>
          <p:cNvSpPr txBox="1"/>
          <p:nvPr/>
        </p:nvSpPr>
        <p:spPr>
          <a:xfrm>
            <a:off x="1488558" y="4816549"/>
            <a:ext cx="194575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40 000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CC94BDA4-9A48-3F23-2CEF-5F60DEB71634}"/>
              </a:ext>
            </a:extLst>
          </p:cNvPr>
          <p:cNvSpPr txBox="1"/>
          <p:nvPr/>
        </p:nvSpPr>
        <p:spPr>
          <a:xfrm>
            <a:off x="5039833" y="4816549"/>
            <a:ext cx="194575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30 000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C83E810-387B-65A2-6201-B3DF80CA7D35}"/>
              </a:ext>
            </a:extLst>
          </p:cNvPr>
          <p:cNvSpPr txBox="1"/>
          <p:nvPr/>
        </p:nvSpPr>
        <p:spPr>
          <a:xfrm>
            <a:off x="8793126" y="4774019"/>
            <a:ext cx="194575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40 000</a:t>
            </a: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9004D1CB-1A39-3FDD-629D-DDC9696BD1DB}"/>
              </a:ext>
            </a:extLst>
          </p:cNvPr>
          <p:cNvCxnSpPr>
            <a:cxnSpLocks/>
          </p:cNvCxnSpPr>
          <p:nvPr/>
        </p:nvCxnSpPr>
        <p:spPr>
          <a:xfrm flipH="1">
            <a:off x="2955851" y="2977116"/>
            <a:ext cx="946298" cy="1488558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AD2BEA4F-E020-59B7-4814-40B6005C4139}"/>
              </a:ext>
            </a:extLst>
          </p:cNvPr>
          <p:cNvCxnSpPr>
            <a:cxnSpLocks/>
          </p:cNvCxnSpPr>
          <p:nvPr/>
        </p:nvCxnSpPr>
        <p:spPr>
          <a:xfrm>
            <a:off x="3859619" y="2987749"/>
            <a:ext cx="5231218" cy="988828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5452659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959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heme/theme1.xml><?xml version="1.0" encoding="utf-8"?>
<a:theme xmlns:a="http://schemas.openxmlformats.org/drawingml/2006/main" name="The Jungle Agency by Slidesgo">
  <a:themeElements>
    <a:clrScheme name="Simple Light">
      <a:dk1>
        <a:srgbClr val="FFA200"/>
      </a:dk1>
      <a:lt1>
        <a:srgbClr val="000000"/>
      </a:lt1>
      <a:dk2>
        <a:srgbClr val="87D73A"/>
      </a:dk2>
      <a:lt2>
        <a:srgbClr val="37480E"/>
      </a:lt2>
      <a:accent1>
        <a:srgbClr val="579D1C"/>
      </a:accent1>
      <a:accent2>
        <a:srgbClr val="3D722F"/>
      </a:accent2>
      <a:accent3>
        <a:srgbClr val="217E4F"/>
      </a:accent3>
      <a:accent4>
        <a:srgbClr val="2F4D0F"/>
      </a:accent4>
      <a:accent5>
        <a:srgbClr val="365A12"/>
      </a:accent5>
      <a:accent6>
        <a:srgbClr val="20BC9E"/>
      </a:accent6>
      <a:hlink>
        <a:srgbClr val="24310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Office Theme">
  <a:themeElements>
    <a:clrScheme name="9Slide - 2021">
      <a:dk1>
        <a:sysClr val="windowText" lastClr="000000"/>
      </a:dk1>
      <a:lt1>
        <a:sysClr val="window" lastClr="FFFFFF"/>
      </a:lt1>
      <a:dk2>
        <a:srgbClr val="092D6C"/>
      </a:dk2>
      <a:lt2>
        <a:srgbClr val="FCECD0"/>
      </a:lt2>
      <a:accent1>
        <a:srgbClr val="4FC1E9"/>
      </a:accent1>
      <a:accent2>
        <a:srgbClr val="48CFAD"/>
      </a:accent2>
      <a:accent3>
        <a:srgbClr val="A0D468"/>
      </a:accent3>
      <a:accent4>
        <a:srgbClr val="FFBD45"/>
      </a:accent4>
      <a:accent5>
        <a:srgbClr val="FC6E51"/>
      </a:accent5>
      <a:accent6>
        <a:srgbClr val="ED5565"/>
      </a:accent6>
      <a:hlink>
        <a:srgbClr val="5D9CEC"/>
      </a:hlink>
      <a:folHlink>
        <a:srgbClr val="AC92EC"/>
      </a:folHlink>
    </a:clrScheme>
    <a:fontScheme name="9Slide Fonts">
      <a:majorFont>
        <a:latin typeface="#9Slide02 Tieu de dai"/>
        <a:ea typeface=""/>
        <a:cs typeface=""/>
      </a:majorFont>
      <a:minorFont>
        <a:latin typeface="#9Slide02 Noi dung da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/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0" tIns="0" rIns="0" bIns="0" rtlCol="0">
        <a:spAutoFit/>
      </a:bodyPr>
      <a:lstStyle>
        <a:defPPr algn="l">
          <a:defRPr smtClean="0">
            <a:solidFill>
              <a:schemeClr val="tx1">
                <a:lumMod val="50000"/>
                <a:lumOff val="50000"/>
              </a:schemeClr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Blank.potx" id="{4C410E64-73D4-4894-A16A-B0A564A2C1B3}" vid="{BD11DD77-7AB8-40E7-98B4-F754939C4E0E}"/>
    </a:ext>
  </a:extLst>
</a:theme>
</file>

<file path=ppt/theme/theme3.xml><?xml version="1.0" encoding="utf-8"?>
<a:theme xmlns:a="http://schemas.openxmlformats.org/drawingml/2006/main" name="Craft With Numbers by Slidesgo">
  <a:themeElements>
    <a:clrScheme name="Simple Light">
      <a:dk1>
        <a:srgbClr val="FBB041"/>
      </a:dk1>
      <a:lt1>
        <a:srgbClr val="141447"/>
      </a:lt1>
      <a:dk2>
        <a:srgbClr val="FFFFFF"/>
      </a:dk2>
      <a:lt2>
        <a:srgbClr val="EE798D"/>
      </a:lt2>
      <a:accent1>
        <a:srgbClr val="3049B5"/>
      </a:accent1>
      <a:accent2>
        <a:srgbClr val="00D9E2"/>
      </a:accent2>
      <a:accent3>
        <a:srgbClr val="8DC63F"/>
      </a:accent3>
      <a:accent4>
        <a:srgbClr val="FFD100"/>
      </a:accent4>
      <a:accent5>
        <a:srgbClr val="DB2E53"/>
      </a:accent5>
      <a:accent6>
        <a:srgbClr val="141447"/>
      </a:accent6>
      <a:hlink>
        <a:srgbClr val="141447"/>
      </a:hlink>
      <a:folHlink>
        <a:srgbClr val="0097A7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100</TotalTime>
  <Words>488</Words>
  <Application>Microsoft Office PowerPoint</Application>
  <PresentationFormat>Widescreen</PresentationFormat>
  <Paragraphs>107</Paragraphs>
  <Slides>17</Slides>
  <Notes>11</Notes>
  <HiddenSlides>0</HiddenSlides>
  <MMClips>1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17</vt:i4>
      </vt:variant>
    </vt:vector>
  </HeadingPairs>
  <TitlesOfParts>
    <vt:vector size="32" baseType="lpstr">
      <vt:lpstr>微软雅黑</vt:lpstr>
      <vt:lpstr>#9Slide02 Noi dung dai</vt:lpstr>
      <vt:lpstr>#9Slide02 Tieu de dai</vt:lpstr>
      <vt:lpstr>Arial</vt:lpstr>
      <vt:lpstr>Balsamiq Sans</vt:lpstr>
      <vt:lpstr>Calibri</vt:lpstr>
      <vt:lpstr>Coiny</vt:lpstr>
      <vt:lpstr>等线</vt:lpstr>
      <vt:lpstr>Itim</vt:lpstr>
      <vt:lpstr>Luckiest Guy</vt:lpstr>
      <vt:lpstr>Montserrat Medium</vt:lpstr>
      <vt:lpstr>Nunito</vt:lpstr>
      <vt:lpstr>The Jungle Agency by Slidesgo</vt:lpstr>
      <vt:lpstr>1_Office Theme</vt:lpstr>
      <vt:lpstr>Craft With Numbers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Admin</cp:lastModifiedBy>
  <cp:revision>35</cp:revision>
  <dcterms:created xsi:type="dcterms:W3CDTF">2023-06-12T06:24:41Z</dcterms:created>
  <dcterms:modified xsi:type="dcterms:W3CDTF">2024-09-17T03:16:57Z</dcterms:modified>
</cp:coreProperties>
</file>