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 id="2147483728" r:id="rId4"/>
  </p:sldMasterIdLst>
  <p:notesMasterIdLst>
    <p:notesMasterId r:id="rId26"/>
  </p:notesMasterIdLst>
  <p:sldIdLst>
    <p:sldId id="306" r:id="rId5"/>
    <p:sldId id="373" r:id="rId6"/>
    <p:sldId id="372" r:id="rId7"/>
    <p:sldId id="325" r:id="rId8"/>
    <p:sldId id="258" r:id="rId9"/>
    <p:sldId id="264" r:id="rId10"/>
    <p:sldId id="312" r:id="rId11"/>
    <p:sldId id="307" r:id="rId12"/>
    <p:sldId id="308" r:id="rId13"/>
    <p:sldId id="309" r:id="rId14"/>
    <p:sldId id="310" r:id="rId15"/>
    <p:sldId id="311" r:id="rId16"/>
    <p:sldId id="313" r:id="rId17"/>
    <p:sldId id="365" r:id="rId18"/>
    <p:sldId id="367" r:id="rId19"/>
    <p:sldId id="369" r:id="rId20"/>
    <p:sldId id="371" r:id="rId21"/>
    <p:sldId id="366" r:id="rId22"/>
    <p:sldId id="368" r:id="rId23"/>
    <p:sldId id="370" r:id="rId24"/>
    <p:sldId id="27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4" d="100"/>
          <a:sy n="64" d="100"/>
        </p:scale>
        <p:origin x="2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66151-3711-4271-A2F7-A965F1947781}" type="datetimeFigureOut">
              <a:rPr lang="en-US" smtClean="0"/>
              <a:t>23/9/2024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C338B-59C0-4713-BA37-CD6A5DE06376}" type="slidenum">
              <a:rPr lang="en-US" smtClean="0"/>
              <a:t>‹#›</a:t>
            </a:fld>
            <a:endParaRPr lang="en-US"/>
          </a:p>
        </p:txBody>
      </p:sp>
    </p:spTree>
    <p:extLst>
      <p:ext uri="{BB962C8B-B14F-4D97-AF65-F5344CB8AC3E}">
        <p14:creationId xmlns:p14="http://schemas.microsoft.com/office/powerpoint/2010/main" val="39011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20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5964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9646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3374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3080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94003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21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107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2495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4227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367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6678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615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9802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7917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4816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04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9556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7877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31B2C-79EA-48F4-B78D-988BAABCBD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6F5B78-1CFE-485A-A531-358CE57821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6A72520-B24E-4B0E-9365-BE50A093113E}"/>
              </a:ext>
            </a:extLst>
          </p:cNvPr>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23ECD5C6-04DD-4AF5-BCC3-3A3C10DDF5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B25029-CB60-4C48-83BC-6A5473FBF7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462787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418389-6C99-48C0-9394-D3D2DF65E3A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B60DD5-AE56-4488-A620-20809B0659E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5573D35-DEC4-4363-82E5-C7719EB8206D}"/>
              </a:ext>
            </a:extLst>
          </p:cNvPr>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CA43D746-185E-4671-88D9-98428AE27B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BE713F-2413-4EA1-A915-CD30E1F6A195}"/>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77169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01D982A-B753-45B6-8B83-869103E4D1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AFADD39-332E-4B93-8218-0809495A8B4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833307-7C9C-49DE-9468-9683786E626A}"/>
              </a:ext>
            </a:extLst>
          </p:cNvPr>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69E5C09F-6927-4320-917D-905B69C4414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E92AD4-C1B7-4040-A240-86B48D5D4509}"/>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580904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698ABA2-4486-455E-9FF7-C1EE7BF75891}"/>
              </a:ext>
            </a:extLst>
          </p:cNvPr>
          <p:cNvSpPr>
            <a:spLocks noGrp="1"/>
          </p:cNvSpPr>
          <p:nvPr>
            <p:ph type="dt" sz="half" idx="10"/>
          </p:nvPr>
        </p:nvSpPr>
        <p:spPr/>
        <p:txBody>
          <a:bodyPr/>
          <a:lstStyle>
            <a:lvl1pPr>
              <a:defRPr/>
            </a:lvl1pPr>
          </a:lstStyle>
          <a:p>
            <a:pPr>
              <a:defRPr/>
            </a:pPr>
            <a:fld id="{18C03B94-C489-4086-9056-2AC096D04DEC}" type="datetimeFigureOut">
              <a:rPr lang="en-US"/>
              <a:pPr>
                <a:defRPr/>
              </a:pPr>
              <a:t>23/9/2024</a:t>
            </a:fld>
            <a:endParaRPr lang="en-US"/>
          </a:p>
        </p:txBody>
      </p:sp>
      <p:sp>
        <p:nvSpPr>
          <p:cNvPr id="5" name="Footer Placeholder 4">
            <a:extLst>
              <a:ext uri="{FF2B5EF4-FFF2-40B4-BE49-F238E27FC236}">
                <a16:creationId xmlns:a16="http://schemas.microsoft.com/office/drawing/2014/main" id="{D5C00CE4-5AD2-48D5-80D9-691FDC1408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973DE6-AEA7-4E2A-AB33-15C43354E926}"/>
              </a:ext>
            </a:extLst>
          </p:cNvPr>
          <p:cNvSpPr>
            <a:spLocks noGrp="1"/>
          </p:cNvSpPr>
          <p:nvPr>
            <p:ph type="sldNum" sz="quarter" idx="12"/>
          </p:nvPr>
        </p:nvSpPr>
        <p:spPr/>
        <p:txBody>
          <a:bodyPr/>
          <a:lstStyle>
            <a:lvl1pPr>
              <a:defRPr/>
            </a:lvl1pPr>
          </a:lstStyle>
          <a:p>
            <a:fld id="{53B32694-55F3-4069-A637-A8D4FAED9039}" type="slidenum">
              <a:rPr lang="en-US" altLang="en-US"/>
              <a:pPr/>
              <a:t>‹#›</a:t>
            </a:fld>
            <a:endParaRPr lang="en-US" altLang="en-US"/>
          </a:p>
        </p:txBody>
      </p:sp>
    </p:spTree>
    <p:extLst>
      <p:ext uri="{BB962C8B-B14F-4D97-AF65-F5344CB8AC3E}">
        <p14:creationId xmlns:p14="http://schemas.microsoft.com/office/powerpoint/2010/main" val="3304170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E02212-23A6-4ACC-9711-2DB64B4083FC}"/>
              </a:ext>
            </a:extLst>
          </p:cNvPr>
          <p:cNvSpPr>
            <a:spLocks noGrp="1"/>
          </p:cNvSpPr>
          <p:nvPr>
            <p:ph type="dt" sz="half" idx="10"/>
          </p:nvPr>
        </p:nvSpPr>
        <p:spPr/>
        <p:txBody>
          <a:bodyPr/>
          <a:lstStyle>
            <a:lvl1pPr>
              <a:defRPr/>
            </a:lvl1pPr>
          </a:lstStyle>
          <a:p>
            <a:pPr>
              <a:defRPr/>
            </a:pPr>
            <a:fld id="{081A87FA-C24C-42B0-808D-CAAA268A9251}" type="datetimeFigureOut">
              <a:rPr lang="en-US"/>
              <a:pPr>
                <a:defRPr/>
              </a:pPr>
              <a:t>23/9/2024</a:t>
            </a:fld>
            <a:endParaRPr lang="en-US"/>
          </a:p>
        </p:txBody>
      </p:sp>
      <p:sp>
        <p:nvSpPr>
          <p:cNvPr id="5" name="Footer Placeholder 4">
            <a:extLst>
              <a:ext uri="{FF2B5EF4-FFF2-40B4-BE49-F238E27FC236}">
                <a16:creationId xmlns:a16="http://schemas.microsoft.com/office/drawing/2014/main" id="{EBEC135C-1E21-4A74-8696-ED5EBDAA44D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6822DD-A7EE-44AA-B092-A9BB566FD148}"/>
              </a:ext>
            </a:extLst>
          </p:cNvPr>
          <p:cNvSpPr>
            <a:spLocks noGrp="1"/>
          </p:cNvSpPr>
          <p:nvPr>
            <p:ph type="sldNum" sz="quarter" idx="12"/>
          </p:nvPr>
        </p:nvSpPr>
        <p:spPr/>
        <p:txBody>
          <a:bodyPr/>
          <a:lstStyle>
            <a:lvl1pPr>
              <a:defRPr/>
            </a:lvl1pPr>
          </a:lstStyle>
          <a:p>
            <a:fld id="{C2C67746-59C2-4E51-AFA9-93318922C599}" type="slidenum">
              <a:rPr lang="en-US" altLang="en-US"/>
              <a:pPr/>
              <a:t>‹#›</a:t>
            </a:fld>
            <a:endParaRPr lang="en-US" altLang="en-US"/>
          </a:p>
        </p:txBody>
      </p:sp>
    </p:spTree>
    <p:extLst>
      <p:ext uri="{BB962C8B-B14F-4D97-AF65-F5344CB8AC3E}">
        <p14:creationId xmlns:p14="http://schemas.microsoft.com/office/powerpoint/2010/main" val="18411854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9B0B49-6502-4C90-9A10-AD2205424C84}"/>
              </a:ext>
            </a:extLst>
          </p:cNvPr>
          <p:cNvSpPr>
            <a:spLocks noGrp="1"/>
          </p:cNvSpPr>
          <p:nvPr>
            <p:ph type="dt" sz="half" idx="10"/>
          </p:nvPr>
        </p:nvSpPr>
        <p:spPr/>
        <p:txBody>
          <a:bodyPr/>
          <a:lstStyle>
            <a:lvl1pPr>
              <a:defRPr/>
            </a:lvl1pPr>
          </a:lstStyle>
          <a:p>
            <a:pPr>
              <a:defRPr/>
            </a:pPr>
            <a:fld id="{927F5CE2-ED8E-4E39-B679-EBD896100789}" type="datetimeFigureOut">
              <a:rPr lang="en-US"/>
              <a:pPr>
                <a:defRPr/>
              </a:pPr>
              <a:t>23/9/2024</a:t>
            </a:fld>
            <a:endParaRPr lang="en-US"/>
          </a:p>
        </p:txBody>
      </p:sp>
      <p:sp>
        <p:nvSpPr>
          <p:cNvPr id="5" name="Footer Placeholder 4">
            <a:extLst>
              <a:ext uri="{FF2B5EF4-FFF2-40B4-BE49-F238E27FC236}">
                <a16:creationId xmlns:a16="http://schemas.microsoft.com/office/drawing/2014/main" id="{7C6A97F2-FF28-470E-99D2-12486FDE3BA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11C527-AA16-4B03-97AB-9C6158727EBB}"/>
              </a:ext>
            </a:extLst>
          </p:cNvPr>
          <p:cNvSpPr>
            <a:spLocks noGrp="1"/>
          </p:cNvSpPr>
          <p:nvPr>
            <p:ph type="sldNum" sz="quarter" idx="12"/>
          </p:nvPr>
        </p:nvSpPr>
        <p:spPr/>
        <p:txBody>
          <a:bodyPr/>
          <a:lstStyle>
            <a:lvl1pPr>
              <a:defRPr/>
            </a:lvl1pPr>
          </a:lstStyle>
          <a:p>
            <a:fld id="{7A5F74AF-5664-4638-B445-FFF0FD4C5FF4}" type="slidenum">
              <a:rPr lang="en-US" altLang="en-US"/>
              <a:pPr/>
              <a:t>‹#›</a:t>
            </a:fld>
            <a:endParaRPr lang="en-US" altLang="en-US"/>
          </a:p>
        </p:txBody>
      </p:sp>
    </p:spTree>
    <p:extLst>
      <p:ext uri="{BB962C8B-B14F-4D97-AF65-F5344CB8AC3E}">
        <p14:creationId xmlns:p14="http://schemas.microsoft.com/office/powerpoint/2010/main" val="1932837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27F158B-2470-4C39-B6E0-ECBECE52C67E}"/>
              </a:ext>
            </a:extLst>
          </p:cNvPr>
          <p:cNvSpPr>
            <a:spLocks noGrp="1"/>
          </p:cNvSpPr>
          <p:nvPr>
            <p:ph type="dt" sz="half" idx="10"/>
          </p:nvPr>
        </p:nvSpPr>
        <p:spPr/>
        <p:txBody>
          <a:bodyPr/>
          <a:lstStyle>
            <a:lvl1pPr>
              <a:defRPr/>
            </a:lvl1pPr>
          </a:lstStyle>
          <a:p>
            <a:pPr>
              <a:defRPr/>
            </a:pPr>
            <a:fld id="{4D2175F7-51B5-4367-841C-997168E4583E}" type="datetimeFigureOut">
              <a:rPr lang="en-US"/>
              <a:pPr>
                <a:defRPr/>
              </a:pPr>
              <a:t>23/9/2024</a:t>
            </a:fld>
            <a:endParaRPr lang="en-US"/>
          </a:p>
        </p:txBody>
      </p:sp>
      <p:sp>
        <p:nvSpPr>
          <p:cNvPr id="6" name="Footer Placeholder 4">
            <a:extLst>
              <a:ext uri="{FF2B5EF4-FFF2-40B4-BE49-F238E27FC236}">
                <a16:creationId xmlns:a16="http://schemas.microsoft.com/office/drawing/2014/main" id="{34CFACAE-1E39-4A77-AD76-B88B6DB767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C462CFE-64FA-4D77-95FF-242AF7A3C6EC}"/>
              </a:ext>
            </a:extLst>
          </p:cNvPr>
          <p:cNvSpPr>
            <a:spLocks noGrp="1"/>
          </p:cNvSpPr>
          <p:nvPr>
            <p:ph type="sldNum" sz="quarter" idx="12"/>
          </p:nvPr>
        </p:nvSpPr>
        <p:spPr/>
        <p:txBody>
          <a:bodyPr/>
          <a:lstStyle>
            <a:lvl1pPr>
              <a:defRPr/>
            </a:lvl1pPr>
          </a:lstStyle>
          <a:p>
            <a:fld id="{4A4A8682-909A-4600-9311-726BE6C58A09}" type="slidenum">
              <a:rPr lang="en-US" altLang="en-US"/>
              <a:pPr/>
              <a:t>‹#›</a:t>
            </a:fld>
            <a:endParaRPr lang="en-US" altLang="en-US"/>
          </a:p>
        </p:txBody>
      </p:sp>
    </p:spTree>
    <p:extLst>
      <p:ext uri="{BB962C8B-B14F-4D97-AF65-F5344CB8AC3E}">
        <p14:creationId xmlns:p14="http://schemas.microsoft.com/office/powerpoint/2010/main" val="2147018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1008045-C5F1-4E14-B898-AD726B24402C}"/>
              </a:ext>
            </a:extLst>
          </p:cNvPr>
          <p:cNvSpPr>
            <a:spLocks noGrp="1"/>
          </p:cNvSpPr>
          <p:nvPr>
            <p:ph type="dt" sz="half" idx="10"/>
          </p:nvPr>
        </p:nvSpPr>
        <p:spPr/>
        <p:txBody>
          <a:bodyPr/>
          <a:lstStyle>
            <a:lvl1pPr>
              <a:defRPr/>
            </a:lvl1pPr>
          </a:lstStyle>
          <a:p>
            <a:pPr>
              <a:defRPr/>
            </a:pPr>
            <a:fld id="{9DA4FEE0-034C-4ED3-B4A6-AD6E180B8880}" type="datetimeFigureOut">
              <a:rPr lang="en-US"/>
              <a:pPr>
                <a:defRPr/>
              </a:pPr>
              <a:t>23/9/2024</a:t>
            </a:fld>
            <a:endParaRPr lang="en-US"/>
          </a:p>
        </p:txBody>
      </p:sp>
      <p:sp>
        <p:nvSpPr>
          <p:cNvPr id="8" name="Footer Placeholder 4">
            <a:extLst>
              <a:ext uri="{FF2B5EF4-FFF2-40B4-BE49-F238E27FC236}">
                <a16:creationId xmlns:a16="http://schemas.microsoft.com/office/drawing/2014/main" id="{8E92DDCC-385B-4D9E-9ACB-B9B4FDE9A39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44BBECA-C498-4595-9B29-AF8B250C7DBC}"/>
              </a:ext>
            </a:extLst>
          </p:cNvPr>
          <p:cNvSpPr>
            <a:spLocks noGrp="1"/>
          </p:cNvSpPr>
          <p:nvPr>
            <p:ph type="sldNum" sz="quarter" idx="12"/>
          </p:nvPr>
        </p:nvSpPr>
        <p:spPr/>
        <p:txBody>
          <a:bodyPr/>
          <a:lstStyle>
            <a:lvl1pPr>
              <a:defRPr/>
            </a:lvl1pPr>
          </a:lstStyle>
          <a:p>
            <a:fld id="{B4A5925C-D4F4-402E-AF94-61200E186950}" type="slidenum">
              <a:rPr lang="en-US" altLang="en-US"/>
              <a:pPr/>
              <a:t>‹#›</a:t>
            </a:fld>
            <a:endParaRPr lang="en-US" altLang="en-US"/>
          </a:p>
        </p:txBody>
      </p:sp>
    </p:spTree>
    <p:extLst>
      <p:ext uri="{BB962C8B-B14F-4D97-AF65-F5344CB8AC3E}">
        <p14:creationId xmlns:p14="http://schemas.microsoft.com/office/powerpoint/2010/main" val="1679549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AAF8DD-C0C5-46DB-9D4D-9FD9728C59B8}"/>
              </a:ext>
            </a:extLst>
          </p:cNvPr>
          <p:cNvSpPr>
            <a:spLocks noGrp="1"/>
          </p:cNvSpPr>
          <p:nvPr>
            <p:ph type="dt" sz="half" idx="10"/>
          </p:nvPr>
        </p:nvSpPr>
        <p:spPr/>
        <p:txBody>
          <a:bodyPr/>
          <a:lstStyle>
            <a:lvl1pPr>
              <a:defRPr/>
            </a:lvl1pPr>
          </a:lstStyle>
          <a:p>
            <a:pPr>
              <a:defRPr/>
            </a:pPr>
            <a:fld id="{74C445C6-1FD1-4120-9F8A-64C4CC5B7B1A}" type="datetimeFigureOut">
              <a:rPr lang="en-US"/>
              <a:pPr>
                <a:defRPr/>
              </a:pPr>
              <a:t>23/9/2024</a:t>
            </a:fld>
            <a:endParaRPr lang="en-US"/>
          </a:p>
        </p:txBody>
      </p:sp>
      <p:sp>
        <p:nvSpPr>
          <p:cNvPr id="4" name="Footer Placeholder 4">
            <a:extLst>
              <a:ext uri="{FF2B5EF4-FFF2-40B4-BE49-F238E27FC236}">
                <a16:creationId xmlns:a16="http://schemas.microsoft.com/office/drawing/2014/main" id="{22FBE335-2355-41D7-9706-BFBACC77E3C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987F90-8916-4015-A15F-EB3BF9E3821F}"/>
              </a:ext>
            </a:extLst>
          </p:cNvPr>
          <p:cNvSpPr>
            <a:spLocks noGrp="1"/>
          </p:cNvSpPr>
          <p:nvPr>
            <p:ph type="sldNum" sz="quarter" idx="12"/>
          </p:nvPr>
        </p:nvSpPr>
        <p:spPr/>
        <p:txBody>
          <a:bodyPr/>
          <a:lstStyle>
            <a:lvl1pPr>
              <a:defRPr/>
            </a:lvl1pPr>
          </a:lstStyle>
          <a:p>
            <a:fld id="{E58621CE-4C2C-45D9-B86E-CE381EBA30DE}" type="slidenum">
              <a:rPr lang="en-US" altLang="en-US"/>
              <a:pPr/>
              <a:t>‹#›</a:t>
            </a:fld>
            <a:endParaRPr lang="en-US" altLang="en-US"/>
          </a:p>
        </p:txBody>
      </p:sp>
    </p:spTree>
    <p:extLst>
      <p:ext uri="{BB962C8B-B14F-4D97-AF65-F5344CB8AC3E}">
        <p14:creationId xmlns:p14="http://schemas.microsoft.com/office/powerpoint/2010/main" val="370403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C60769C-A5AF-4649-BC81-9C9F49883D5E}"/>
              </a:ext>
            </a:extLst>
          </p:cNvPr>
          <p:cNvSpPr>
            <a:spLocks noGrp="1"/>
          </p:cNvSpPr>
          <p:nvPr>
            <p:ph type="dt" sz="half" idx="10"/>
          </p:nvPr>
        </p:nvSpPr>
        <p:spPr/>
        <p:txBody>
          <a:bodyPr/>
          <a:lstStyle>
            <a:lvl1pPr>
              <a:defRPr/>
            </a:lvl1pPr>
          </a:lstStyle>
          <a:p>
            <a:pPr>
              <a:defRPr/>
            </a:pPr>
            <a:fld id="{0EF5B350-78A0-4337-A5BC-5ED82AA668A7}" type="datetimeFigureOut">
              <a:rPr lang="en-US"/>
              <a:pPr>
                <a:defRPr/>
              </a:pPr>
              <a:t>23/9/2024</a:t>
            </a:fld>
            <a:endParaRPr lang="en-US"/>
          </a:p>
        </p:txBody>
      </p:sp>
      <p:sp>
        <p:nvSpPr>
          <p:cNvPr id="3" name="Footer Placeholder 4">
            <a:extLst>
              <a:ext uri="{FF2B5EF4-FFF2-40B4-BE49-F238E27FC236}">
                <a16:creationId xmlns:a16="http://schemas.microsoft.com/office/drawing/2014/main" id="{7D0542B2-3898-445F-A808-E805DFD749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A6C9A22-C05F-40CA-B73E-E2661C084566}"/>
              </a:ext>
            </a:extLst>
          </p:cNvPr>
          <p:cNvSpPr>
            <a:spLocks noGrp="1"/>
          </p:cNvSpPr>
          <p:nvPr>
            <p:ph type="sldNum" sz="quarter" idx="12"/>
          </p:nvPr>
        </p:nvSpPr>
        <p:spPr/>
        <p:txBody>
          <a:bodyPr/>
          <a:lstStyle>
            <a:lvl1pPr>
              <a:defRPr/>
            </a:lvl1pPr>
          </a:lstStyle>
          <a:p>
            <a:fld id="{E88E3612-FF33-46C9-8DF0-676CB8203F91}" type="slidenum">
              <a:rPr lang="en-US" altLang="en-US"/>
              <a:pPr/>
              <a:t>‹#›</a:t>
            </a:fld>
            <a:endParaRPr lang="en-US" altLang="en-US"/>
          </a:p>
        </p:txBody>
      </p:sp>
    </p:spTree>
    <p:extLst>
      <p:ext uri="{BB962C8B-B14F-4D97-AF65-F5344CB8AC3E}">
        <p14:creationId xmlns:p14="http://schemas.microsoft.com/office/powerpoint/2010/main" val="1920055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9BEEC2F-FACF-4908-9293-CB533D77AE4D}"/>
              </a:ext>
            </a:extLst>
          </p:cNvPr>
          <p:cNvSpPr>
            <a:spLocks noGrp="1"/>
          </p:cNvSpPr>
          <p:nvPr>
            <p:ph type="dt" sz="half" idx="10"/>
          </p:nvPr>
        </p:nvSpPr>
        <p:spPr/>
        <p:txBody>
          <a:bodyPr/>
          <a:lstStyle>
            <a:lvl1pPr>
              <a:defRPr/>
            </a:lvl1pPr>
          </a:lstStyle>
          <a:p>
            <a:pPr>
              <a:defRPr/>
            </a:pPr>
            <a:fld id="{E27F9DD0-EB40-4C18-B885-39403DF300F1}" type="datetimeFigureOut">
              <a:rPr lang="en-US"/>
              <a:pPr>
                <a:defRPr/>
              </a:pPr>
              <a:t>23/9/2024</a:t>
            </a:fld>
            <a:endParaRPr lang="en-US"/>
          </a:p>
        </p:txBody>
      </p:sp>
      <p:sp>
        <p:nvSpPr>
          <p:cNvPr id="6" name="Footer Placeholder 4">
            <a:extLst>
              <a:ext uri="{FF2B5EF4-FFF2-40B4-BE49-F238E27FC236}">
                <a16:creationId xmlns:a16="http://schemas.microsoft.com/office/drawing/2014/main" id="{41CCC5A5-942A-4868-8CF9-F4669E2E3FD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3ADB168-E2BA-45A7-B5E1-19C03DCC7ABB}"/>
              </a:ext>
            </a:extLst>
          </p:cNvPr>
          <p:cNvSpPr>
            <a:spLocks noGrp="1"/>
          </p:cNvSpPr>
          <p:nvPr>
            <p:ph type="sldNum" sz="quarter" idx="12"/>
          </p:nvPr>
        </p:nvSpPr>
        <p:spPr/>
        <p:txBody>
          <a:bodyPr/>
          <a:lstStyle>
            <a:lvl1pPr>
              <a:defRPr/>
            </a:lvl1pPr>
          </a:lstStyle>
          <a:p>
            <a:fld id="{C6A7FAE9-1647-4C00-AFA4-F17805A6AA62}" type="slidenum">
              <a:rPr lang="en-US" altLang="en-US"/>
              <a:pPr/>
              <a:t>‹#›</a:t>
            </a:fld>
            <a:endParaRPr lang="en-US" altLang="en-US"/>
          </a:p>
        </p:txBody>
      </p:sp>
    </p:spTree>
    <p:extLst>
      <p:ext uri="{BB962C8B-B14F-4D97-AF65-F5344CB8AC3E}">
        <p14:creationId xmlns:p14="http://schemas.microsoft.com/office/powerpoint/2010/main" val="1636801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Tree>
    <p:extLst>
      <p:ext uri="{BB962C8B-B14F-4D97-AF65-F5344CB8AC3E}">
        <p14:creationId xmlns:p14="http://schemas.microsoft.com/office/powerpoint/2010/main" val="424705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F4F967-8FF0-4D46-8C13-F4047B8793FF}"/>
              </a:ext>
            </a:extLst>
          </p:cNvPr>
          <p:cNvSpPr>
            <a:spLocks noGrp="1"/>
          </p:cNvSpPr>
          <p:nvPr>
            <p:ph type="dt" sz="half" idx="10"/>
          </p:nvPr>
        </p:nvSpPr>
        <p:spPr/>
        <p:txBody>
          <a:bodyPr/>
          <a:lstStyle>
            <a:lvl1pPr>
              <a:defRPr/>
            </a:lvl1pPr>
          </a:lstStyle>
          <a:p>
            <a:pPr>
              <a:defRPr/>
            </a:pPr>
            <a:fld id="{136B1E68-9A8F-43D4-AAAB-6B94F37BB021}" type="datetimeFigureOut">
              <a:rPr lang="en-US"/>
              <a:pPr>
                <a:defRPr/>
              </a:pPr>
              <a:t>23/9/2024</a:t>
            </a:fld>
            <a:endParaRPr lang="en-US"/>
          </a:p>
        </p:txBody>
      </p:sp>
      <p:sp>
        <p:nvSpPr>
          <p:cNvPr id="6" name="Footer Placeholder 4">
            <a:extLst>
              <a:ext uri="{FF2B5EF4-FFF2-40B4-BE49-F238E27FC236}">
                <a16:creationId xmlns:a16="http://schemas.microsoft.com/office/drawing/2014/main" id="{18798560-ECF6-42B0-9DC7-ACF15C73BC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11242D0-9AC7-428B-AB5E-725CA39F5ADD}"/>
              </a:ext>
            </a:extLst>
          </p:cNvPr>
          <p:cNvSpPr>
            <a:spLocks noGrp="1"/>
          </p:cNvSpPr>
          <p:nvPr>
            <p:ph type="sldNum" sz="quarter" idx="12"/>
          </p:nvPr>
        </p:nvSpPr>
        <p:spPr/>
        <p:txBody>
          <a:bodyPr/>
          <a:lstStyle>
            <a:lvl1pPr>
              <a:defRPr/>
            </a:lvl1pPr>
          </a:lstStyle>
          <a:p>
            <a:fld id="{421F1BBB-CC06-4ECC-8B1D-220C325A78B5}" type="slidenum">
              <a:rPr lang="en-US" altLang="en-US"/>
              <a:pPr/>
              <a:t>‹#›</a:t>
            </a:fld>
            <a:endParaRPr lang="en-US" altLang="en-US"/>
          </a:p>
        </p:txBody>
      </p:sp>
    </p:spTree>
    <p:extLst>
      <p:ext uri="{BB962C8B-B14F-4D97-AF65-F5344CB8AC3E}">
        <p14:creationId xmlns:p14="http://schemas.microsoft.com/office/powerpoint/2010/main" val="3851712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597B7-DCCB-4773-BE6A-8E2854DEC532}"/>
              </a:ext>
            </a:extLst>
          </p:cNvPr>
          <p:cNvSpPr>
            <a:spLocks noGrp="1"/>
          </p:cNvSpPr>
          <p:nvPr>
            <p:ph type="dt" sz="half" idx="10"/>
          </p:nvPr>
        </p:nvSpPr>
        <p:spPr/>
        <p:txBody>
          <a:bodyPr/>
          <a:lstStyle>
            <a:lvl1pPr>
              <a:defRPr/>
            </a:lvl1pPr>
          </a:lstStyle>
          <a:p>
            <a:pPr>
              <a:defRPr/>
            </a:pPr>
            <a:fld id="{2F347670-0AFC-4420-A866-8755596493DA}" type="datetimeFigureOut">
              <a:rPr lang="en-US"/>
              <a:pPr>
                <a:defRPr/>
              </a:pPr>
              <a:t>23/9/2024</a:t>
            </a:fld>
            <a:endParaRPr lang="en-US"/>
          </a:p>
        </p:txBody>
      </p:sp>
      <p:sp>
        <p:nvSpPr>
          <p:cNvPr id="5" name="Footer Placeholder 4">
            <a:extLst>
              <a:ext uri="{FF2B5EF4-FFF2-40B4-BE49-F238E27FC236}">
                <a16:creationId xmlns:a16="http://schemas.microsoft.com/office/drawing/2014/main" id="{911793E3-0E6F-4B2D-94EC-BBFEF838D5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F914A2-6151-419C-8169-A1F92FBD40A2}"/>
              </a:ext>
            </a:extLst>
          </p:cNvPr>
          <p:cNvSpPr>
            <a:spLocks noGrp="1"/>
          </p:cNvSpPr>
          <p:nvPr>
            <p:ph type="sldNum" sz="quarter" idx="12"/>
          </p:nvPr>
        </p:nvSpPr>
        <p:spPr/>
        <p:txBody>
          <a:bodyPr/>
          <a:lstStyle>
            <a:lvl1pPr>
              <a:defRPr/>
            </a:lvl1pPr>
          </a:lstStyle>
          <a:p>
            <a:fld id="{650EF8F4-C227-42C8-B932-B2BBE2C8D591}" type="slidenum">
              <a:rPr lang="en-US" altLang="en-US"/>
              <a:pPr/>
              <a:t>‹#›</a:t>
            </a:fld>
            <a:endParaRPr lang="en-US" altLang="en-US"/>
          </a:p>
        </p:txBody>
      </p:sp>
    </p:spTree>
    <p:extLst>
      <p:ext uri="{BB962C8B-B14F-4D97-AF65-F5344CB8AC3E}">
        <p14:creationId xmlns:p14="http://schemas.microsoft.com/office/powerpoint/2010/main" val="6619821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4CE6CE-7EF8-48FD-B859-B091F51AB23D}"/>
              </a:ext>
            </a:extLst>
          </p:cNvPr>
          <p:cNvSpPr>
            <a:spLocks noGrp="1"/>
          </p:cNvSpPr>
          <p:nvPr>
            <p:ph type="dt" sz="half" idx="10"/>
          </p:nvPr>
        </p:nvSpPr>
        <p:spPr/>
        <p:txBody>
          <a:bodyPr/>
          <a:lstStyle>
            <a:lvl1pPr>
              <a:defRPr/>
            </a:lvl1pPr>
          </a:lstStyle>
          <a:p>
            <a:pPr>
              <a:defRPr/>
            </a:pPr>
            <a:fld id="{B86A92FE-A133-445E-BD0E-B9CAC8EFD7C8}" type="datetimeFigureOut">
              <a:rPr lang="en-US"/>
              <a:pPr>
                <a:defRPr/>
              </a:pPr>
              <a:t>23/9/2024</a:t>
            </a:fld>
            <a:endParaRPr lang="en-US"/>
          </a:p>
        </p:txBody>
      </p:sp>
      <p:sp>
        <p:nvSpPr>
          <p:cNvPr id="5" name="Footer Placeholder 4">
            <a:extLst>
              <a:ext uri="{FF2B5EF4-FFF2-40B4-BE49-F238E27FC236}">
                <a16:creationId xmlns:a16="http://schemas.microsoft.com/office/drawing/2014/main" id="{61F6CCC6-EF85-4E6F-A8D5-91B2D976025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1B1917-9CBD-48F7-9AFA-9A03690CD182}"/>
              </a:ext>
            </a:extLst>
          </p:cNvPr>
          <p:cNvSpPr>
            <a:spLocks noGrp="1"/>
          </p:cNvSpPr>
          <p:nvPr>
            <p:ph type="sldNum" sz="quarter" idx="12"/>
          </p:nvPr>
        </p:nvSpPr>
        <p:spPr/>
        <p:txBody>
          <a:bodyPr/>
          <a:lstStyle>
            <a:lvl1pPr>
              <a:defRPr/>
            </a:lvl1pPr>
          </a:lstStyle>
          <a:p>
            <a:fld id="{74EC9715-7DB1-423E-A6D4-1F416DE2146A}" type="slidenum">
              <a:rPr lang="en-US" altLang="en-US"/>
              <a:pPr/>
              <a:t>‹#›</a:t>
            </a:fld>
            <a:endParaRPr lang="en-US" altLang="en-US"/>
          </a:p>
        </p:txBody>
      </p:sp>
    </p:spTree>
    <p:extLst>
      <p:ext uri="{BB962C8B-B14F-4D97-AF65-F5344CB8AC3E}">
        <p14:creationId xmlns:p14="http://schemas.microsoft.com/office/powerpoint/2010/main" val="2286006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D360EC-A1EA-4B1A-866B-F448A024B13C}"/>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BA84881C-B53F-463A-8F36-5E95DCA36A6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2467641-C67D-4ED3-A764-D0674D00FCF0}"/>
              </a:ext>
            </a:extLst>
          </p:cNvPr>
          <p:cNvSpPr>
            <a:spLocks noGrp="1"/>
          </p:cNvSpPr>
          <p:nvPr>
            <p:ph type="sldNum" sz="quarter" idx="12"/>
          </p:nvPr>
        </p:nvSpPr>
        <p:spPr>
          <a:xfrm>
            <a:off x="8737600" y="6248400"/>
            <a:ext cx="2844800" cy="457200"/>
          </a:xfrm>
        </p:spPr>
        <p:txBody>
          <a:bodyPr/>
          <a:lstStyle>
            <a:lvl1pPr>
              <a:defRPr/>
            </a:lvl1pPr>
          </a:lstStyle>
          <a:p>
            <a:fld id="{31B80C4D-69FA-47E7-987D-01033AC4CCAB}" type="slidenum">
              <a:rPr lang="en-US" altLang="en-US"/>
              <a:pPr/>
              <a:t>‹#›</a:t>
            </a:fld>
            <a:endParaRPr lang="en-US" altLang="en-US"/>
          </a:p>
        </p:txBody>
      </p:sp>
    </p:spTree>
    <p:extLst>
      <p:ext uri="{BB962C8B-B14F-4D97-AF65-F5344CB8AC3E}">
        <p14:creationId xmlns:p14="http://schemas.microsoft.com/office/powerpoint/2010/main" val="30841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ABE2381-4121-4E7D-A370-B04B632C4657}"/>
              </a:ext>
            </a:extLst>
          </p:cNvPr>
          <p:cNvSpPr>
            <a:spLocks noGrp="1"/>
          </p:cNvSpPr>
          <p:nvPr>
            <p:ph type="dt" sz="half" idx="10"/>
          </p:nvPr>
        </p:nvSpPr>
        <p:spPr/>
        <p:txBody>
          <a:bodyPr/>
          <a:lstStyle>
            <a:lvl1pPr>
              <a:defRPr/>
            </a:lvl1pPr>
          </a:lstStyle>
          <a:p>
            <a:pPr>
              <a:defRPr/>
            </a:pPr>
            <a:fld id="{B971B68A-F85C-4705-BD46-0264322CE34D}" type="datetimeFigureOut">
              <a:rPr lang="zh-CN" altLang="en-US"/>
              <a:pPr>
                <a:defRPr/>
              </a:pPr>
              <a:t>2024/9/23</a:t>
            </a:fld>
            <a:endParaRPr lang="zh-CN" altLang="en-US"/>
          </a:p>
        </p:txBody>
      </p:sp>
      <p:sp>
        <p:nvSpPr>
          <p:cNvPr id="5" name="页脚占位符 4">
            <a:extLst>
              <a:ext uri="{FF2B5EF4-FFF2-40B4-BE49-F238E27FC236}">
                <a16:creationId xmlns:a16="http://schemas.microsoft.com/office/drawing/2014/main" id="{447668D4-C205-4BC8-8AD5-3DC246450D0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1A4A2E8-5558-424A-81F8-A3A92768A35E}"/>
              </a:ext>
            </a:extLst>
          </p:cNvPr>
          <p:cNvSpPr>
            <a:spLocks noGrp="1"/>
          </p:cNvSpPr>
          <p:nvPr>
            <p:ph type="sldNum" sz="quarter" idx="12"/>
          </p:nvPr>
        </p:nvSpPr>
        <p:spPr/>
        <p:txBody>
          <a:bodyPr/>
          <a:lstStyle>
            <a:lvl1pPr>
              <a:defRPr/>
            </a:lvl1pPr>
          </a:lstStyle>
          <a:p>
            <a:pPr>
              <a:defRPr/>
            </a:pPr>
            <a:fld id="{6B70C498-A306-44C0-9C43-772E572224F3}" type="slidenum">
              <a:rPr lang="zh-CN" altLang="en-US"/>
              <a:pPr>
                <a:defRPr/>
              </a:pPr>
              <a:t>‹#›</a:t>
            </a:fld>
            <a:endParaRPr lang="zh-CN" altLang="en-US"/>
          </a:p>
        </p:txBody>
      </p:sp>
    </p:spTree>
    <p:extLst>
      <p:ext uri="{BB962C8B-B14F-4D97-AF65-F5344CB8AC3E}">
        <p14:creationId xmlns:p14="http://schemas.microsoft.com/office/powerpoint/2010/main" val="276582316"/>
      </p:ext>
    </p:extLst>
  </p:cSld>
  <p:clrMapOvr>
    <a:masterClrMapping/>
  </p:clrMapOvr>
  <p:transition spd="slow" advClick="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9E32DFCF-C7F9-4F85-BCA9-20D0B69C9CBC}"/>
              </a:ext>
            </a:extLst>
          </p:cNvPr>
          <p:cNvSpPr>
            <a:spLocks noGrp="1"/>
          </p:cNvSpPr>
          <p:nvPr>
            <p:ph type="dt" sz="half" idx="10"/>
          </p:nvPr>
        </p:nvSpPr>
        <p:spPr/>
        <p:txBody>
          <a:bodyPr/>
          <a:lstStyle>
            <a:lvl1pPr>
              <a:defRPr/>
            </a:lvl1pPr>
          </a:lstStyle>
          <a:p>
            <a:pPr>
              <a:defRPr/>
            </a:pPr>
            <a:fld id="{291B353C-2310-4D52-8C8A-96237CB23E39}" type="datetimeFigureOut">
              <a:rPr lang="zh-CN" altLang="en-US"/>
              <a:pPr>
                <a:defRPr/>
              </a:pPr>
              <a:t>2024/9/23</a:t>
            </a:fld>
            <a:endParaRPr lang="zh-CN" altLang="en-US"/>
          </a:p>
        </p:txBody>
      </p:sp>
      <p:sp>
        <p:nvSpPr>
          <p:cNvPr id="5" name="页脚占位符 4">
            <a:extLst>
              <a:ext uri="{FF2B5EF4-FFF2-40B4-BE49-F238E27FC236}">
                <a16:creationId xmlns:a16="http://schemas.microsoft.com/office/drawing/2014/main" id="{4C723EA0-920F-4D89-BC63-B149AD12174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C1DE60B-604E-4387-B0ED-FCD60440952F}"/>
              </a:ext>
            </a:extLst>
          </p:cNvPr>
          <p:cNvSpPr>
            <a:spLocks noGrp="1"/>
          </p:cNvSpPr>
          <p:nvPr>
            <p:ph type="sldNum" sz="quarter" idx="12"/>
          </p:nvPr>
        </p:nvSpPr>
        <p:spPr/>
        <p:txBody>
          <a:bodyPr/>
          <a:lstStyle>
            <a:lvl1pPr>
              <a:defRPr/>
            </a:lvl1pPr>
          </a:lstStyle>
          <a:p>
            <a:pPr>
              <a:defRPr/>
            </a:pPr>
            <a:fld id="{AD12E9EB-A7D8-4AF8-9903-592F6C12120B}" type="slidenum">
              <a:rPr lang="zh-CN" altLang="en-US"/>
              <a:pPr>
                <a:defRPr/>
              </a:pPr>
              <a:t>‹#›</a:t>
            </a:fld>
            <a:endParaRPr lang="zh-CN" altLang="en-US"/>
          </a:p>
        </p:txBody>
      </p:sp>
    </p:spTree>
    <p:extLst>
      <p:ext uri="{BB962C8B-B14F-4D97-AF65-F5344CB8AC3E}">
        <p14:creationId xmlns:p14="http://schemas.microsoft.com/office/powerpoint/2010/main" val="4007844335"/>
      </p:ext>
    </p:extLst>
  </p:cSld>
  <p:clrMapOvr>
    <a:masterClrMapping/>
  </p:clrMapOvr>
  <p:transition spd="slow" advClick="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CN"/>
              <a:t>Edit Master text styles</a:t>
            </a:r>
          </a:p>
        </p:txBody>
      </p:sp>
      <p:sp>
        <p:nvSpPr>
          <p:cNvPr id="4" name="日期占位符 3">
            <a:extLst>
              <a:ext uri="{FF2B5EF4-FFF2-40B4-BE49-F238E27FC236}">
                <a16:creationId xmlns:a16="http://schemas.microsoft.com/office/drawing/2014/main" id="{2786EF5E-0C6E-4AAE-A236-D3289302DBA1}"/>
              </a:ext>
            </a:extLst>
          </p:cNvPr>
          <p:cNvSpPr>
            <a:spLocks noGrp="1"/>
          </p:cNvSpPr>
          <p:nvPr>
            <p:ph type="dt" sz="half" idx="10"/>
          </p:nvPr>
        </p:nvSpPr>
        <p:spPr/>
        <p:txBody>
          <a:bodyPr/>
          <a:lstStyle>
            <a:lvl1pPr>
              <a:defRPr/>
            </a:lvl1pPr>
          </a:lstStyle>
          <a:p>
            <a:pPr>
              <a:defRPr/>
            </a:pPr>
            <a:fld id="{258FA772-0D0E-48E8-BAD2-872408DF76C7}" type="datetimeFigureOut">
              <a:rPr lang="zh-CN" altLang="en-US"/>
              <a:pPr>
                <a:defRPr/>
              </a:pPr>
              <a:t>2024/9/23</a:t>
            </a:fld>
            <a:endParaRPr lang="zh-CN" altLang="en-US"/>
          </a:p>
        </p:txBody>
      </p:sp>
      <p:sp>
        <p:nvSpPr>
          <p:cNvPr id="5" name="页脚占位符 4">
            <a:extLst>
              <a:ext uri="{FF2B5EF4-FFF2-40B4-BE49-F238E27FC236}">
                <a16:creationId xmlns:a16="http://schemas.microsoft.com/office/drawing/2014/main" id="{B1D19D06-638E-4471-8000-7CEDCAEF7984}"/>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3C92F55-1E49-47E3-BECA-4F8B66527356}"/>
              </a:ext>
            </a:extLst>
          </p:cNvPr>
          <p:cNvSpPr>
            <a:spLocks noGrp="1"/>
          </p:cNvSpPr>
          <p:nvPr>
            <p:ph type="sldNum" sz="quarter" idx="12"/>
          </p:nvPr>
        </p:nvSpPr>
        <p:spPr/>
        <p:txBody>
          <a:bodyPr/>
          <a:lstStyle>
            <a:lvl1pPr>
              <a:defRPr/>
            </a:lvl1pPr>
          </a:lstStyle>
          <a:p>
            <a:pPr>
              <a:defRPr/>
            </a:pPr>
            <a:fld id="{70CA31B5-685E-4704-9D9D-FFB0ECBED102}" type="slidenum">
              <a:rPr lang="zh-CN" altLang="en-US"/>
              <a:pPr>
                <a:defRPr/>
              </a:pPr>
              <a:t>‹#›</a:t>
            </a:fld>
            <a:endParaRPr lang="zh-CN" altLang="en-US"/>
          </a:p>
        </p:txBody>
      </p:sp>
    </p:spTree>
    <p:extLst>
      <p:ext uri="{BB962C8B-B14F-4D97-AF65-F5344CB8AC3E}">
        <p14:creationId xmlns:p14="http://schemas.microsoft.com/office/powerpoint/2010/main" val="2723646446"/>
      </p:ext>
    </p:extLst>
  </p:cSld>
  <p:clrMapOvr>
    <a:masterClrMapping/>
  </p:clrMapOvr>
  <p:transition spd="slow" advClick="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3">
            <a:extLst>
              <a:ext uri="{FF2B5EF4-FFF2-40B4-BE49-F238E27FC236}">
                <a16:creationId xmlns:a16="http://schemas.microsoft.com/office/drawing/2014/main" id="{C6DD48B5-D259-4F08-9C66-4A9BADA8A7B7}"/>
              </a:ext>
            </a:extLst>
          </p:cNvPr>
          <p:cNvSpPr>
            <a:spLocks noGrp="1"/>
          </p:cNvSpPr>
          <p:nvPr>
            <p:ph type="dt" sz="half" idx="10"/>
          </p:nvPr>
        </p:nvSpPr>
        <p:spPr/>
        <p:txBody>
          <a:bodyPr/>
          <a:lstStyle>
            <a:lvl1pPr>
              <a:defRPr/>
            </a:lvl1pPr>
          </a:lstStyle>
          <a:p>
            <a:pPr>
              <a:defRPr/>
            </a:pPr>
            <a:fld id="{ED355A14-CAE3-451A-9026-4B285E299888}" type="datetimeFigureOut">
              <a:rPr lang="zh-CN" altLang="en-US"/>
              <a:pPr>
                <a:defRPr/>
              </a:pPr>
              <a:t>2024/9/23</a:t>
            </a:fld>
            <a:endParaRPr lang="zh-CN" altLang="en-US"/>
          </a:p>
        </p:txBody>
      </p:sp>
      <p:sp>
        <p:nvSpPr>
          <p:cNvPr id="6" name="页脚占位符 4">
            <a:extLst>
              <a:ext uri="{FF2B5EF4-FFF2-40B4-BE49-F238E27FC236}">
                <a16:creationId xmlns:a16="http://schemas.microsoft.com/office/drawing/2014/main" id="{0014A2D0-9046-4015-AFAC-6763480EF874}"/>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685B178-9C03-4439-BD4D-19E04B3A1501}"/>
              </a:ext>
            </a:extLst>
          </p:cNvPr>
          <p:cNvSpPr>
            <a:spLocks noGrp="1"/>
          </p:cNvSpPr>
          <p:nvPr>
            <p:ph type="sldNum" sz="quarter" idx="12"/>
          </p:nvPr>
        </p:nvSpPr>
        <p:spPr/>
        <p:txBody>
          <a:bodyPr/>
          <a:lstStyle>
            <a:lvl1pPr>
              <a:defRPr/>
            </a:lvl1pPr>
          </a:lstStyle>
          <a:p>
            <a:pPr>
              <a:defRPr/>
            </a:pPr>
            <a:fld id="{A2D020D2-EE9B-452B-BF65-124DCA343969}" type="slidenum">
              <a:rPr lang="zh-CN" altLang="en-US"/>
              <a:pPr>
                <a:defRPr/>
              </a:pPr>
              <a:t>‹#›</a:t>
            </a:fld>
            <a:endParaRPr lang="zh-CN" altLang="en-US"/>
          </a:p>
        </p:txBody>
      </p:sp>
    </p:spTree>
    <p:extLst>
      <p:ext uri="{BB962C8B-B14F-4D97-AF65-F5344CB8AC3E}">
        <p14:creationId xmlns:p14="http://schemas.microsoft.com/office/powerpoint/2010/main" val="860122621"/>
      </p:ext>
    </p:extLst>
  </p:cSld>
  <p:clrMapOvr>
    <a:masterClrMapping/>
  </p:clrMapOvr>
  <p:transition spd="slow" advClick="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CN"/>
              <a:t>Edit Master text styles</a:t>
            </a:r>
          </a:p>
        </p:txBody>
      </p:sp>
      <p:sp>
        <p:nvSpPr>
          <p:cNvPr id="6" name="内容占位符 5"/>
          <p:cNvSpPr>
            <a:spLocks noGrp="1"/>
          </p:cNvSpPr>
          <p:nvPr>
            <p:ph sz="quarter" idx="4"/>
          </p:nvPr>
        </p:nvSpPr>
        <p:spPr>
          <a:xfrm>
            <a:off x="6172201" y="2505075"/>
            <a:ext cx="5183188" cy="3684588"/>
          </a:xfrm>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3">
            <a:extLst>
              <a:ext uri="{FF2B5EF4-FFF2-40B4-BE49-F238E27FC236}">
                <a16:creationId xmlns:a16="http://schemas.microsoft.com/office/drawing/2014/main" id="{0EEDB085-C666-460E-86AC-A71BFC1CB636}"/>
              </a:ext>
            </a:extLst>
          </p:cNvPr>
          <p:cNvSpPr>
            <a:spLocks noGrp="1"/>
          </p:cNvSpPr>
          <p:nvPr>
            <p:ph type="dt" sz="half" idx="10"/>
          </p:nvPr>
        </p:nvSpPr>
        <p:spPr/>
        <p:txBody>
          <a:bodyPr/>
          <a:lstStyle>
            <a:lvl1pPr>
              <a:defRPr/>
            </a:lvl1pPr>
          </a:lstStyle>
          <a:p>
            <a:pPr>
              <a:defRPr/>
            </a:pPr>
            <a:fld id="{7D351882-0F84-4869-AE56-0CDD41EB59B0}" type="datetimeFigureOut">
              <a:rPr lang="zh-CN" altLang="en-US"/>
              <a:pPr>
                <a:defRPr/>
              </a:pPr>
              <a:t>2024/9/23</a:t>
            </a:fld>
            <a:endParaRPr lang="zh-CN" altLang="en-US"/>
          </a:p>
        </p:txBody>
      </p:sp>
      <p:sp>
        <p:nvSpPr>
          <p:cNvPr id="8" name="页脚占位符 4">
            <a:extLst>
              <a:ext uri="{FF2B5EF4-FFF2-40B4-BE49-F238E27FC236}">
                <a16:creationId xmlns:a16="http://schemas.microsoft.com/office/drawing/2014/main" id="{E89A5173-1189-4E17-BC79-0BCC2ECF3FCC}"/>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724CFD2C-0B37-4E4C-A7DE-2771735D456D}"/>
              </a:ext>
            </a:extLst>
          </p:cNvPr>
          <p:cNvSpPr>
            <a:spLocks noGrp="1"/>
          </p:cNvSpPr>
          <p:nvPr>
            <p:ph type="sldNum" sz="quarter" idx="12"/>
          </p:nvPr>
        </p:nvSpPr>
        <p:spPr/>
        <p:txBody>
          <a:bodyPr/>
          <a:lstStyle>
            <a:lvl1pPr>
              <a:defRPr/>
            </a:lvl1pPr>
          </a:lstStyle>
          <a:p>
            <a:pPr>
              <a:defRPr/>
            </a:pPr>
            <a:fld id="{4384B158-4719-42B9-A892-1626F188F988}" type="slidenum">
              <a:rPr lang="zh-CN" altLang="en-US"/>
              <a:pPr>
                <a:defRPr/>
              </a:pPr>
              <a:t>‹#›</a:t>
            </a:fld>
            <a:endParaRPr lang="zh-CN" altLang="en-US"/>
          </a:p>
        </p:txBody>
      </p:sp>
    </p:spTree>
    <p:extLst>
      <p:ext uri="{BB962C8B-B14F-4D97-AF65-F5344CB8AC3E}">
        <p14:creationId xmlns:p14="http://schemas.microsoft.com/office/powerpoint/2010/main" val="8890483"/>
      </p:ext>
    </p:extLst>
  </p:cSld>
  <p:clrMapOvr>
    <a:masterClrMapping/>
  </p:clrMapOvr>
  <p:transition spd="slow" advClick="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93E9FAA1-E26F-42C4-A9E3-EBC66E8930C1}"/>
              </a:ext>
            </a:extLst>
          </p:cNvPr>
          <p:cNvSpPr>
            <a:spLocks noGrp="1"/>
          </p:cNvSpPr>
          <p:nvPr>
            <p:ph type="dt" sz="half" idx="10"/>
          </p:nvPr>
        </p:nvSpPr>
        <p:spPr/>
        <p:txBody>
          <a:bodyPr/>
          <a:lstStyle>
            <a:lvl1pPr>
              <a:defRPr/>
            </a:lvl1pPr>
          </a:lstStyle>
          <a:p>
            <a:pPr>
              <a:defRPr/>
            </a:pPr>
            <a:fld id="{372AFE41-43AD-4250-B33B-A1574B31B317}" type="datetimeFigureOut">
              <a:rPr lang="zh-CN" altLang="en-US"/>
              <a:pPr>
                <a:defRPr/>
              </a:pPr>
              <a:t>2024/9/23</a:t>
            </a:fld>
            <a:endParaRPr lang="zh-CN" altLang="en-US"/>
          </a:p>
        </p:txBody>
      </p:sp>
      <p:sp>
        <p:nvSpPr>
          <p:cNvPr id="4" name="页脚占位符 4">
            <a:extLst>
              <a:ext uri="{FF2B5EF4-FFF2-40B4-BE49-F238E27FC236}">
                <a16:creationId xmlns:a16="http://schemas.microsoft.com/office/drawing/2014/main" id="{7BC0D3F1-E2BE-4BE7-9632-2C0F6F47F683}"/>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D7191F4-5267-40A8-8588-13AB989736DC}"/>
              </a:ext>
            </a:extLst>
          </p:cNvPr>
          <p:cNvSpPr>
            <a:spLocks noGrp="1"/>
          </p:cNvSpPr>
          <p:nvPr>
            <p:ph type="sldNum" sz="quarter" idx="12"/>
          </p:nvPr>
        </p:nvSpPr>
        <p:spPr/>
        <p:txBody>
          <a:bodyPr/>
          <a:lstStyle>
            <a:lvl1pPr>
              <a:defRPr/>
            </a:lvl1pPr>
          </a:lstStyle>
          <a:p>
            <a:pPr>
              <a:defRPr/>
            </a:pPr>
            <a:fld id="{CE4F91FC-0104-4CC5-88EA-9E06F64B60DC}" type="slidenum">
              <a:rPr lang="zh-CN" altLang="en-US"/>
              <a:pPr>
                <a:defRPr/>
              </a:pPr>
              <a:t>‹#›</a:t>
            </a:fld>
            <a:endParaRPr lang="zh-CN" altLang="en-US"/>
          </a:p>
        </p:txBody>
      </p:sp>
    </p:spTree>
    <p:extLst>
      <p:ext uri="{BB962C8B-B14F-4D97-AF65-F5344CB8AC3E}">
        <p14:creationId xmlns:p14="http://schemas.microsoft.com/office/powerpoint/2010/main" val="2746583119"/>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a:blip r:embed="rId2">
            <a:extLst>
              <a:ext uri="{28A0092B-C50C-407E-A947-70E740481C1C}">
                <a14:useLocalDpi xmlns:a14="http://schemas.microsoft.com/office/drawing/2010/main" val="0"/>
              </a:ext>
            </a:extLst>
          </a:blip>
          <a:srcRect l="8309" r="8309"/>
          <a:stretch/>
        </p:blipFill>
        <p:spPr>
          <a:xfrm>
            <a:off x="0" y="0"/>
            <a:ext cx="12192000" cy="6858000"/>
          </a:xfrm>
          <a:prstGeom prst="rect">
            <a:avLst/>
          </a:prstGeom>
        </p:spPr>
      </p:pic>
    </p:spTree>
    <p:extLst>
      <p:ext uri="{BB962C8B-B14F-4D97-AF65-F5344CB8AC3E}">
        <p14:creationId xmlns:p14="http://schemas.microsoft.com/office/powerpoint/2010/main" val="384421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45DA2B83-0DEF-458E-BAF1-2C3693F9FF4B}"/>
              </a:ext>
            </a:extLst>
          </p:cNvPr>
          <p:cNvSpPr>
            <a:spLocks noGrp="1"/>
          </p:cNvSpPr>
          <p:nvPr>
            <p:ph type="dt" sz="half" idx="10"/>
          </p:nvPr>
        </p:nvSpPr>
        <p:spPr/>
        <p:txBody>
          <a:bodyPr/>
          <a:lstStyle>
            <a:lvl1pPr>
              <a:defRPr/>
            </a:lvl1pPr>
          </a:lstStyle>
          <a:p>
            <a:pPr>
              <a:defRPr/>
            </a:pPr>
            <a:fld id="{F5B63935-E5AE-474C-B670-792885234B39}" type="datetimeFigureOut">
              <a:rPr lang="zh-CN" altLang="en-US"/>
              <a:pPr>
                <a:defRPr/>
              </a:pPr>
              <a:t>2024/9/23</a:t>
            </a:fld>
            <a:endParaRPr lang="zh-CN" altLang="en-US"/>
          </a:p>
        </p:txBody>
      </p:sp>
      <p:sp>
        <p:nvSpPr>
          <p:cNvPr id="3" name="页脚占位符 4">
            <a:extLst>
              <a:ext uri="{FF2B5EF4-FFF2-40B4-BE49-F238E27FC236}">
                <a16:creationId xmlns:a16="http://schemas.microsoft.com/office/drawing/2014/main" id="{F0A3FE61-F68F-41E2-9B23-3CBD04974931}"/>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C8C13EC9-01C9-44B3-99B9-E2C646EA62CD}"/>
              </a:ext>
            </a:extLst>
          </p:cNvPr>
          <p:cNvSpPr>
            <a:spLocks noGrp="1"/>
          </p:cNvSpPr>
          <p:nvPr>
            <p:ph type="sldNum" sz="quarter" idx="12"/>
          </p:nvPr>
        </p:nvSpPr>
        <p:spPr/>
        <p:txBody>
          <a:bodyPr/>
          <a:lstStyle>
            <a:lvl1pPr>
              <a:defRPr/>
            </a:lvl1pPr>
          </a:lstStyle>
          <a:p>
            <a:pPr>
              <a:defRPr/>
            </a:pPr>
            <a:fld id="{3C820583-4428-46FE-BBDD-BF49BF8D29C9}" type="slidenum">
              <a:rPr lang="zh-CN" altLang="en-US"/>
              <a:pPr>
                <a:defRPr/>
              </a:pPr>
              <a:t>‹#›</a:t>
            </a:fld>
            <a:endParaRPr lang="zh-CN" altLang="en-US"/>
          </a:p>
        </p:txBody>
      </p:sp>
    </p:spTree>
    <p:extLst>
      <p:ext uri="{BB962C8B-B14F-4D97-AF65-F5344CB8AC3E}">
        <p14:creationId xmlns:p14="http://schemas.microsoft.com/office/powerpoint/2010/main" val="499184897"/>
      </p:ext>
    </p:extLst>
  </p:cSld>
  <p:clrMapOvr>
    <a:masterClrMapping/>
  </p:clrMapOvr>
  <p:transition spd="slow" advClick="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6BE574C3-71C4-4B68-B020-BDBDF7E5DC24}"/>
              </a:ext>
            </a:extLst>
          </p:cNvPr>
          <p:cNvSpPr>
            <a:spLocks noGrp="1"/>
          </p:cNvSpPr>
          <p:nvPr>
            <p:ph type="dt" sz="half" idx="10"/>
          </p:nvPr>
        </p:nvSpPr>
        <p:spPr/>
        <p:txBody>
          <a:bodyPr/>
          <a:lstStyle>
            <a:lvl1pPr>
              <a:defRPr/>
            </a:lvl1pPr>
          </a:lstStyle>
          <a:p>
            <a:pPr>
              <a:defRPr/>
            </a:pPr>
            <a:fld id="{68FE401F-576B-460D-BB67-6AA604D13476}" type="datetimeFigureOut">
              <a:rPr lang="zh-CN" altLang="en-US"/>
              <a:pPr>
                <a:defRPr/>
              </a:pPr>
              <a:t>2024/9/23</a:t>
            </a:fld>
            <a:endParaRPr lang="zh-CN" altLang="en-US"/>
          </a:p>
        </p:txBody>
      </p:sp>
      <p:sp>
        <p:nvSpPr>
          <p:cNvPr id="6" name="页脚占位符 4">
            <a:extLst>
              <a:ext uri="{FF2B5EF4-FFF2-40B4-BE49-F238E27FC236}">
                <a16:creationId xmlns:a16="http://schemas.microsoft.com/office/drawing/2014/main" id="{726CA4C7-6AFB-46D4-92EA-499E7547F085}"/>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7A4C9FDA-8359-408F-94F1-F098F3941FA4}"/>
              </a:ext>
            </a:extLst>
          </p:cNvPr>
          <p:cNvSpPr>
            <a:spLocks noGrp="1"/>
          </p:cNvSpPr>
          <p:nvPr>
            <p:ph type="sldNum" sz="quarter" idx="12"/>
          </p:nvPr>
        </p:nvSpPr>
        <p:spPr/>
        <p:txBody>
          <a:bodyPr/>
          <a:lstStyle>
            <a:lvl1pPr>
              <a:defRPr/>
            </a:lvl1pPr>
          </a:lstStyle>
          <a:p>
            <a:pPr>
              <a:defRPr/>
            </a:pPr>
            <a:fld id="{CAB7D872-FB03-4246-B9C7-C7505A41D214}" type="slidenum">
              <a:rPr lang="zh-CN" altLang="en-US"/>
              <a:pPr>
                <a:defRPr/>
              </a:pPr>
              <a:t>‹#›</a:t>
            </a:fld>
            <a:endParaRPr lang="zh-CN" altLang="en-US"/>
          </a:p>
        </p:txBody>
      </p:sp>
    </p:spTree>
    <p:extLst>
      <p:ext uri="{BB962C8B-B14F-4D97-AF65-F5344CB8AC3E}">
        <p14:creationId xmlns:p14="http://schemas.microsoft.com/office/powerpoint/2010/main" val="2451329485"/>
      </p:ext>
    </p:extLst>
  </p:cSld>
  <p:clrMapOvr>
    <a:masterClrMapping/>
  </p:clrMapOvr>
  <p:transition spd="slow" advClick="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CN"/>
              <a:t>Edit Master text styles</a:t>
            </a:r>
          </a:p>
        </p:txBody>
      </p:sp>
      <p:sp>
        <p:nvSpPr>
          <p:cNvPr id="5" name="日期占位符 3">
            <a:extLst>
              <a:ext uri="{FF2B5EF4-FFF2-40B4-BE49-F238E27FC236}">
                <a16:creationId xmlns:a16="http://schemas.microsoft.com/office/drawing/2014/main" id="{FB780904-7081-4D6B-8498-526824ED7380}"/>
              </a:ext>
            </a:extLst>
          </p:cNvPr>
          <p:cNvSpPr>
            <a:spLocks noGrp="1"/>
          </p:cNvSpPr>
          <p:nvPr>
            <p:ph type="dt" sz="half" idx="10"/>
          </p:nvPr>
        </p:nvSpPr>
        <p:spPr/>
        <p:txBody>
          <a:bodyPr/>
          <a:lstStyle>
            <a:lvl1pPr>
              <a:defRPr/>
            </a:lvl1pPr>
          </a:lstStyle>
          <a:p>
            <a:pPr>
              <a:defRPr/>
            </a:pPr>
            <a:fld id="{2E522B5D-029B-414E-BA54-1CFF512D0B2B}" type="datetimeFigureOut">
              <a:rPr lang="zh-CN" altLang="en-US"/>
              <a:pPr>
                <a:defRPr/>
              </a:pPr>
              <a:t>2024/9/23</a:t>
            </a:fld>
            <a:endParaRPr lang="zh-CN" altLang="en-US"/>
          </a:p>
        </p:txBody>
      </p:sp>
      <p:sp>
        <p:nvSpPr>
          <p:cNvPr id="6" name="页脚占位符 4">
            <a:extLst>
              <a:ext uri="{FF2B5EF4-FFF2-40B4-BE49-F238E27FC236}">
                <a16:creationId xmlns:a16="http://schemas.microsoft.com/office/drawing/2014/main" id="{BCBF0C05-F095-4F6E-9BD4-350CEED889E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C2B2B31-7A2A-4374-9115-6205F3B904DB}"/>
              </a:ext>
            </a:extLst>
          </p:cNvPr>
          <p:cNvSpPr>
            <a:spLocks noGrp="1"/>
          </p:cNvSpPr>
          <p:nvPr>
            <p:ph type="sldNum" sz="quarter" idx="12"/>
          </p:nvPr>
        </p:nvSpPr>
        <p:spPr/>
        <p:txBody>
          <a:bodyPr/>
          <a:lstStyle>
            <a:lvl1pPr>
              <a:defRPr/>
            </a:lvl1pPr>
          </a:lstStyle>
          <a:p>
            <a:pPr>
              <a:defRPr/>
            </a:pPr>
            <a:fld id="{42FFE1E9-2D3A-4B8C-9F1A-86CF99C4C4FD}" type="slidenum">
              <a:rPr lang="zh-CN" altLang="en-US"/>
              <a:pPr>
                <a:defRPr/>
              </a:pPr>
              <a:t>‹#›</a:t>
            </a:fld>
            <a:endParaRPr lang="zh-CN" altLang="en-US"/>
          </a:p>
        </p:txBody>
      </p:sp>
    </p:spTree>
    <p:extLst>
      <p:ext uri="{BB962C8B-B14F-4D97-AF65-F5344CB8AC3E}">
        <p14:creationId xmlns:p14="http://schemas.microsoft.com/office/powerpoint/2010/main" val="896919539"/>
      </p:ext>
    </p:extLst>
  </p:cSld>
  <p:clrMapOvr>
    <a:masterClrMapping/>
  </p:clrMapOvr>
  <p:transition spd="slow" advClick="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DE5D7DF-21E1-41EE-B421-F5C0846894D3}"/>
              </a:ext>
            </a:extLst>
          </p:cNvPr>
          <p:cNvSpPr>
            <a:spLocks noGrp="1"/>
          </p:cNvSpPr>
          <p:nvPr>
            <p:ph type="dt" sz="half" idx="10"/>
          </p:nvPr>
        </p:nvSpPr>
        <p:spPr/>
        <p:txBody>
          <a:bodyPr/>
          <a:lstStyle>
            <a:lvl1pPr>
              <a:defRPr/>
            </a:lvl1pPr>
          </a:lstStyle>
          <a:p>
            <a:pPr>
              <a:defRPr/>
            </a:pPr>
            <a:fld id="{E4004C03-C1C1-4CC1-B8A9-DD7D2CB45F74}" type="datetimeFigureOut">
              <a:rPr lang="zh-CN" altLang="en-US"/>
              <a:pPr>
                <a:defRPr/>
              </a:pPr>
              <a:t>2024/9/23</a:t>
            </a:fld>
            <a:endParaRPr lang="zh-CN" altLang="en-US"/>
          </a:p>
        </p:txBody>
      </p:sp>
      <p:sp>
        <p:nvSpPr>
          <p:cNvPr id="5" name="页脚占位符 4">
            <a:extLst>
              <a:ext uri="{FF2B5EF4-FFF2-40B4-BE49-F238E27FC236}">
                <a16:creationId xmlns:a16="http://schemas.microsoft.com/office/drawing/2014/main" id="{C09F5072-BC50-4274-98FF-57C43046F31E}"/>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1B67E3-FC63-4EC4-88BA-463385804E30}"/>
              </a:ext>
            </a:extLst>
          </p:cNvPr>
          <p:cNvSpPr>
            <a:spLocks noGrp="1"/>
          </p:cNvSpPr>
          <p:nvPr>
            <p:ph type="sldNum" sz="quarter" idx="12"/>
          </p:nvPr>
        </p:nvSpPr>
        <p:spPr/>
        <p:txBody>
          <a:bodyPr/>
          <a:lstStyle>
            <a:lvl1pPr>
              <a:defRPr/>
            </a:lvl1pPr>
          </a:lstStyle>
          <a:p>
            <a:pPr>
              <a:defRPr/>
            </a:pPr>
            <a:fld id="{3B0A7392-B092-44FF-8949-2E31E95AE1E3}" type="slidenum">
              <a:rPr lang="zh-CN" altLang="en-US"/>
              <a:pPr>
                <a:defRPr/>
              </a:pPr>
              <a:t>‹#›</a:t>
            </a:fld>
            <a:endParaRPr lang="zh-CN" altLang="en-US"/>
          </a:p>
        </p:txBody>
      </p:sp>
    </p:spTree>
    <p:extLst>
      <p:ext uri="{BB962C8B-B14F-4D97-AF65-F5344CB8AC3E}">
        <p14:creationId xmlns:p14="http://schemas.microsoft.com/office/powerpoint/2010/main" val="3715099456"/>
      </p:ext>
    </p:extLst>
  </p:cSld>
  <p:clrMapOvr>
    <a:masterClrMapping/>
  </p:clrMapOvr>
  <p:transition spd="slow" advClick="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C38A3F2C-019B-4F21-AD88-3C33868C1347}"/>
              </a:ext>
            </a:extLst>
          </p:cNvPr>
          <p:cNvSpPr>
            <a:spLocks noGrp="1"/>
          </p:cNvSpPr>
          <p:nvPr>
            <p:ph type="dt" sz="half" idx="10"/>
          </p:nvPr>
        </p:nvSpPr>
        <p:spPr/>
        <p:txBody>
          <a:bodyPr/>
          <a:lstStyle>
            <a:lvl1pPr>
              <a:defRPr/>
            </a:lvl1pPr>
          </a:lstStyle>
          <a:p>
            <a:pPr>
              <a:defRPr/>
            </a:pPr>
            <a:fld id="{4E898BA7-7F00-4494-8441-ADE7D9E52541}" type="datetimeFigureOut">
              <a:rPr lang="zh-CN" altLang="en-US"/>
              <a:pPr>
                <a:defRPr/>
              </a:pPr>
              <a:t>2024/9/23</a:t>
            </a:fld>
            <a:endParaRPr lang="zh-CN" altLang="en-US"/>
          </a:p>
        </p:txBody>
      </p:sp>
      <p:sp>
        <p:nvSpPr>
          <p:cNvPr id="5" name="页脚占位符 4">
            <a:extLst>
              <a:ext uri="{FF2B5EF4-FFF2-40B4-BE49-F238E27FC236}">
                <a16:creationId xmlns:a16="http://schemas.microsoft.com/office/drawing/2014/main" id="{A792B7A5-2B9C-45A5-AFD6-85486A0283F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0A33A88-2F76-47B4-97DD-36FB1B9D08BA}"/>
              </a:ext>
            </a:extLst>
          </p:cNvPr>
          <p:cNvSpPr>
            <a:spLocks noGrp="1"/>
          </p:cNvSpPr>
          <p:nvPr>
            <p:ph type="sldNum" sz="quarter" idx="12"/>
          </p:nvPr>
        </p:nvSpPr>
        <p:spPr/>
        <p:txBody>
          <a:bodyPr/>
          <a:lstStyle>
            <a:lvl1pPr>
              <a:defRPr/>
            </a:lvl1pPr>
          </a:lstStyle>
          <a:p>
            <a:pPr>
              <a:defRPr/>
            </a:pPr>
            <a:fld id="{0E3DE56A-5620-41FB-8C42-C4BCF8D14DFF}" type="slidenum">
              <a:rPr lang="zh-CN" altLang="en-US"/>
              <a:pPr>
                <a:defRPr/>
              </a:pPr>
              <a:t>‹#›</a:t>
            </a:fld>
            <a:endParaRPr lang="zh-CN" altLang="en-US"/>
          </a:p>
        </p:txBody>
      </p:sp>
    </p:spTree>
    <p:extLst>
      <p:ext uri="{BB962C8B-B14F-4D97-AF65-F5344CB8AC3E}">
        <p14:creationId xmlns:p14="http://schemas.microsoft.com/office/powerpoint/2010/main" val="3402183674"/>
      </p:ext>
    </p:extLst>
  </p:cSld>
  <p:clrMapOvr>
    <a:masterClrMapping/>
  </p:clrMapOvr>
  <p:transition spd="slow" advClick="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375925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9219960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5218201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048348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5518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EBDA94-4F8F-4449-B45E-C5C936CB01C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49243-3A2C-40A2-AE45-7FCED004A67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EFB3B5-CD89-415D-AFC7-7CC0C355CF3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6434D44-F1CA-4D24-8C7A-F8229E9217C8}"/>
              </a:ext>
            </a:extLst>
          </p:cNvPr>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6" name="页脚占位符 5">
            <a:extLst>
              <a:ext uri="{FF2B5EF4-FFF2-40B4-BE49-F238E27FC236}">
                <a16:creationId xmlns:a16="http://schemas.microsoft.com/office/drawing/2014/main" id="{69FF2B0A-37A1-49DF-8BAF-B93FEAB142D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8560651-FF1F-4EEE-85F5-593C987FBE4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674422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73066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80086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371660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2388253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7259568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84280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8795564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87368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716925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79394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B1CED-AA1A-433B-85AE-2434F33585F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9395E-EBC6-4DA8-99EB-4AFCC660D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989EAC0-80BF-41D9-A64A-94A7318F3C8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D20FF1A-E266-41BA-8CD5-6E59EB5011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2B2E34-FE45-44C1-8067-273C14E8F9D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06AA4BB-B49D-4DEF-8ADE-316A10636FDC}"/>
              </a:ext>
            </a:extLst>
          </p:cNvPr>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8" name="页脚占位符 7">
            <a:extLst>
              <a:ext uri="{FF2B5EF4-FFF2-40B4-BE49-F238E27FC236}">
                <a16:creationId xmlns:a16="http://schemas.microsoft.com/office/drawing/2014/main" id="{E57BBABE-5557-4EC0-93CF-702B174D89C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3D5781B-E8F8-4D0E-B534-1151A84A9F9E}"/>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010279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871944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3527992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842758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482E4-E014-4C41-9216-A08F164AF6B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18581C2-E4F9-48C0-8A88-107CE802A30C}"/>
              </a:ext>
            </a:extLst>
          </p:cNvPr>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4" name="页脚占位符 3">
            <a:extLst>
              <a:ext uri="{FF2B5EF4-FFF2-40B4-BE49-F238E27FC236}">
                <a16:creationId xmlns:a16="http://schemas.microsoft.com/office/drawing/2014/main" id="{F7AEB8F6-D3F2-48E8-80F0-86E5A69CC54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21FF83-897B-4405-B069-423DFAC64C98}"/>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1213227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30404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E35F6-BCD8-43A5-9AE3-23811867AB7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4108611-04E2-4E2D-AAA6-BD9F44C71F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CC2499A-A618-4AD8-B37A-1F4E28131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8A480B-FE96-4965-A688-5C623986CFA1}"/>
              </a:ext>
            </a:extLst>
          </p:cNvPr>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6" name="页脚占位符 5">
            <a:extLst>
              <a:ext uri="{FF2B5EF4-FFF2-40B4-BE49-F238E27FC236}">
                <a16:creationId xmlns:a16="http://schemas.microsoft.com/office/drawing/2014/main" id="{F94FC19E-D76D-43FE-BFFD-15F81C7CAB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145DE3E-21B3-43B5-95A9-88FDD244EA4B}"/>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35262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81C9B1-ABBB-4E3F-8515-18BB5121E6E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A4F0AFA-56F1-4F88-97AE-1C91CD35E9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CB4879-4C53-4CFA-87AE-F264043079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190E1-C95E-4D42-8574-424AAF542E10}"/>
              </a:ext>
            </a:extLst>
          </p:cNvPr>
          <p:cNvSpPr>
            <a:spLocks noGrp="1"/>
          </p:cNvSpPr>
          <p:nvPr>
            <p:ph type="dt" sz="half" idx="10"/>
          </p:nvPr>
        </p:nvSpPr>
        <p:spPr/>
        <p:txBody>
          <a:bodyPr/>
          <a:lstStyle/>
          <a:p>
            <a:fld id="{842F4CBD-FCA8-4606-B545-782C727023E8}" type="datetimeFigureOut">
              <a:rPr lang="zh-CN" altLang="en-US" smtClean="0"/>
              <a:t>2024/9/23</a:t>
            </a:fld>
            <a:endParaRPr lang="zh-CN" altLang="en-US"/>
          </a:p>
        </p:txBody>
      </p:sp>
      <p:sp>
        <p:nvSpPr>
          <p:cNvPr id="6" name="页脚占位符 5">
            <a:extLst>
              <a:ext uri="{FF2B5EF4-FFF2-40B4-BE49-F238E27FC236}">
                <a16:creationId xmlns:a16="http://schemas.microsoft.com/office/drawing/2014/main" id="{C29915A4-5933-479D-87DE-152FD8881A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D889A4-B9A2-4B99-9A5B-2307B432FA0A}"/>
              </a:ext>
            </a:extLst>
          </p:cNvPr>
          <p:cNvSpPr>
            <a:spLocks noGrp="1"/>
          </p:cNvSpPr>
          <p:nvPr>
            <p:ph type="sldNum" sz="quarter" idx="12"/>
          </p:nvPr>
        </p:nvSpPr>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535775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4.jp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jp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EB9CE55-CAFE-4115-B626-9348E5A792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E59336A-F649-4905-81A0-94BF4BC28F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45D64-8185-4F3C-8A5C-FB847EC05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F4CBD-FCA8-4606-B545-782C727023E8}" type="datetimeFigureOut">
              <a:rPr lang="zh-CN" altLang="en-US" smtClean="0"/>
              <a:t>2024/9/23</a:t>
            </a:fld>
            <a:endParaRPr lang="zh-CN" altLang="en-US"/>
          </a:p>
        </p:txBody>
      </p:sp>
      <p:sp>
        <p:nvSpPr>
          <p:cNvPr id="5" name="页脚占位符 4">
            <a:extLst>
              <a:ext uri="{FF2B5EF4-FFF2-40B4-BE49-F238E27FC236}">
                <a16:creationId xmlns:a16="http://schemas.microsoft.com/office/drawing/2014/main" id="{5312528A-C613-4D95-B813-BD34654382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C85B59-A6CB-41D1-A7D9-FD70E9936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22756720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CD0058-D0F0-419A-B31A-C611FB831D30}"/>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147FC8-B751-47BB-B7B9-83D58B45DD78}"/>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8DB5807-A926-4862-BB35-5EDA986947AC}"/>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5B82B9D-13B5-42A1-AC85-ABE1A783A987}" type="datetimeFigureOut">
              <a:rPr lang="en-US"/>
              <a:pPr>
                <a:defRPr/>
              </a:pPr>
              <a:t>23/9/2024</a:t>
            </a:fld>
            <a:endParaRPr lang="en-US"/>
          </a:p>
        </p:txBody>
      </p:sp>
      <p:sp>
        <p:nvSpPr>
          <p:cNvPr id="5" name="Footer Placeholder 4">
            <a:extLst>
              <a:ext uri="{FF2B5EF4-FFF2-40B4-BE49-F238E27FC236}">
                <a16:creationId xmlns:a16="http://schemas.microsoft.com/office/drawing/2014/main" id="{D00104D0-2475-4E04-A768-417B0446257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A30315-D721-46B2-A938-FB04DFCAC6D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4B2B4F3-85F1-4418-A520-8DEBA047B6AB}" type="slidenum">
              <a:rPr lang="en-US" altLang="en-US"/>
              <a:pPr/>
              <a:t>‹#›</a:t>
            </a:fld>
            <a:endParaRPr lang="en-US" altLang="en-US"/>
          </a:p>
        </p:txBody>
      </p:sp>
    </p:spTree>
    <p:extLst>
      <p:ext uri="{BB962C8B-B14F-4D97-AF65-F5344CB8AC3E}">
        <p14:creationId xmlns:p14="http://schemas.microsoft.com/office/powerpoint/2010/main" val="30908515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ED953E13-5F24-498A-BB78-C87FBC537A6F}"/>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a:extLst>
              <a:ext uri="{FF2B5EF4-FFF2-40B4-BE49-F238E27FC236}">
                <a16:creationId xmlns:a16="http://schemas.microsoft.com/office/drawing/2014/main" id="{21A0A15A-6890-430E-BE97-3E23F04D477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AAA7513-E1B4-4E3F-AF47-A56039D29A6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75B09C3C-8999-46B2-AA10-4876CB0BA33C}" type="datetimeFigureOut">
              <a:rPr lang="zh-CN" altLang="en-US"/>
              <a:pPr>
                <a:defRPr/>
              </a:pPr>
              <a:t>2024/9/23</a:t>
            </a:fld>
            <a:endParaRPr lang="zh-CN" altLang="en-US"/>
          </a:p>
        </p:txBody>
      </p:sp>
      <p:sp>
        <p:nvSpPr>
          <p:cNvPr id="5" name="页脚占位符 4">
            <a:extLst>
              <a:ext uri="{FF2B5EF4-FFF2-40B4-BE49-F238E27FC236}">
                <a16:creationId xmlns:a16="http://schemas.microsoft.com/office/drawing/2014/main" id="{243515EF-4E0D-4CDA-96F0-3CC9917007F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endParaRPr lang="zh-CN" altLang="en-US"/>
          </a:p>
        </p:txBody>
      </p:sp>
      <p:sp>
        <p:nvSpPr>
          <p:cNvPr id="6" name="灯片编号占位符 5">
            <a:extLst>
              <a:ext uri="{FF2B5EF4-FFF2-40B4-BE49-F238E27FC236}">
                <a16:creationId xmlns:a16="http://schemas.microsoft.com/office/drawing/2014/main" id="{0E55E581-082B-4FE5-A38B-6204111BD2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hangingPunct="1">
              <a:defRPr sz="900">
                <a:solidFill>
                  <a:schemeClr val="tx1">
                    <a:tint val="75000"/>
                  </a:schemeClr>
                </a:solidFill>
                <a:latin typeface="Montserrat" panose="00000500000000000000" charset="0"/>
                <a:ea typeface="Montserrat" panose="00000500000000000000" charset="0"/>
                <a:cs typeface="Montserrat" panose="00000500000000000000" charset="0"/>
              </a:defRPr>
            </a:lvl1pPr>
          </a:lstStyle>
          <a:p>
            <a:pPr>
              <a:defRPr/>
            </a:pPr>
            <a:fld id="{E65E0837-58D2-43B9-AC99-6A181F4A3D4D}" type="slidenum">
              <a:rPr lang="zh-CN" altLang="en-US"/>
              <a:pPr>
                <a:defRPr/>
              </a:pPr>
              <a:t>‹#›</a:t>
            </a:fld>
            <a:endParaRPr lang="zh-CN" altLang="en-US"/>
          </a:p>
        </p:txBody>
      </p:sp>
    </p:spTree>
    <p:extLst>
      <p:ext uri="{BB962C8B-B14F-4D97-AF65-F5344CB8AC3E}">
        <p14:creationId xmlns:p14="http://schemas.microsoft.com/office/powerpoint/2010/main" val="19281517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advClick="0">
    <p:push dir="u"/>
  </p:transition>
  <p:txStyles>
    <p:titleStyle>
      <a:lvl1pPr algn="l" defTabSz="685800" rtl="0" eaLnBrk="0" fontAlgn="base" hangingPunct="0">
        <a:lnSpc>
          <a:spcPct val="90000"/>
        </a:lnSpc>
        <a:spcBef>
          <a:spcPct val="0"/>
        </a:spcBef>
        <a:spcAft>
          <a:spcPct val="0"/>
        </a:spcAft>
        <a:defRPr sz="3300" kern="1200">
          <a:solidFill>
            <a:schemeClr val="tx1"/>
          </a:solidFill>
          <a:latin typeface="Montserrat" panose="00000500000000000000" charset="0"/>
          <a:ea typeface="Montserrat" panose="00000500000000000000" charset="0"/>
          <a:cs typeface="Montserrat" panose="00000500000000000000" charset="0"/>
        </a:defRPr>
      </a:lvl1pPr>
      <a:lvl2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2pPr>
      <a:lvl3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3pPr>
      <a:lvl4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4pPr>
      <a:lvl5pPr algn="l" defTabSz="685800" rtl="0" eaLnBrk="0" fontAlgn="base" hangingPunct="0">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5pPr>
      <a:lvl6pPr marL="4572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6pPr>
      <a:lvl7pPr marL="9144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7pPr>
      <a:lvl8pPr marL="13716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8pPr>
      <a:lvl9pPr marL="1828800" algn="l" defTabSz="685800" rtl="0" fontAlgn="base">
        <a:lnSpc>
          <a:spcPct val="90000"/>
        </a:lnSpc>
        <a:spcBef>
          <a:spcPct val="0"/>
        </a:spcBef>
        <a:spcAft>
          <a:spcPct val="0"/>
        </a:spcAft>
        <a:defRPr sz="3300">
          <a:solidFill>
            <a:schemeClr val="tx1"/>
          </a:solidFill>
          <a:latin typeface="Montserrat" panose="00000500000000000000"/>
          <a:ea typeface="Montserrat" panose="00000500000000000000"/>
          <a:cs typeface="Montserrat" panose="0000050000000000000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ontserrat" panose="00000500000000000000" charset="0"/>
          <a:ea typeface="Montserrat" panose="00000500000000000000" charset="0"/>
          <a:cs typeface="Montserrat" panose="00000500000000000000" charset="0"/>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ontserrat" panose="00000500000000000000" charset="0"/>
          <a:ea typeface="Montserrat" panose="00000500000000000000" charset="0"/>
          <a:cs typeface="Montserrat" panose="00000500000000000000" charset="0"/>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ontserrat" panose="00000500000000000000" charset="0"/>
          <a:ea typeface="Montserrat" panose="00000500000000000000" charset="0"/>
          <a:cs typeface="Montserrat" panose="00000500000000000000" charset="0"/>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ontserrat" panose="00000500000000000000" charset="0"/>
          <a:ea typeface="Montserrat" panose="00000500000000000000" charset="0"/>
          <a:cs typeface="Montserrat" panose="00000500000000000000"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17000" b="-17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2F4CBD-FCA8-4606-B545-782C727023E8}" type="datetimeFigureOut">
              <a:rPr lang="zh-CN" altLang="en-US" smtClean="0"/>
              <a:t>2024/9/23</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B99C6B9-7DFB-4444-9E29-E3486278616F}"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93F0625B-8981-F6AB-74AF-2F3F53E6A1BA}"/>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028826" y="104774"/>
            <a:ext cx="1762125" cy="1762125"/>
          </a:xfrm>
          <a:prstGeom prst="rect">
            <a:avLst/>
          </a:prstGeom>
        </p:spPr>
      </p:pic>
    </p:spTree>
    <p:extLst>
      <p:ext uri="{BB962C8B-B14F-4D97-AF65-F5344CB8AC3E}">
        <p14:creationId xmlns:p14="http://schemas.microsoft.com/office/powerpoint/2010/main" val="191258765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2.xml"/><Relationship Id="rId5" Type="http://schemas.openxmlformats.org/officeDocument/2006/relationships/image" Target="../media/image3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41.gif"/><Relationship Id="rId5" Type="http://schemas.openxmlformats.org/officeDocument/2006/relationships/image" Target="../media/image40.jpeg"/><Relationship Id="rId4" Type="http://schemas.openxmlformats.org/officeDocument/2006/relationships/image" Target="../media/image39.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2.xml"/><Relationship Id="rId5" Type="http://schemas.microsoft.com/office/2007/relationships/hdphoto" Target="../media/hdphoto2.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2B120-5CAD-6025-A551-052F619982CC}"/>
              </a:ext>
            </a:extLst>
          </p:cNvPr>
          <p:cNvPicPr>
            <a:picLocks noChangeAspect="1"/>
          </p:cNvPicPr>
          <p:nvPr/>
        </p:nvPicPr>
        <p:blipFill>
          <a:blip r:embed="rId3"/>
          <a:stretch>
            <a:fillRect/>
          </a:stretch>
        </p:blipFill>
        <p:spPr>
          <a:xfrm>
            <a:off x="825525" y="1052554"/>
            <a:ext cx="11150550" cy="3438442"/>
          </a:xfrm>
          <a:prstGeom prst="rect">
            <a:avLst/>
          </a:prstGeom>
        </p:spPr>
      </p:pic>
      <p:pic>
        <p:nvPicPr>
          <p:cNvPr id="16" name="Picture 15">
            <a:extLst>
              <a:ext uri="{FF2B5EF4-FFF2-40B4-BE49-F238E27FC236}">
                <a16:creationId xmlns:a16="http://schemas.microsoft.com/office/drawing/2014/main" id="{B0D666A4-8DCB-26F2-DE20-FAA2D2AC6B13}"/>
              </a:ext>
            </a:extLst>
          </p:cNvPr>
          <p:cNvPicPr>
            <a:picLocks noChangeAspect="1"/>
          </p:cNvPicPr>
          <p:nvPr/>
        </p:nvPicPr>
        <p:blipFill>
          <a:blip r:embed="rId4"/>
          <a:stretch>
            <a:fillRect/>
          </a:stretch>
        </p:blipFill>
        <p:spPr>
          <a:xfrm>
            <a:off x="5310655" y="4259163"/>
            <a:ext cx="2389839" cy="835224"/>
          </a:xfrm>
          <a:prstGeom prst="rect">
            <a:avLst/>
          </a:prstGeom>
        </p:spPr>
      </p:pic>
      <p:pic>
        <p:nvPicPr>
          <p:cNvPr id="20" name="Picture 19">
            <a:extLst>
              <a:ext uri="{FF2B5EF4-FFF2-40B4-BE49-F238E27FC236}">
                <a16:creationId xmlns:a16="http://schemas.microsoft.com/office/drawing/2014/main" id="{EC416161-E6F5-26AE-80C6-1481D51E6489}"/>
              </a:ext>
            </a:extLst>
          </p:cNvPr>
          <p:cNvPicPr>
            <a:picLocks noChangeAspect="1"/>
          </p:cNvPicPr>
          <p:nvPr/>
        </p:nvPicPr>
        <p:blipFill>
          <a:blip r:embed="rId5"/>
          <a:stretch>
            <a:fillRect/>
          </a:stretch>
        </p:blipFill>
        <p:spPr>
          <a:xfrm rot="19662248">
            <a:off x="73719" y="611407"/>
            <a:ext cx="2983513" cy="614562"/>
          </a:xfrm>
          <a:prstGeom prst="rect">
            <a:avLst/>
          </a:prstGeom>
        </p:spPr>
      </p:pic>
    </p:spTree>
    <p:extLst>
      <p:ext uri="{BB962C8B-B14F-4D97-AF65-F5344CB8AC3E}">
        <p14:creationId xmlns:p14="http://schemas.microsoft.com/office/powerpoint/2010/main" val="2290760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3377839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94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54566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1666642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B40AD890-886B-4253-6602-74D3FE5F1E98}"/>
              </a:ext>
            </a:extLst>
          </p:cNvPr>
          <p:cNvPicPr>
            <a:picLocks noChangeAspect="1"/>
          </p:cNvPicPr>
          <p:nvPr/>
        </p:nvPicPr>
        <p:blipFill>
          <a:blip r:embed="rId3"/>
          <a:stretch>
            <a:fillRect/>
          </a:stretch>
        </p:blipFill>
        <p:spPr>
          <a:xfrm>
            <a:off x="4659392" y="4332231"/>
            <a:ext cx="1350712" cy="2168637"/>
          </a:xfrm>
          <a:prstGeom prst="rect">
            <a:avLst/>
          </a:prstGeom>
        </p:spPr>
      </p:pic>
      <p:pic>
        <p:nvPicPr>
          <p:cNvPr id="22" name="Picture 15">
            <a:extLst>
              <a:ext uri="{FF2B5EF4-FFF2-40B4-BE49-F238E27FC236}">
                <a16:creationId xmlns:a16="http://schemas.microsoft.com/office/drawing/2014/main" id="{094C094B-802E-24D0-5EF5-7600342C9EAA}"/>
              </a:ext>
            </a:extLst>
          </p:cNvPr>
          <p:cNvPicPr>
            <a:picLocks noChangeAspect="1"/>
          </p:cNvPicPr>
          <p:nvPr/>
        </p:nvPicPr>
        <p:blipFill>
          <a:blip r:embed="rId4"/>
          <a:stretch>
            <a:fillRect/>
          </a:stretch>
        </p:blipFill>
        <p:spPr>
          <a:xfrm>
            <a:off x="6010104" y="4332231"/>
            <a:ext cx="1493760" cy="2168637"/>
          </a:xfrm>
          <a:prstGeom prst="rect">
            <a:avLst/>
          </a:prstGeom>
        </p:spPr>
      </p:pic>
      <p:pic>
        <p:nvPicPr>
          <p:cNvPr id="23" name="Picture 6">
            <a:extLst>
              <a:ext uri="{FF2B5EF4-FFF2-40B4-BE49-F238E27FC236}">
                <a16:creationId xmlns:a16="http://schemas.microsoft.com/office/drawing/2014/main" id="{5119B49F-465A-8873-F13E-5278E460BA45}"/>
              </a:ext>
            </a:extLst>
          </p:cNvPr>
          <p:cNvPicPr>
            <a:picLocks noChangeAspect="1"/>
          </p:cNvPicPr>
          <p:nvPr/>
        </p:nvPicPr>
        <p:blipFill>
          <a:blip r:embed="rId5"/>
          <a:stretch>
            <a:fillRect/>
          </a:stretch>
        </p:blipFill>
        <p:spPr>
          <a:xfrm flipH="1">
            <a:off x="2997963" y="4332229"/>
            <a:ext cx="1593601" cy="2168637"/>
          </a:xfrm>
          <a:prstGeom prst="rect">
            <a:avLst/>
          </a:prstGeom>
        </p:spPr>
      </p:pic>
      <p:pic>
        <p:nvPicPr>
          <p:cNvPr id="24" name="Picture 7">
            <a:extLst>
              <a:ext uri="{FF2B5EF4-FFF2-40B4-BE49-F238E27FC236}">
                <a16:creationId xmlns:a16="http://schemas.microsoft.com/office/drawing/2014/main" id="{043A66B3-ACD6-2B62-F5EE-AF5ACFAC1D73}"/>
              </a:ext>
            </a:extLst>
          </p:cNvPr>
          <p:cNvPicPr>
            <a:picLocks noChangeAspect="1"/>
          </p:cNvPicPr>
          <p:nvPr/>
        </p:nvPicPr>
        <p:blipFill>
          <a:blip r:embed="rId6"/>
          <a:stretch>
            <a:fillRect/>
          </a:stretch>
        </p:blipFill>
        <p:spPr>
          <a:xfrm flipH="1">
            <a:off x="7571692" y="4332230"/>
            <a:ext cx="1386240" cy="2168637"/>
          </a:xfrm>
          <a:prstGeom prst="rect">
            <a:avLst/>
          </a:prstGeom>
        </p:spPr>
      </p:pic>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7"/>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843769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2CF5CF95-7DAB-91AC-C353-03B5CBC57E3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567847" y="3056837"/>
            <a:ext cx="3805982" cy="3778593"/>
          </a:xfrm>
          <a:prstGeom prst="rect">
            <a:avLst/>
          </a:prstGeom>
        </p:spPr>
      </p:pic>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5"/>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144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26025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0482" name="Picture 14" descr="0830js5b15daddi012pz8">
            <a:extLst>
              <a:ext uri="{FF2B5EF4-FFF2-40B4-BE49-F238E27FC236}">
                <a16:creationId xmlns:a16="http://schemas.microsoft.com/office/drawing/2014/main" id="{65E4A8ED-ABA3-4B2E-B8AA-189EE7FA4D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a:extLst>
              <a:ext uri="{FF2B5EF4-FFF2-40B4-BE49-F238E27FC236}">
                <a16:creationId xmlns:a16="http://schemas.microsoft.com/office/drawing/2014/main" id="{BA4DA23D-DFF4-4C42-98CE-DDB44AE1A7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4911DCA1-698B-462D-994C-9A7DC6D481E9}"/>
              </a:ext>
            </a:extLst>
          </p:cNvPr>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p>
        </p:txBody>
      </p:sp>
      <p:sp>
        <p:nvSpPr>
          <p:cNvPr id="21" name="Oval 163">
            <a:extLst>
              <a:ext uri="{FF2B5EF4-FFF2-40B4-BE49-F238E27FC236}">
                <a16:creationId xmlns:a16="http://schemas.microsoft.com/office/drawing/2014/main" id="{1DC7B88B-2E21-4741-9E74-40107A852B27}"/>
              </a:ext>
            </a:extLst>
          </p:cNvPr>
          <p:cNvSpPr>
            <a:spLocks noChangeArrowheads="1"/>
          </p:cNvSpPr>
          <p:nvPr/>
        </p:nvSpPr>
        <p:spPr bwMode="auto">
          <a:xfrm>
            <a:off x="2819400" y="1371600"/>
            <a:ext cx="609600" cy="533400"/>
          </a:xfrm>
          <a:prstGeom prst="ellipse">
            <a:avLst/>
          </a:prstGeom>
          <a:solidFill>
            <a:srgbClr val="00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p>
        </p:txBody>
      </p:sp>
      <p:sp>
        <p:nvSpPr>
          <p:cNvPr id="22" name="Text Box 131">
            <a:extLst>
              <a:ext uri="{FF2B5EF4-FFF2-40B4-BE49-F238E27FC236}">
                <a16:creationId xmlns:a16="http://schemas.microsoft.com/office/drawing/2014/main" id="{05B652DF-2E85-4F6B-B18E-7DA8A4F6B663}"/>
              </a:ext>
            </a:extLst>
          </p:cNvPr>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p>
        </p:txBody>
      </p:sp>
      <p:sp>
        <p:nvSpPr>
          <p:cNvPr id="23" name="Text Box 133">
            <a:extLst>
              <a:ext uri="{FF2B5EF4-FFF2-40B4-BE49-F238E27FC236}">
                <a16:creationId xmlns:a16="http://schemas.microsoft.com/office/drawing/2014/main" id="{6970289A-07F3-45AE-B457-ED32A7AE9764}"/>
              </a:ext>
            </a:extLst>
          </p:cNvPr>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p>
        </p:txBody>
      </p:sp>
      <p:sp>
        <p:nvSpPr>
          <p:cNvPr id="24" name="Text Box 134">
            <a:extLst>
              <a:ext uri="{FF2B5EF4-FFF2-40B4-BE49-F238E27FC236}">
                <a16:creationId xmlns:a16="http://schemas.microsoft.com/office/drawing/2014/main" id="{CE9342EB-E6E3-4469-BE2A-3D6D61911DD0}"/>
              </a:ext>
            </a:extLst>
          </p:cNvPr>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p>
        </p:txBody>
      </p:sp>
      <p:sp>
        <p:nvSpPr>
          <p:cNvPr id="25" name="Text Box 135">
            <a:extLst>
              <a:ext uri="{FF2B5EF4-FFF2-40B4-BE49-F238E27FC236}">
                <a16:creationId xmlns:a16="http://schemas.microsoft.com/office/drawing/2014/main" id="{C9874FA3-1C19-4178-B5B2-0827AF10233B}"/>
              </a:ext>
            </a:extLst>
          </p:cNvPr>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p>
        </p:txBody>
      </p:sp>
      <p:sp>
        <p:nvSpPr>
          <p:cNvPr id="26" name="Text Box 136">
            <a:extLst>
              <a:ext uri="{FF2B5EF4-FFF2-40B4-BE49-F238E27FC236}">
                <a16:creationId xmlns:a16="http://schemas.microsoft.com/office/drawing/2014/main" id="{4F58D6E8-147C-4260-B9D6-75E4382DC184}"/>
              </a:ext>
            </a:extLst>
          </p:cNvPr>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p>
        </p:txBody>
      </p:sp>
      <p:sp>
        <p:nvSpPr>
          <p:cNvPr id="27" name="Text Box 176">
            <a:extLst>
              <a:ext uri="{FF2B5EF4-FFF2-40B4-BE49-F238E27FC236}">
                <a16:creationId xmlns:a16="http://schemas.microsoft.com/office/drawing/2014/main" id="{C39825A0-7B28-41FD-9732-D42D7724A745}"/>
              </a:ext>
            </a:extLst>
          </p:cNvPr>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p>
        </p:txBody>
      </p:sp>
      <p:sp>
        <p:nvSpPr>
          <p:cNvPr id="28" name="Text Box 184">
            <a:extLst>
              <a:ext uri="{FF2B5EF4-FFF2-40B4-BE49-F238E27FC236}">
                <a16:creationId xmlns:a16="http://schemas.microsoft.com/office/drawing/2014/main" id="{0D0AF3E3-3D5A-4EC7-A040-0CCF067630AD}"/>
              </a:ext>
            </a:extLst>
          </p:cNvPr>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p>
        </p:txBody>
      </p:sp>
      <p:graphicFrame>
        <p:nvGraphicFramePr>
          <p:cNvPr id="29" name="Group 2">
            <a:extLst>
              <a:ext uri="{FF2B5EF4-FFF2-40B4-BE49-F238E27FC236}">
                <a16:creationId xmlns:a16="http://schemas.microsoft.com/office/drawing/2014/main" id="{52B6CDC4-87C3-45D5-BC73-1889D38D08F5}"/>
              </a:ext>
            </a:extLst>
          </p:cNvPr>
          <p:cNvGraphicFramePr>
            <a:graphicFrameLocks noGrp="1"/>
          </p:cNvGraphicFramePr>
          <p:nvPr/>
        </p:nvGraphicFramePr>
        <p:xfrm>
          <a:off x="4114801" y="1295400"/>
          <a:ext cx="3733799" cy="685800"/>
        </p:xfrm>
        <a:graphic>
          <a:graphicData uri="http://schemas.openxmlformats.org/drawingml/2006/table">
            <a:tbl>
              <a:tblPr/>
              <a:tblGrid>
                <a:gridCol w="534168">
                  <a:extLst>
                    <a:ext uri="{9D8B030D-6E8A-4147-A177-3AD203B41FA5}">
                      <a16:colId xmlns:a16="http://schemas.microsoft.com/office/drawing/2014/main" val="20000"/>
                    </a:ext>
                  </a:extLst>
                </a:gridCol>
                <a:gridCol w="532376">
                  <a:extLst>
                    <a:ext uri="{9D8B030D-6E8A-4147-A177-3AD203B41FA5}">
                      <a16:colId xmlns:a16="http://schemas.microsoft.com/office/drawing/2014/main" val="20001"/>
                    </a:ext>
                  </a:extLst>
                </a:gridCol>
                <a:gridCol w="534168">
                  <a:extLst>
                    <a:ext uri="{9D8B030D-6E8A-4147-A177-3AD203B41FA5}">
                      <a16:colId xmlns:a16="http://schemas.microsoft.com/office/drawing/2014/main" val="20002"/>
                    </a:ext>
                  </a:extLst>
                </a:gridCol>
                <a:gridCol w="532375">
                  <a:extLst>
                    <a:ext uri="{9D8B030D-6E8A-4147-A177-3AD203B41FA5}">
                      <a16:colId xmlns:a16="http://schemas.microsoft.com/office/drawing/2014/main" val="20003"/>
                    </a:ext>
                  </a:extLst>
                </a:gridCol>
                <a:gridCol w="534168">
                  <a:extLst>
                    <a:ext uri="{9D8B030D-6E8A-4147-A177-3AD203B41FA5}">
                      <a16:colId xmlns:a16="http://schemas.microsoft.com/office/drawing/2014/main" val="20004"/>
                    </a:ext>
                  </a:extLst>
                </a:gridCol>
                <a:gridCol w="534168">
                  <a:extLst>
                    <a:ext uri="{9D8B030D-6E8A-4147-A177-3AD203B41FA5}">
                      <a16:colId xmlns:a16="http://schemas.microsoft.com/office/drawing/2014/main" val="20005"/>
                    </a:ext>
                  </a:extLst>
                </a:gridCol>
                <a:gridCol w="532376">
                  <a:extLst>
                    <a:ext uri="{9D8B030D-6E8A-4147-A177-3AD203B41FA5}">
                      <a16:colId xmlns:a16="http://schemas.microsoft.com/office/drawing/2014/main" val="20006"/>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30" name="Text Box 14">
            <a:extLst>
              <a:ext uri="{FF2B5EF4-FFF2-40B4-BE49-F238E27FC236}">
                <a16:creationId xmlns:a16="http://schemas.microsoft.com/office/drawing/2014/main" id="{8043DE01-52A1-4371-8D8F-BB7E9013F6A6}"/>
              </a:ext>
            </a:extLst>
          </p:cNvPr>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a:t>
            </a:r>
          </a:p>
        </p:txBody>
      </p:sp>
      <p:pic>
        <p:nvPicPr>
          <p:cNvPr id="31" name="Picture 10" descr="1">
            <a:extLst>
              <a:ext uri="{FF2B5EF4-FFF2-40B4-BE49-F238E27FC236}">
                <a16:creationId xmlns:a16="http://schemas.microsoft.com/office/drawing/2014/main" id="{12C1095D-DC33-4886-99B0-625B0FCE7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a:extLst>
              <a:ext uri="{FF2B5EF4-FFF2-40B4-BE49-F238E27FC236}">
                <a16:creationId xmlns:a16="http://schemas.microsoft.com/office/drawing/2014/main" id="{391D80B7-1E67-4BEC-AB78-D190F8899FD6}"/>
              </a:ext>
            </a:extLst>
          </p:cNvPr>
          <p:cNvSpPr>
            <a:spLocks noChangeArrowheads="1"/>
          </p:cNvSpPr>
          <p:nvPr/>
        </p:nvSpPr>
        <p:spPr bwMode="auto">
          <a:xfrm>
            <a:off x="2819400" y="2057400"/>
            <a:ext cx="609600" cy="533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p>
        </p:txBody>
      </p:sp>
      <p:sp>
        <p:nvSpPr>
          <p:cNvPr id="33" name="Text Box 14">
            <a:extLst>
              <a:ext uri="{FF2B5EF4-FFF2-40B4-BE49-F238E27FC236}">
                <a16:creationId xmlns:a16="http://schemas.microsoft.com/office/drawing/2014/main" id="{1A6FE093-EC86-47AC-915A-706EDFF4B97E}"/>
              </a:ext>
            </a:extLst>
          </p:cNvPr>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5" name="Text Box 127">
            <a:extLst>
              <a:ext uri="{FF2B5EF4-FFF2-40B4-BE49-F238E27FC236}">
                <a16:creationId xmlns:a16="http://schemas.microsoft.com/office/drawing/2014/main" id="{0BE21ECE-151F-473D-A219-83EE12F252F8}"/>
              </a:ext>
            </a:extLst>
          </p:cNvPr>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p>
        </p:txBody>
      </p:sp>
      <p:sp>
        <p:nvSpPr>
          <p:cNvPr id="36" name="Text Box 128">
            <a:extLst>
              <a:ext uri="{FF2B5EF4-FFF2-40B4-BE49-F238E27FC236}">
                <a16:creationId xmlns:a16="http://schemas.microsoft.com/office/drawing/2014/main" id="{AA0D4F96-EDF1-4222-B7A9-DC0275EBC12D}"/>
              </a:ext>
            </a:extLst>
          </p:cNvPr>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p>
        </p:txBody>
      </p:sp>
      <p:sp>
        <p:nvSpPr>
          <p:cNvPr id="37" name="Text Box 138">
            <a:extLst>
              <a:ext uri="{FF2B5EF4-FFF2-40B4-BE49-F238E27FC236}">
                <a16:creationId xmlns:a16="http://schemas.microsoft.com/office/drawing/2014/main" id="{FF2A04C3-F8DA-41D8-96AB-88E92EB76EE0}"/>
              </a:ext>
            </a:extLst>
          </p:cNvPr>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graphicFrame>
        <p:nvGraphicFramePr>
          <p:cNvPr id="41" name="Group 2">
            <a:extLst>
              <a:ext uri="{FF2B5EF4-FFF2-40B4-BE49-F238E27FC236}">
                <a16:creationId xmlns:a16="http://schemas.microsoft.com/office/drawing/2014/main" id="{BD3FE8E1-D3D8-4614-ABD9-12CF47E11FA5}"/>
              </a:ext>
            </a:extLst>
          </p:cNvPr>
          <p:cNvGraphicFramePr>
            <a:graphicFrameLocks noGrp="1"/>
          </p:cNvGraphicFramePr>
          <p:nvPr/>
        </p:nvGraphicFramePr>
        <p:xfrm>
          <a:off x="5029200" y="2057400"/>
          <a:ext cx="1905000" cy="609600"/>
        </p:xfrm>
        <a:graphic>
          <a:graphicData uri="http://schemas.openxmlformats.org/drawingml/2006/table">
            <a:tbl>
              <a:tblPr/>
              <a:tblGrid>
                <a:gridCol w="635711">
                  <a:extLst>
                    <a:ext uri="{9D8B030D-6E8A-4147-A177-3AD203B41FA5}">
                      <a16:colId xmlns:a16="http://schemas.microsoft.com/office/drawing/2014/main" val="20000"/>
                    </a:ext>
                  </a:extLst>
                </a:gridCol>
                <a:gridCol w="633578">
                  <a:extLst>
                    <a:ext uri="{9D8B030D-6E8A-4147-A177-3AD203B41FA5}">
                      <a16:colId xmlns:a16="http://schemas.microsoft.com/office/drawing/2014/main" val="20001"/>
                    </a:ext>
                  </a:extLst>
                </a:gridCol>
                <a:gridCol w="635711">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42" name="Oval 163">
            <a:extLst>
              <a:ext uri="{FF2B5EF4-FFF2-40B4-BE49-F238E27FC236}">
                <a16:creationId xmlns:a16="http://schemas.microsoft.com/office/drawing/2014/main" id="{D78BF158-E122-4911-9FC5-46746FE40AE6}"/>
              </a:ext>
            </a:extLst>
          </p:cNvPr>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p>
        </p:txBody>
      </p:sp>
      <p:grpSp>
        <p:nvGrpSpPr>
          <p:cNvPr id="2" name="Group 29">
            <a:extLst>
              <a:ext uri="{FF2B5EF4-FFF2-40B4-BE49-F238E27FC236}">
                <a16:creationId xmlns:a16="http://schemas.microsoft.com/office/drawing/2014/main" id="{EA925533-CB9F-4D71-9EB1-2EFA62FA53A8}"/>
              </a:ext>
            </a:extLst>
          </p:cNvPr>
          <p:cNvGrpSpPr>
            <a:grpSpLocks/>
          </p:cNvGrpSpPr>
          <p:nvPr/>
        </p:nvGrpSpPr>
        <p:grpSpPr bwMode="auto">
          <a:xfrm>
            <a:off x="2971800" y="4343400"/>
            <a:ext cx="6553200" cy="2362200"/>
            <a:chOff x="1307" y="459"/>
            <a:chExt cx="3157" cy="3564"/>
          </a:xfrm>
        </p:grpSpPr>
        <p:pic>
          <p:nvPicPr>
            <p:cNvPr id="20585" name="Picture 30" descr="nuong">
              <a:extLst>
                <a:ext uri="{FF2B5EF4-FFF2-40B4-BE49-F238E27FC236}">
                  <a16:creationId xmlns:a16="http://schemas.microsoft.com/office/drawing/2014/main" id="{49535728-E6EE-44B1-912E-1346FD78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a:extLst>
                <a:ext uri="{FF2B5EF4-FFF2-40B4-BE49-F238E27FC236}">
                  <a16:creationId xmlns:a16="http://schemas.microsoft.com/office/drawing/2014/main" id="{96F3240A-B8D7-40ED-8D2E-1E61A86F1DBD}"/>
                </a:ext>
              </a:extLst>
            </p:cNvPr>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a:extLst>
                <a:ext uri="{FF2B5EF4-FFF2-40B4-BE49-F238E27FC236}">
                  <a16:creationId xmlns:a16="http://schemas.microsoft.com/office/drawing/2014/main" id="{BB76222D-2591-44B3-B071-A4DEAAB59536}"/>
                </a:ext>
              </a:extLst>
            </p:cNvPr>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a:extLst>
                <a:ext uri="{FF2B5EF4-FFF2-40B4-BE49-F238E27FC236}">
                  <a16:creationId xmlns:a16="http://schemas.microsoft.com/office/drawing/2014/main" id="{22F5A733-4DEE-405A-911A-95C7924AF4FB}"/>
                </a:ext>
              </a:extLst>
            </p:cNvPr>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a:extLst>
              <a:ext uri="{FF2B5EF4-FFF2-40B4-BE49-F238E27FC236}">
                <a16:creationId xmlns:a16="http://schemas.microsoft.com/office/drawing/2014/main" id="{B0495F05-0B4E-47AD-9470-C66B14B9DD5F}"/>
              </a:ext>
            </a:extLst>
          </p:cNvPr>
          <p:cNvSpPr>
            <a:spLocks/>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a:extLst>
              <a:ext uri="{FF2B5EF4-FFF2-40B4-BE49-F238E27FC236}">
                <a16:creationId xmlns:a16="http://schemas.microsoft.com/office/drawing/2014/main" id="{3864CD02-778E-4DA0-80C7-26E82E2D1C24}"/>
              </a:ext>
            </a:extLst>
          </p:cNvPr>
          <p:cNvSpPr>
            <a:spLocks/>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a:extLst>
              <a:ext uri="{FF2B5EF4-FFF2-40B4-BE49-F238E27FC236}">
                <a16:creationId xmlns:a16="http://schemas.microsoft.com/office/drawing/2014/main" id="{0F24A14F-310E-4492-A4FC-594A14F07F22}"/>
              </a:ext>
            </a:extLst>
          </p:cNvPr>
          <p:cNvSpPr>
            <a:spLocks/>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a:extLst>
              <a:ext uri="{FF2B5EF4-FFF2-40B4-BE49-F238E27FC236}">
                <a16:creationId xmlns:a16="http://schemas.microsoft.com/office/drawing/2014/main" id="{7F8E2D1A-693D-429D-9A5A-15E284F8A724}"/>
              </a:ext>
            </a:extLst>
          </p:cNvPr>
          <p:cNvSpPr>
            <a:spLocks/>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a:extLst>
              <a:ext uri="{FF2B5EF4-FFF2-40B4-BE49-F238E27FC236}">
                <a16:creationId xmlns:a16="http://schemas.microsoft.com/office/drawing/2014/main" id="{26B9FCC7-291F-4908-8DFB-47405FCFB898}"/>
              </a:ext>
            </a:extLst>
          </p:cNvPr>
          <p:cNvSpPr>
            <a:spLocks/>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a:extLst>
              <a:ext uri="{FF2B5EF4-FFF2-40B4-BE49-F238E27FC236}">
                <a16:creationId xmlns:a16="http://schemas.microsoft.com/office/drawing/2014/main" id="{DC7EC952-76D1-491A-83DC-974274B82494}"/>
              </a:ext>
            </a:extLst>
          </p:cNvPr>
          <p:cNvSpPr>
            <a:spLocks/>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a:extLst>
              <a:ext uri="{FF2B5EF4-FFF2-40B4-BE49-F238E27FC236}">
                <a16:creationId xmlns:a16="http://schemas.microsoft.com/office/drawing/2014/main" id="{66AB1700-28FF-4EFA-89ED-B4BAC4B7440A}"/>
              </a:ext>
            </a:extLst>
          </p:cNvPr>
          <p:cNvSpPr>
            <a:spLocks noChangeShapeType="1"/>
          </p:cNvSpPr>
          <p:nvPr/>
        </p:nvSpPr>
        <p:spPr bwMode="auto">
          <a:xfrm flipH="1" flipV="1">
            <a:off x="8077200" y="5562600"/>
            <a:ext cx="0" cy="5349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a:extLst>
              <a:ext uri="{FF2B5EF4-FFF2-40B4-BE49-F238E27FC236}">
                <a16:creationId xmlns:a16="http://schemas.microsoft.com/office/drawing/2014/main" id="{564B528E-5205-4240-8D1D-05A1A620E18C}"/>
              </a:ext>
            </a:extLst>
          </p:cNvPr>
          <p:cNvSpPr txBox="1">
            <a:spLocks noChangeArrowheads="1"/>
          </p:cNvSpPr>
          <p:nvPr/>
        </p:nvSpPr>
        <p:spPr bwMode="auto">
          <a:xfrm>
            <a:off x="8229600" y="5029200"/>
            <a:ext cx="1066800" cy="946150"/>
          </a:xfrm>
          <a:prstGeom prst="rect">
            <a:avLst/>
          </a:prstGeom>
          <a:no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57" name="Text Box 118">
            <a:extLst>
              <a:ext uri="{FF2B5EF4-FFF2-40B4-BE49-F238E27FC236}">
                <a16:creationId xmlns:a16="http://schemas.microsoft.com/office/drawing/2014/main" id="{134CDF60-B030-47D1-94EE-C729C3EBA601}"/>
              </a:ext>
            </a:extLst>
          </p:cNvPr>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p>
        </p:txBody>
      </p:sp>
      <p:sp>
        <p:nvSpPr>
          <p:cNvPr id="58" name="Text Box 119">
            <a:extLst>
              <a:ext uri="{FF2B5EF4-FFF2-40B4-BE49-F238E27FC236}">
                <a16:creationId xmlns:a16="http://schemas.microsoft.com/office/drawing/2014/main" id="{F6D24F20-6B1F-4889-A991-544B474EBE61}"/>
              </a:ext>
            </a:extLst>
          </p:cNvPr>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p>
        </p:txBody>
      </p:sp>
      <p:sp>
        <p:nvSpPr>
          <p:cNvPr id="59" name="Text Box 120">
            <a:extLst>
              <a:ext uri="{FF2B5EF4-FFF2-40B4-BE49-F238E27FC236}">
                <a16:creationId xmlns:a16="http://schemas.microsoft.com/office/drawing/2014/main" id="{61D46377-8896-4853-AC43-20E09166A856}"/>
              </a:ext>
            </a:extLst>
          </p:cNvPr>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p>
        </p:txBody>
      </p:sp>
      <p:sp>
        <p:nvSpPr>
          <p:cNvPr id="60" name="Text Box 155">
            <a:extLst>
              <a:ext uri="{FF2B5EF4-FFF2-40B4-BE49-F238E27FC236}">
                <a16:creationId xmlns:a16="http://schemas.microsoft.com/office/drawing/2014/main" id="{6B346D30-5174-4A14-AFA8-824458801B4D}"/>
              </a:ext>
            </a:extLst>
          </p:cNvPr>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p>
        </p:txBody>
      </p:sp>
      <p:sp>
        <p:nvSpPr>
          <p:cNvPr id="61" name="Text Box 159">
            <a:extLst>
              <a:ext uri="{FF2B5EF4-FFF2-40B4-BE49-F238E27FC236}">
                <a16:creationId xmlns:a16="http://schemas.microsoft.com/office/drawing/2014/main" id="{11A4855E-0DDA-4553-9528-55E4DBA29AA8}"/>
              </a:ext>
            </a:extLst>
          </p:cNvPr>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p>
        </p:txBody>
      </p:sp>
      <p:sp>
        <p:nvSpPr>
          <p:cNvPr id="62" name="Text Box 160">
            <a:extLst>
              <a:ext uri="{FF2B5EF4-FFF2-40B4-BE49-F238E27FC236}">
                <a16:creationId xmlns:a16="http://schemas.microsoft.com/office/drawing/2014/main" id="{EBA369A8-88A5-42AC-9729-2BB9BDB07044}"/>
              </a:ext>
            </a:extLst>
          </p:cNvPr>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p>
        </p:txBody>
      </p:sp>
      <p:graphicFrame>
        <p:nvGraphicFramePr>
          <p:cNvPr id="63" name="Group 2">
            <a:extLst>
              <a:ext uri="{FF2B5EF4-FFF2-40B4-BE49-F238E27FC236}">
                <a16:creationId xmlns:a16="http://schemas.microsoft.com/office/drawing/2014/main" id="{F6727D75-7424-4A81-819B-60CD89952532}"/>
              </a:ext>
            </a:extLst>
          </p:cNvPr>
          <p:cNvGraphicFramePr>
            <a:graphicFrameLocks noGrp="1"/>
          </p:cNvGraphicFramePr>
          <p:nvPr/>
        </p:nvGraphicFramePr>
        <p:xfrm>
          <a:off x="3581400" y="2743200"/>
          <a:ext cx="3276602" cy="685800"/>
        </p:xfrm>
        <a:graphic>
          <a:graphicData uri="http://schemas.openxmlformats.org/drawingml/2006/table">
            <a:tbl>
              <a:tblPr/>
              <a:tblGrid>
                <a:gridCol w="546712">
                  <a:extLst>
                    <a:ext uri="{9D8B030D-6E8A-4147-A177-3AD203B41FA5}">
                      <a16:colId xmlns:a16="http://schemas.microsoft.com/office/drawing/2014/main" val="20000"/>
                    </a:ext>
                  </a:extLst>
                </a:gridCol>
                <a:gridCol w="544878">
                  <a:extLst>
                    <a:ext uri="{9D8B030D-6E8A-4147-A177-3AD203B41FA5}">
                      <a16:colId xmlns:a16="http://schemas.microsoft.com/office/drawing/2014/main" val="20001"/>
                    </a:ext>
                  </a:extLst>
                </a:gridCol>
                <a:gridCol w="546712">
                  <a:extLst>
                    <a:ext uri="{9D8B030D-6E8A-4147-A177-3AD203B41FA5}">
                      <a16:colId xmlns:a16="http://schemas.microsoft.com/office/drawing/2014/main" val="20002"/>
                    </a:ext>
                  </a:extLst>
                </a:gridCol>
                <a:gridCol w="544876">
                  <a:extLst>
                    <a:ext uri="{9D8B030D-6E8A-4147-A177-3AD203B41FA5}">
                      <a16:colId xmlns:a16="http://schemas.microsoft.com/office/drawing/2014/main" val="20003"/>
                    </a:ext>
                  </a:extLst>
                </a:gridCol>
                <a:gridCol w="546712">
                  <a:extLst>
                    <a:ext uri="{9D8B030D-6E8A-4147-A177-3AD203B41FA5}">
                      <a16:colId xmlns:a16="http://schemas.microsoft.com/office/drawing/2014/main" val="20004"/>
                    </a:ext>
                  </a:extLst>
                </a:gridCol>
                <a:gridCol w="546712">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4" name="Text Box 27">
            <a:extLst>
              <a:ext uri="{FF2B5EF4-FFF2-40B4-BE49-F238E27FC236}">
                <a16:creationId xmlns:a16="http://schemas.microsoft.com/office/drawing/2014/main" id="{7C8A7367-448E-4FBC-BC41-0552389C9541}"/>
              </a:ext>
            </a:extLst>
          </p:cNvPr>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68" name="Oval 163">
            <a:extLst>
              <a:ext uri="{FF2B5EF4-FFF2-40B4-BE49-F238E27FC236}">
                <a16:creationId xmlns:a16="http://schemas.microsoft.com/office/drawing/2014/main" id="{85B31CD8-1F81-4D4C-A06A-409037EBFB51}"/>
              </a:ext>
            </a:extLst>
          </p:cNvPr>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p>
        </p:txBody>
      </p:sp>
      <p:sp>
        <p:nvSpPr>
          <p:cNvPr id="69" name="Text Box 27">
            <a:extLst>
              <a:ext uri="{FF2B5EF4-FFF2-40B4-BE49-F238E27FC236}">
                <a16:creationId xmlns:a16="http://schemas.microsoft.com/office/drawing/2014/main" id="{815A353C-C7AD-4AB1-A588-B77535316F00}"/>
              </a:ext>
            </a:extLst>
          </p:cNvPr>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74" name="Text Box 121">
            <a:extLst>
              <a:ext uri="{FF2B5EF4-FFF2-40B4-BE49-F238E27FC236}">
                <a16:creationId xmlns:a16="http://schemas.microsoft.com/office/drawing/2014/main" id="{4E599A21-3AE4-42D0-9F05-C8BB8A4395D4}"/>
              </a:ext>
            </a:extLst>
          </p:cNvPr>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p>
        </p:txBody>
      </p:sp>
      <p:sp>
        <p:nvSpPr>
          <p:cNvPr id="75" name="Text Box 122">
            <a:extLst>
              <a:ext uri="{FF2B5EF4-FFF2-40B4-BE49-F238E27FC236}">
                <a16:creationId xmlns:a16="http://schemas.microsoft.com/office/drawing/2014/main" id="{C813EE22-54C2-4350-8C0D-876D5D152B98}"/>
              </a:ext>
            </a:extLst>
          </p:cNvPr>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p>
        </p:txBody>
      </p:sp>
      <p:sp>
        <p:nvSpPr>
          <p:cNvPr id="76" name="Text Box 123">
            <a:extLst>
              <a:ext uri="{FF2B5EF4-FFF2-40B4-BE49-F238E27FC236}">
                <a16:creationId xmlns:a16="http://schemas.microsoft.com/office/drawing/2014/main" id="{33602D54-9243-4A4D-ADBE-D2E1DEDD89E2}"/>
              </a:ext>
            </a:extLst>
          </p:cNvPr>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p>
        </p:txBody>
      </p:sp>
      <p:sp>
        <p:nvSpPr>
          <p:cNvPr id="77" name="Text Box 142">
            <a:extLst>
              <a:ext uri="{FF2B5EF4-FFF2-40B4-BE49-F238E27FC236}">
                <a16:creationId xmlns:a16="http://schemas.microsoft.com/office/drawing/2014/main" id="{86F9AE74-1D28-47D1-B8E4-AC6AA5D1F505}"/>
              </a:ext>
            </a:extLst>
          </p:cNvPr>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p>
        </p:txBody>
      </p:sp>
      <p:graphicFrame>
        <p:nvGraphicFramePr>
          <p:cNvPr id="79" name="Group 2">
            <a:extLst>
              <a:ext uri="{FF2B5EF4-FFF2-40B4-BE49-F238E27FC236}">
                <a16:creationId xmlns:a16="http://schemas.microsoft.com/office/drawing/2014/main" id="{3CFFE1F1-C2B9-46AF-A362-91F8F9748092}"/>
              </a:ext>
            </a:extLst>
          </p:cNvPr>
          <p:cNvGraphicFramePr>
            <a:graphicFrameLocks noGrp="1"/>
          </p:cNvGraphicFramePr>
          <p:nvPr/>
        </p:nvGraphicFramePr>
        <p:xfrm>
          <a:off x="5257801" y="3505200"/>
          <a:ext cx="2133599" cy="609600"/>
        </p:xfrm>
        <a:graphic>
          <a:graphicData uri="http://schemas.openxmlformats.org/drawingml/2006/table">
            <a:tbl>
              <a:tblPr/>
              <a:tblGrid>
                <a:gridCol w="534296">
                  <a:extLst>
                    <a:ext uri="{9D8B030D-6E8A-4147-A177-3AD203B41FA5}">
                      <a16:colId xmlns:a16="http://schemas.microsoft.com/office/drawing/2014/main" val="20000"/>
                    </a:ext>
                  </a:extLst>
                </a:gridCol>
                <a:gridCol w="532504">
                  <a:extLst>
                    <a:ext uri="{9D8B030D-6E8A-4147-A177-3AD203B41FA5}">
                      <a16:colId xmlns:a16="http://schemas.microsoft.com/office/drawing/2014/main" val="20001"/>
                    </a:ext>
                  </a:extLst>
                </a:gridCol>
                <a:gridCol w="534296">
                  <a:extLst>
                    <a:ext uri="{9D8B030D-6E8A-4147-A177-3AD203B41FA5}">
                      <a16:colId xmlns:a16="http://schemas.microsoft.com/office/drawing/2014/main" val="20002"/>
                    </a:ext>
                  </a:extLst>
                </a:gridCol>
                <a:gridCol w="532503">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81" name="Picture 23" descr="happyface2">
            <a:extLst>
              <a:ext uri="{FF2B5EF4-FFF2-40B4-BE49-F238E27FC236}">
                <a16:creationId xmlns:a16="http://schemas.microsoft.com/office/drawing/2014/main" id="{4F24BF66-57A2-4A8D-9AE0-20E81E3611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a:extLst>
              <a:ext uri="{FF2B5EF4-FFF2-40B4-BE49-F238E27FC236}">
                <a16:creationId xmlns:a16="http://schemas.microsoft.com/office/drawing/2014/main" id="{D55C1E28-35AA-492C-8B7B-66B7C5851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a:extLst>
              <a:ext uri="{FF2B5EF4-FFF2-40B4-BE49-F238E27FC236}">
                <a16:creationId xmlns:a16="http://schemas.microsoft.com/office/drawing/2014/main" id="{29D7F59A-BDE6-45EA-AB1F-51A219F373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a:extLst>
              <a:ext uri="{FF2B5EF4-FFF2-40B4-BE49-F238E27FC236}">
                <a16:creationId xmlns:a16="http://schemas.microsoft.com/office/drawing/2014/main" id="{CFFE75DC-8F82-4D4E-855D-4DA48D7056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a:extLst>
              <a:ext uri="{FF2B5EF4-FFF2-40B4-BE49-F238E27FC236}">
                <a16:creationId xmlns:a16="http://schemas.microsoft.com/office/drawing/2014/main" id="{E30D4D20-4D24-4ADB-A100-F8F34B1B47D4}"/>
              </a:ext>
            </a:extLst>
          </p:cNvPr>
          <p:cNvPicPr>
            <a:picLocks noChangeAspect="1" noChangeArrowheads="1"/>
          </p:cNvPicPr>
          <p:nvPr/>
        </p:nvPicPr>
        <p:blipFill>
          <a:blip r:embed="rId7">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a:extLst>
              <a:ext uri="{FF2B5EF4-FFF2-40B4-BE49-F238E27FC236}">
                <a16:creationId xmlns:a16="http://schemas.microsoft.com/office/drawing/2014/main" id="{79C3CDB1-A585-4389-92AD-5A8EE25E00D3}"/>
              </a:ext>
            </a:extLst>
          </p:cNvPr>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364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CFC825-186A-C1EE-AB4C-3DD46BD6F85B}"/>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82CB6C8-5F8E-75D0-B959-25D8ADA6AE00}"/>
              </a:ext>
            </a:extLst>
          </p:cNvPr>
          <p:cNvCxnSpPr>
            <a:cxnSpLocks/>
            <a:stCxn id="2" idx="3"/>
            <a:endCxn id="10" idx="1"/>
          </p:cNvCxnSpPr>
          <p:nvPr/>
        </p:nvCxnSpPr>
        <p:spPr>
          <a:xfrm flipV="1">
            <a:off x="3371850" y="1237394"/>
            <a:ext cx="1085850" cy="21773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14D1F-0DB3-C857-F716-69E0306A4BAF}"/>
              </a:ext>
            </a:extLst>
          </p:cNvPr>
          <p:cNvSpPr/>
          <p:nvPr/>
        </p:nvSpPr>
        <p:spPr>
          <a:xfrm>
            <a:off x="4457700" y="760287"/>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tồn tại ở thể rắn, thể lỏng, thể khí.</a:t>
            </a:r>
          </a:p>
        </p:txBody>
      </p:sp>
      <p:cxnSp>
        <p:nvCxnSpPr>
          <p:cNvPr id="11" name="Straight Connector 10">
            <a:extLst>
              <a:ext uri="{FF2B5EF4-FFF2-40B4-BE49-F238E27FC236}">
                <a16:creationId xmlns:a16="http://schemas.microsoft.com/office/drawing/2014/main" id="{E8F863B3-6939-DD15-DD74-8F1832E2CF5A}"/>
              </a:ext>
            </a:extLst>
          </p:cNvPr>
          <p:cNvCxnSpPr>
            <a:cxnSpLocks/>
            <a:stCxn id="2" idx="3"/>
          </p:cNvCxnSpPr>
          <p:nvPr/>
        </p:nvCxnSpPr>
        <p:spPr>
          <a:xfrm flipV="1">
            <a:off x="3371850" y="2928135"/>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10245FD-3A04-693C-A578-FF8E333F13F3}"/>
              </a:ext>
            </a:extLst>
          </p:cNvPr>
          <p:cNvSpPr/>
          <p:nvPr/>
        </p:nvSpPr>
        <p:spPr>
          <a:xfrm>
            <a:off x="4591050" y="2057401"/>
            <a:ext cx="72675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chuyển từ thể này sang thể khác thông qua các hiện tượng: bay hơi, ngưng tụ, đông đặc, nóng chảy.</a:t>
            </a:r>
          </a:p>
        </p:txBody>
      </p:sp>
      <p:cxnSp>
        <p:nvCxnSpPr>
          <p:cNvPr id="17" name="Straight Connector 16">
            <a:extLst>
              <a:ext uri="{FF2B5EF4-FFF2-40B4-BE49-F238E27FC236}">
                <a16:creationId xmlns:a16="http://schemas.microsoft.com/office/drawing/2014/main" id="{E6503FDA-8221-A6E3-6056-7FD1BC8A9D1E}"/>
              </a:ext>
            </a:extLst>
          </p:cNvPr>
          <p:cNvCxnSpPr>
            <a:cxnSpLocks/>
            <a:stCxn id="2" idx="3"/>
            <a:endCxn id="18" idx="1"/>
          </p:cNvCxnSpPr>
          <p:nvPr/>
        </p:nvCxnSpPr>
        <p:spPr>
          <a:xfrm>
            <a:off x="3371850" y="3414713"/>
            <a:ext cx="1238250" cy="17262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81A25C6-2F0A-AEF6-2045-BAD8BDE6EEFC}"/>
              </a:ext>
            </a:extLst>
          </p:cNvPr>
          <p:cNvSpPr/>
          <p:nvPr/>
        </p:nvSpPr>
        <p:spPr>
          <a:xfrm>
            <a:off x="4610100" y="3819525"/>
            <a:ext cx="7267575" cy="2642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Trong điều kiện tự nhiên, nước từ mặt đất, sông, hồ, biển,... bay hơi vào trong không khí rồi ngưng tụ thành giọt nước nhỏ li ti. Những giọt nước lớn dần rồi rơi xuống thành mưa và trở về với đất, sông, hồ, biển,... Hiện tượng đó được lặp đi lặp lại tạo thành “vòng tuần hoàn của nước trong tự nhiên”.</a:t>
            </a:r>
          </a:p>
        </p:txBody>
      </p:sp>
    </p:spTree>
    <p:extLst>
      <p:ext uri="{BB962C8B-B14F-4D97-AF65-F5344CB8AC3E}">
        <p14:creationId xmlns:p14="http://schemas.microsoft.com/office/powerpoint/2010/main" val="3241809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4D823-59C8-3D20-C66F-0E68C65BAC79}"/>
              </a:ext>
            </a:extLst>
          </p:cNvPr>
          <p:cNvPicPr>
            <a:picLocks noChangeAspect="1"/>
          </p:cNvPicPr>
          <p:nvPr/>
        </p:nvPicPr>
        <p:blipFill>
          <a:blip r:embed="rId3"/>
          <a:stretch>
            <a:fillRect/>
          </a:stretch>
        </p:blipFill>
        <p:spPr>
          <a:xfrm>
            <a:off x="2176381" y="1615701"/>
            <a:ext cx="7736495" cy="1859441"/>
          </a:xfrm>
          <a:prstGeom prst="rect">
            <a:avLst/>
          </a:prstGeom>
        </p:spPr>
      </p:pic>
    </p:spTree>
    <p:extLst>
      <p:ext uri="{BB962C8B-B14F-4D97-AF65-F5344CB8AC3E}">
        <p14:creationId xmlns:p14="http://schemas.microsoft.com/office/powerpoint/2010/main" val="1164897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131D9-91B7-0AEB-077F-3D2EC6ED2C45}"/>
              </a:ext>
            </a:extLst>
          </p:cNvPr>
          <p:cNvPicPr>
            <a:picLocks noChangeAspect="1"/>
          </p:cNvPicPr>
          <p:nvPr/>
        </p:nvPicPr>
        <p:blipFill>
          <a:blip r:embed="rId3"/>
          <a:stretch>
            <a:fillRect/>
          </a:stretch>
        </p:blipFill>
        <p:spPr>
          <a:xfrm>
            <a:off x="424665" y="463942"/>
            <a:ext cx="1828800" cy="628650"/>
          </a:xfrm>
          <a:prstGeom prst="rect">
            <a:avLst/>
          </a:prstGeom>
        </p:spPr>
      </p:pic>
      <p:pic>
        <p:nvPicPr>
          <p:cNvPr id="6" name="Picture 5">
            <a:extLst>
              <a:ext uri="{FF2B5EF4-FFF2-40B4-BE49-F238E27FC236}">
                <a16:creationId xmlns:a16="http://schemas.microsoft.com/office/drawing/2014/main" id="{8AE22EA4-3A6A-EE70-1AF0-52AE8085C8FA}"/>
              </a:ext>
            </a:extLst>
          </p:cNvPr>
          <p:cNvPicPr>
            <a:picLocks noChangeAspect="1"/>
          </p:cNvPicPr>
          <p:nvPr/>
        </p:nvPicPr>
        <p:blipFill>
          <a:blip r:embed="rId4"/>
          <a:stretch>
            <a:fillRect/>
          </a:stretch>
        </p:blipFill>
        <p:spPr>
          <a:xfrm>
            <a:off x="672956" y="1512175"/>
            <a:ext cx="10310117" cy="4541856"/>
          </a:xfrm>
          <a:prstGeom prst="rect">
            <a:avLst/>
          </a:prstGeom>
        </p:spPr>
      </p:pic>
    </p:spTree>
    <p:extLst>
      <p:ext uri="{BB962C8B-B14F-4D97-AF65-F5344CB8AC3E}">
        <p14:creationId xmlns:p14="http://schemas.microsoft.com/office/powerpoint/2010/main" val="319642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0C7C33-3A37-BDF9-3906-622DE0C99F86}"/>
              </a:ext>
            </a:extLst>
          </p:cNvPr>
          <p:cNvPicPr>
            <a:picLocks noChangeAspect="1"/>
          </p:cNvPicPr>
          <p:nvPr/>
        </p:nvPicPr>
        <p:blipFill>
          <a:blip r:embed="rId3"/>
          <a:stretch>
            <a:fillRect/>
          </a:stretch>
        </p:blipFill>
        <p:spPr>
          <a:xfrm>
            <a:off x="2300231" y="191053"/>
            <a:ext cx="7468247" cy="5797798"/>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2C06E3C4-FCE3-1936-6120-03A15C372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3" name="图片 2">
            <a:extLst>
              <a:ext uri="{FF2B5EF4-FFF2-40B4-BE49-F238E27FC236}">
                <a16:creationId xmlns:a16="http://schemas.microsoft.com/office/drawing/2014/main" id="{723CCB44-1165-BEB1-3757-03F44053F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a:extLst>
              <a:ext uri="{FF2B5EF4-FFF2-40B4-BE49-F238E27FC236}">
                <a16:creationId xmlns:a16="http://schemas.microsoft.com/office/drawing/2014/main" id="{F2CD7D98-2EFD-2DBC-2892-57949EF9F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a:extLst>
              <a:ext uri="{FF2B5EF4-FFF2-40B4-BE49-F238E27FC236}">
                <a16:creationId xmlns:a16="http://schemas.microsoft.com/office/drawing/2014/main" id="{22130DB4-B7D6-9F46-527B-31B01374220F}"/>
              </a:ext>
            </a:extLst>
          </p:cNvPr>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extLst>
      <p:ext uri="{BB962C8B-B14F-4D97-AF65-F5344CB8AC3E}">
        <p14:creationId xmlns:p14="http://schemas.microsoft.com/office/powerpoint/2010/main" val="245064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Vòng tuần hoàn của nước trên Trái Đất _ Sawavietnam #67">
            <a:hlinkClick r:id="" action="ppaction://media"/>
            <a:extLst>
              <a:ext uri="{FF2B5EF4-FFF2-40B4-BE49-F238E27FC236}">
                <a16:creationId xmlns:a16="http://schemas.microsoft.com/office/drawing/2014/main" id="{E90F59B9-3BF6-4197-921D-19FA83C0CF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045253288"/>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54C9BDF-6102-E8C3-A5B2-7C182246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5"/>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6">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1766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òng tuần hoàn của nước">
            <a:hlinkClick r:id="" action="ppaction://media"/>
            <a:extLst>
              <a:ext uri="{FF2B5EF4-FFF2-40B4-BE49-F238E27FC236}">
                <a16:creationId xmlns:a16="http://schemas.microsoft.com/office/drawing/2014/main" id="{9FB3877A-E900-FE5F-0B3B-C342B2A48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85152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a:extLst>
              <a:ext uri="{FF2B5EF4-FFF2-40B4-BE49-F238E27FC236}">
                <a16:creationId xmlns:a16="http://schemas.microsoft.com/office/drawing/2014/main" id="{BF93A697-FDD1-44C4-5410-9EF78401910E}"/>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7573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2691845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拥有20W+精美PPT模板 更多PPT模板下载至：www.58pic.com/office/pp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Montserrat"/>
        <a:ea typeface=""/>
        <a:cs typeface=""/>
        <a:font script="Jpan" typeface="游ゴシック Light"/>
        <a:font script="Hang" typeface="맑은 고딕"/>
        <a:font script="Hans" typeface="Montserra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Montserrat"/>
        <a:ea typeface=""/>
        <a:cs typeface=""/>
        <a:font script="Jpan" typeface="游ゴシック"/>
        <a:font script="Hang" typeface="맑은 고딕"/>
        <a:font script="Hans" typeface="Montserrat"/>
        <a:font script="Hant" typeface="新細明體"/>
        <a:font script="Arab" typeface="Montserrat"/>
        <a:font script="Hebr" typeface="Montserra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Montserrat"/>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TotalTime>
  <Words>911</Words>
  <Application>Microsoft Office PowerPoint</Application>
  <PresentationFormat>Widescreen</PresentationFormat>
  <Paragraphs>93</Paragraphs>
  <Slides>21</Slides>
  <Notes>19</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等线</vt:lpstr>
      <vt:lpstr>等线 Light</vt:lpstr>
      <vt:lpstr>微软雅黑</vt:lpstr>
      <vt:lpstr>#9Slide05 Phobia</vt:lpstr>
      <vt:lpstr>Arial</vt:lpstr>
      <vt:lpstr>Calibri</vt:lpstr>
      <vt:lpstr>Cambria</vt:lpstr>
      <vt:lpstr>Montserrat</vt:lpstr>
      <vt:lpstr>Times New Roman</vt:lpstr>
      <vt:lpstr>Trebuchet MS</vt:lpstr>
      <vt:lpstr>Wingdings 3</vt:lpstr>
      <vt:lpstr>字魂105号-简雅黑</vt:lpstr>
      <vt:lpstr>Office 主题​​</vt:lpstr>
      <vt:lpstr>Office Theme</vt:lpstr>
      <vt:lpstr>千图网拥有20W+精美PPT模板 更多PPT模板下载至：www.58pic.com/office/ppt​​</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40</cp:revision>
  <dcterms:created xsi:type="dcterms:W3CDTF">2023-07-04T05:48:15Z</dcterms:created>
  <dcterms:modified xsi:type="dcterms:W3CDTF">2024-09-23T15:45:41Z</dcterms:modified>
</cp:coreProperties>
</file>