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5"/>
  </p:notesMasterIdLst>
  <p:sldIdLst>
    <p:sldId id="314" r:id="rId4"/>
    <p:sldId id="315" r:id="rId5"/>
    <p:sldId id="317" r:id="rId6"/>
    <p:sldId id="257" r:id="rId7"/>
    <p:sldId id="341" r:id="rId8"/>
    <p:sldId id="330" r:id="rId9"/>
    <p:sldId id="318" r:id="rId10"/>
    <p:sldId id="316" r:id="rId11"/>
    <p:sldId id="258" r:id="rId12"/>
    <p:sldId id="322" r:id="rId13"/>
    <p:sldId id="324" r:id="rId14"/>
    <p:sldId id="342" r:id="rId15"/>
    <p:sldId id="343" r:id="rId16"/>
    <p:sldId id="340" r:id="rId17"/>
    <p:sldId id="267" r:id="rId18"/>
    <p:sldId id="326" r:id="rId19"/>
    <p:sldId id="344" r:id="rId20"/>
    <p:sldId id="345" r:id="rId21"/>
    <p:sldId id="281" r:id="rId22"/>
    <p:sldId id="282" r:id="rId23"/>
    <p:sldId id="285" r:id="rId24"/>
    <p:sldId id="369" r:id="rId25"/>
    <p:sldId id="370" r:id="rId26"/>
    <p:sldId id="365" r:id="rId27"/>
    <p:sldId id="366" r:id="rId28"/>
    <p:sldId id="367" r:id="rId29"/>
    <p:sldId id="368" r:id="rId30"/>
    <p:sldId id="371" r:id="rId31"/>
    <p:sldId id="272" r:id="rId32"/>
    <p:sldId id="289"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4" autoAdjust="0"/>
  </p:normalViewPr>
  <p:slideViewPr>
    <p:cSldViewPr snapToGrid="0">
      <p:cViewPr varScale="1">
        <p:scale>
          <a:sx n="61" d="100"/>
          <a:sy n="61" d="100"/>
        </p:scale>
        <p:origin x="3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23/9/2024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23/9/2024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23/9/2024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23/9/2024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23/9/2024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809B3500-9A6B-05B8-14E5-18C458DF82C0}"/>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2000250" y="266700"/>
            <a:ext cx="1733550" cy="1733550"/>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23/9/2024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control" Target="../activeX/activeX1.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9.wmf"/><Relationship Id="rId2" Type="http://schemas.openxmlformats.org/officeDocument/2006/relationships/slideLayout" Target="../slideLayouts/slideLayout51.xml"/><Relationship Id="rId1" Type="http://schemas.openxmlformats.org/officeDocument/2006/relationships/control" Target="../activeX/activeX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1.xml"/><Relationship Id="rId1" Type="http://schemas.openxmlformats.org/officeDocument/2006/relationships/control" Target="../activeX/activeX3.xml"/><Relationship Id="rId6" Type="http://schemas.openxmlformats.org/officeDocument/2006/relationships/image" Target="../media/image49.wmf"/><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55.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17.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8C1C5-FE89-C613-F029-DB0BEF07BAC1}"/>
              </a:ext>
            </a:extLst>
          </p:cNvPr>
          <p:cNvSpPr txBox="1"/>
          <p:nvPr/>
        </p:nvSpPr>
        <p:spPr>
          <a:xfrm>
            <a:off x="3273972" y="2427890"/>
            <a:ext cx="5644055" cy="1169551"/>
          </a:xfrm>
          <a:prstGeom prst="rect">
            <a:avLst/>
          </a:prstGeom>
          <a:noFill/>
        </p:spPr>
        <p:txBody>
          <a:bodyPr wrap="square" rtlCol="0">
            <a:spAutoFit/>
          </a:bodyPr>
          <a:lstStyle/>
          <a:p>
            <a:pPr algn="ctr"/>
            <a:r>
              <a:rPr lang="en-US" sz="7000" b="1" dirty="0">
                <a:solidFill>
                  <a:srgbClr val="FF0000"/>
                </a:solidFill>
              </a:rPr>
              <a:t>CÙNG CHIA SẺ</a:t>
            </a: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4"/>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3"/>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4"/>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3"/>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4"/>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3"/>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4"/>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3"/>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6"/>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6"/>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701</Words>
  <Application>Microsoft Office PowerPoint</Application>
  <PresentationFormat>Widescreen</PresentationFormat>
  <Paragraphs>46</Paragraphs>
  <Slides>31</Slides>
  <Notes>17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Bellota Text</vt:lpstr>
      <vt:lpstr>Calibri</vt:lpstr>
      <vt:lpstr>Calibri Light</vt:lpstr>
      <vt:lpstr>Cambria</vt:lpstr>
      <vt:lpstr>Chau Philomene One</vt:lpstr>
      <vt:lpstr>Poller One</vt:lpstr>
      <vt:lpstr>Segoe UI Historic</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2023-06-29T11:42:52Z</dcterms:created>
  <dcterms:modified xsi:type="dcterms:W3CDTF">2024-09-23T16:02:25Z</dcterms:modified>
</cp:coreProperties>
</file>