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133373-4231-FF50-3918-9FD2D372EE49}"/>
              </a:ext>
            </a:extLst>
          </p:cNvPr>
          <p:cNvSpPr txBox="1"/>
          <p:nvPr/>
        </p:nvSpPr>
        <p:spPr>
          <a:xfrm>
            <a:off x="159026" y="6291470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– </a:t>
            </a:r>
            <a:r>
              <a:rPr lang="en-US" sz="2400" dirty="0" err="1"/>
              <a:t>Zalo</a:t>
            </a:r>
            <a:r>
              <a:rPr lang="en-US" sz="2400" dirty="0"/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DB44D04-2EC3-1BB7-B332-7D4B53F552DE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CD82D-D0E0-DF65-22F8-3D58B94D94B6}"/>
              </a:ext>
            </a:extLst>
          </p:cNvPr>
          <p:cNvSpPr txBox="1"/>
          <p:nvPr/>
        </p:nvSpPr>
        <p:spPr>
          <a:xfrm>
            <a:off x="159026" y="6396335"/>
            <a:ext cx="590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Thảo</a:t>
            </a:r>
            <a:r>
              <a:rPr lang="en-US" sz="2400" dirty="0">
                <a:solidFill>
                  <a:srgbClr val="FFFF00"/>
                </a:solidFill>
              </a:rPr>
              <a:t> – </a:t>
            </a:r>
            <a:r>
              <a:rPr lang="en-US" sz="2400" dirty="0" err="1">
                <a:solidFill>
                  <a:srgbClr val="FFFF00"/>
                </a:solidFill>
              </a:rPr>
              <a:t>Zalo</a:t>
            </a:r>
            <a:r>
              <a:rPr lang="en-US" sz="2400" dirty="0">
                <a:solidFill>
                  <a:srgbClr val="FFFF00"/>
                </a:solidFill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28B84F2D-1E14-0D26-F37A-15041698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811E2F98-5020-5939-4285-40BB67B64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4097338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</a:t>
            </a:r>
          </a:p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4127818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 defTabSz="914377">
              <a:buAutoNum type="alphaUcPeriod"/>
            </a:pP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</a:t>
            </a:r>
          </a:p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654</Words>
  <Application>Microsoft Office PowerPoint</Application>
  <PresentationFormat>Widescreen</PresentationFormat>
  <Paragraphs>124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2023-06-12T07:28:06Z</dcterms:created>
  <dcterms:modified xsi:type="dcterms:W3CDTF">2024-09-08T10:44:29Z</dcterms:modified>
</cp:coreProperties>
</file>