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7"/>
  </p:notesMasterIdLst>
  <p:sldIdLst>
    <p:sldId id="320" r:id="rId6"/>
    <p:sldId id="257" r:id="rId7"/>
    <p:sldId id="304" r:id="rId8"/>
    <p:sldId id="374" r:id="rId9"/>
    <p:sldId id="375" r:id="rId10"/>
    <p:sldId id="376" r:id="rId11"/>
    <p:sldId id="285" r:id="rId12"/>
    <p:sldId id="321" r:id="rId13"/>
    <p:sldId id="377" r:id="rId14"/>
    <p:sldId id="355" r:id="rId15"/>
    <p:sldId id="378" r:id="rId16"/>
    <p:sldId id="379" r:id="rId17"/>
    <p:sldId id="365" r:id="rId18"/>
    <p:sldId id="360" r:id="rId19"/>
    <p:sldId id="380" r:id="rId20"/>
    <p:sldId id="381" r:id="rId21"/>
    <p:sldId id="382" r:id="rId22"/>
    <p:sldId id="358" r:id="rId23"/>
    <p:sldId id="384" r:id="rId24"/>
    <p:sldId id="383" r:id="rId25"/>
    <p:sldId id="393" r:id="rId26"/>
    <p:sldId id="390" r:id="rId27"/>
    <p:sldId id="391" r:id="rId28"/>
    <p:sldId id="386" r:id="rId29"/>
    <p:sldId id="281" r:id="rId30"/>
    <p:sldId id="282" r:id="rId31"/>
    <p:sldId id="283" r:id="rId32"/>
    <p:sldId id="284" r:id="rId33"/>
    <p:sldId id="387" r:id="rId34"/>
    <p:sldId id="328"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5" d="100"/>
          <a:sy n="75" d="100"/>
        </p:scale>
        <p:origin x="88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24/9/2024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0.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svg"/><Relationship Id="rId2" Type="http://schemas.openxmlformats.org/officeDocument/2006/relationships/image" Target="../media/image49.png"/><Relationship Id="rId16" Type="http://schemas.openxmlformats.org/officeDocument/2006/relationships/image" Target="../media/image63.sv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4.pn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31.svg"/><Relationship Id="rId12"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9.svg"/><Relationship Id="rId15" Type="http://schemas.openxmlformats.org/officeDocument/2006/relationships/image" Target="../media/image68.pn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1.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5.wav"/><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jpg"/><Relationship Id="rId10" Type="http://schemas.openxmlformats.org/officeDocument/2006/relationships/image" Target="../media/image80.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79.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jpg"/><Relationship Id="rId10" Type="http://schemas.openxmlformats.org/officeDocument/2006/relationships/image" Target="../media/image81.png"/><Relationship Id="rId4" Type="http://schemas.openxmlformats.org/officeDocument/2006/relationships/audio" Target="../media/audio6.wav"/><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0.png"/><Relationship Id="rId3" Type="http://schemas.openxmlformats.org/officeDocument/2006/relationships/slideLayout" Target="../slideLayouts/slideLayout41.xml"/><Relationship Id="rId7" Type="http://schemas.openxmlformats.org/officeDocument/2006/relationships/image" Target="../media/image77.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2.png"/><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8.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6.png"/><Relationship Id="rId10" Type="http://schemas.openxmlformats.org/officeDocument/2006/relationships/image" Target="../media/image86.png"/><Relationship Id="rId4" Type="http://schemas.openxmlformats.org/officeDocument/2006/relationships/image" Target="../media/image15.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1.svg"/><Relationship Id="rId12"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15.png"/><Relationship Id="rId5" Type="http://schemas.openxmlformats.org/officeDocument/2006/relationships/image" Target="../media/image29.svg"/><Relationship Id="rId1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14.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BECC50-D5BF-2DC3-DAF5-354E5607E711}"/>
              </a:ext>
            </a:extLst>
          </p:cNvPr>
          <p:cNvGrpSpPr/>
          <p:nvPr/>
        </p:nvGrpSpPr>
        <p:grpSpPr>
          <a:xfrm>
            <a:off x="428625" y="2223917"/>
            <a:ext cx="3024000" cy="2264220"/>
            <a:chOff x="428625" y="2223917"/>
            <a:chExt cx="3024000" cy="2264220"/>
          </a:xfrm>
        </p:grpSpPr>
        <p:sp>
          <p:nvSpPr>
            <p:cNvPr id="3" name="Freeform 2">
              <a:extLst>
                <a:ext uri="{FF2B5EF4-FFF2-40B4-BE49-F238E27FC236}">
                  <a16:creationId xmlns:a16="http://schemas.microsoft.com/office/drawing/2014/main" id="{F320EB52-B525-97E9-D8C2-184226CFC877}"/>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8E9D9CB-2906-9730-A023-70A7A2076ED7}"/>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5" name="Freeform 2">
            <a:extLst>
              <a:ext uri="{FF2B5EF4-FFF2-40B4-BE49-F238E27FC236}">
                <a16:creationId xmlns:a16="http://schemas.microsoft.com/office/drawing/2014/main" id="{4A8AE904-57A2-4E94-B324-BEEF1309A033}"/>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9A695FA4-DC1A-8C83-C920-C8CC1CD770F4}"/>
              </a:ext>
            </a:extLst>
          </p:cNvPr>
          <p:cNvGrpSpPr/>
          <p:nvPr/>
        </p:nvGrpSpPr>
        <p:grpSpPr>
          <a:xfrm>
            <a:off x="4175475" y="716851"/>
            <a:ext cx="4025550" cy="1111950"/>
            <a:chOff x="4404075" y="602550"/>
            <a:chExt cx="5315519" cy="1483055"/>
          </a:xfrm>
        </p:grpSpPr>
        <p:sp>
          <p:nvSpPr>
            <p:cNvPr id="7" name="Freeform 3">
              <a:extLst>
                <a:ext uri="{FF2B5EF4-FFF2-40B4-BE49-F238E27FC236}">
                  <a16:creationId xmlns:a16="http://schemas.microsoft.com/office/drawing/2014/main" id="{7D673BDC-26D5-ECA1-D927-7AC032B887E2}"/>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0D15CEA0-7FEE-A632-3C0A-96CACCC98D40}"/>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3">
            <a:extLst>
              <a:ext uri="{FF2B5EF4-FFF2-40B4-BE49-F238E27FC236}">
                <a16:creationId xmlns:a16="http://schemas.microsoft.com/office/drawing/2014/main" id="{F4E5F3BB-7DBD-4B84-7BE0-E7AA01EBD59C}"/>
              </a:ext>
            </a:extLst>
          </p:cNvPr>
          <p:cNvPicPr>
            <a:picLocks noChangeAspect="1"/>
          </p:cNvPicPr>
          <p:nvPr/>
        </p:nvPicPr>
        <p:blipFill>
          <a:blip r:embed="rId8"/>
          <a:srcRect/>
          <a:stretch>
            <a:fillRect/>
          </a:stretch>
        </p:blipFill>
        <p:spPr>
          <a:xfrm>
            <a:off x="7852125" y="1117950"/>
            <a:ext cx="1029333" cy="463200"/>
          </a:xfrm>
          <a:prstGeom prst="rect">
            <a:avLst/>
          </a:prstGeom>
        </p:spPr>
      </p:pic>
      <p:grpSp>
        <p:nvGrpSpPr>
          <p:cNvPr id="10" name="Group 9">
            <a:extLst>
              <a:ext uri="{FF2B5EF4-FFF2-40B4-BE49-F238E27FC236}">
                <a16:creationId xmlns:a16="http://schemas.microsoft.com/office/drawing/2014/main" id="{74F27EA2-66D9-76B4-A6FC-968A556B991B}"/>
              </a:ext>
            </a:extLst>
          </p:cNvPr>
          <p:cNvGrpSpPr/>
          <p:nvPr/>
        </p:nvGrpSpPr>
        <p:grpSpPr>
          <a:xfrm>
            <a:off x="9010649" y="95250"/>
            <a:ext cx="2428876" cy="1762125"/>
            <a:chOff x="8877299" y="85725"/>
            <a:chExt cx="2428876" cy="1876425"/>
          </a:xfrm>
        </p:grpSpPr>
        <p:sp>
          <p:nvSpPr>
            <p:cNvPr id="11" name="Freeform 8">
              <a:extLst>
                <a:ext uri="{FF2B5EF4-FFF2-40B4-BE49-F238E27FC236}">
                  <a16:creationId xmlns:a16="http://schemas.microsoft.com/office/drawing/2014/main" id="{B2896605-2873-7600-B6E9-1F131F058581}"/>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640C79D0-79F2-49D5-BF35-AD5FD6A58882}"/>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13" name="Freeform 6">
            <a:extLst>
              <a:ext uri="{FF2B5EF4-FFF2-40B4-BE49-F238E27FC236}">
                <a16:creationId xmlns:a16="http://schemas.microsoft.com/office/drawing/2014/main" id="{AF6EA4F5-22DF-6B57-72D5-2BAF263239AE}"/>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E3BA0A35-C019-3D74-DB60-673154298308}"/>
              </a:ext>
            </a:extLst>
          </p:cNvPr>
          <p:cNvGrpSpPr/>
          <p:nvPr/>
        </p:nvGrpSpPr>
        <p:grpSpPr>
          <a:xfrm>
            <a:off x="4414649" y="2652152"/>
            <a:ext cx="3910201" cy="1234048"/>
            <a:chOff x="4414649" y="2652152"/>
            <a:chExt cx="3910201" cy="1234048"/>
          </a:xfrm>
        </p:grpSpPr>
        <p:sp>
          <p:nvSpPr>
            <p:cNvPr id="15" name="Freeform 6">
              <a:extLst>
                <a:ext uri="{FF2B5EF4-FFF2-40B4-BE49-F238E27FC236}">
                  <a16:creationId xmlns:a16="http://schemas.microsoft.com/office/drawing/2014/main" id="{50FFE8C9-031E-0207-D5D2-3495480FBFD1}"/>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04C689BA-ED9F-2440-88D6-46283DA7DD1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7" name="Picture 3">
            <a:extLst>
              <a:ext uri="{FF2B5EF4-FFF2-40B4-BE49-F238E27FC236}">
                <a16:creationId xmlns:a16="http://schemas.microsoft.com/office/drawing/2014/main" id="{22A3BE81-EE42-B05F-09C2-41D19292E1E8}"/>
              </a:ext>
            </a:extLst>
          </p:cNvPr>
          <p:cNvPicPr>
            <a:picLocks noChangeAspect="1"/>
          </p:cNvPicPr>
          <p:nvPr/>
        </p:nvPicPr>
        <p:blipFill>
          <a:blip r:embed="rId8"/>
          <a:srcRect/>
          <a:stretch>
            <a:fillRect/>
          </a:stretch>
        </p:blipFill>
        <p:spPr>
          <a:xfrm>
            <a:off x="8042625" y="3032475"/>
            <a:ext cx="1029333" cy="463200"/>
          </a:xfrm>
          <a:prstGeom prst="rect">
            <a:avLst/>
          </a:prstGeom>
        </p:spPr>
      </p:pic>
      <p:grpSp>
        <p:nvGrpSpPr>
          <p:cNvPr id="18" name="Group 17">
            <a:extLst>
              <a:ext uri="{FF2B5EF4-FFF2-40B4-BE49-F238E27FC236}">
                <a16:creationId xmlns:a16="http://schemas.microsoft.com/office/drawing/2014/main" id="{D50550DD-E239-CD8C-7990-45F3F9A583D0}"/>
              </a:ext>
            </a:extLst>
          </p:cNvPr>
          <p:cNvGrpSpPr/>
          <p:nvPr/>
        </p:nvGrpSpPr>
        <p:grpSpPr>
          <a:xfrm>
            <a:off x="9025268" y="1957720"/>
            <a:ext cx="2743201" cy="1876425"/>
            <a:chOff x="8877299" y="85725"/>
            <a:chExt cx="2428876" cy="1876425"/>
          </a:xfrm>
        </p:grpSpPr>
        <p:sp>
          <p:nvSpPr>
            <p:cNvPr id="19" name="Freeform 8">
              <a:extLst>
                <a:ext uri="{FF2B5EF4-FFF2-40B4-BE49-F238E27FC236}">
                  <a16:creationId xmlns:a16="http://schemas.microsoft.com/office/drawing/2014/main" id="{BAB97346-2320-234B-87C0-34D51DA8E144}"/>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6F785FA-6A1A-8AE1-056E-B23052CF74B4}"/>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21" name="Freeform 2">
            <a:extLst>
              <a:ext uri="{FF2B5EF4-FFF2-40B4-BE49-F238E27FC236}">
                <a16:creationId xmlns:a16="http://schemas.microsoft.com/office/drawing/2014/main" id="{960E922E-5BC4-0167-3846-07FE198A5854}"/>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907AE954-583E-3D35-6BB6-738FB5AD772D}"/>
              </a:ext>
            </a:extLst>
          </p:cNvPr>
          <p:cNvGrpSpPr/>
          <p:nvPr/>
        </p:nvGrpSpPr>
        <p:grpSpPr>
          <a:xfrm>
            <a:off x="4377799" y="4362450"/>
            <a:ext cx="3908951" cy="1200149"/>
            <a:chOff x="4377799" y="4362450"/>
            <a:chExt cx="3908951" cy="1200149"/>
          </a:xfrm>
        </p:grpSpPr>
        <p:sp>
          <p:nvSpPr>
            <p:cNvPr id="23" name="Freeform 4">
              <a:extLst>
                <a:ext uri="{FF2B5EF4-FFF2-40B4-BE49-F238E27FC236}">
                  <a16:creationId xmlns:a16="http://schemas.microsoft.com/office/drawing/2014/main" id="{A9050F59-6DA3-BD9D-7DA8-285DE79CC14F}"/>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AF0F58DB-F92D-12AB-B512-2EFCB5112B5B}"/>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3">
            <a:extLst>
              <a:ext uri="{FF2B5EF4-FFF2-40B4-BE49-F238E27FC236}">
                <a16:creationId xmlns:a16="http://schemas.microsoft.com/office/drawing/2014/main" id="{37786F0B-F5C6-6341-7122-44FFF3E0EEF3}"/>
              </a:ext>
            </a:extLst>
          </p:cNvPr>
          <p:cNvPicPr>
            <a:picLocks noChangeAspect="1"/>
          </p:cNvPicPr>
          <p:nvPr/>
        </p:nvPicPr>
        <p:blipFill>
          <a:blip r:embed="rId8"/>
          <a:srcRect/>
          <a:stretch>
            <a:fillRect/>
          </a:stretch>
        </p:blipFill>
        <p:spPr>
          <a:xfrm>
            <a:off x="8099775" y="4842225"/>
            <a:ext cx="1029333" cy="463200"/>
          </a:xfrm>
          <a:prstGeom prst="rect">
            <a:avLst/>
          </a:prstGeom>
        </p:spPr>
      </p:pic>
      <p:grpSp>
        <p:nvGrpSpPr>
          <p:cNvPr id="26" name="Group 25">
            <a:extLst>
              <a:ext uri="{FF2B5EF4-FFF2-40B4-BE49-F238E27FC236}">
                <a16:creationId xmlns:a16="http://schemas.microsoft.com/office/drawing/2014/main" id="{A93E4D11-2A80-4560-F4CC-06B01D6D1256}"/>
              </a:ext>
            </a:extLst>
          </p:cNvPr>
          <p:cNvGrpSpPr/>
          <p:nvPr/>
        </p:nvGrpSpPr>
        <p:grpSpPr>
          <a:xfrm>
            <a:off x="9029697" y="3914774"/>
            <a:ext cx="2819401" cy="2371725"/>
            <a:chOff x="8877299" y="85725"/>
            <a:chExt cx="2496345" cy="2002758"/>
          </a:xfrm>
        </p:grpSpPr>
        <p:sp>
          <p:nvSpPr>
            <p:cNvPr id="27" name="Freeform 8">
              <a:extLst>
                <a:ext uri="{FF2B5EF4-FFF2-40B4-BE49-F238E27FC236}">
                  <a16:creationId xmlns:a16="http://schemas.microsoft.com/office/drawing/2014/main" id="{6DEE0EF5-8B23-6745-A4F6-F31DA012BA2B}"/>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4284D900-F94C-06FE-7ED0-75F0850EE155}"/>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2472462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908915" cy="7835265"/>
            <a:chOff x="-613" y="-602"/>
            <a:chExt cx="20329"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329" cy="12339"/>
              <a:chOff x="-28" y="-270"/>
              <a:chExt cx="19700" cy="11965"/>
            </a:xfrm>
          </p:grpSpPr>
          <p:pic>
            <p:nvPicPr>
              <p:cNvPr id="29" name="图片 28" descr="橡皮"/>
              <p:cNvPicPr>
                <a:picLocks noChangeAspect="1"/>
              </p:cNvPicPr>
              <p:nvPr/>
            </p:nvPicPr>
            <p:blipFill>
              <a:blip r:embed="rId4"/>
              <a:stretch>
                <a:fillRect/>
              </a:stretch>
            </p:blipFill>
            <p:spPr>
              <a:xfrm>
                <a:off x="16560" y="8023"/>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5193563" y="3060304"/>
            <a:ext cx="7150" cy="1519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001476" y="2676129"/>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3028448" y="2537084"/>
            <a:ext cx="137088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bài</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4399337" y="2839974"/>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5001475" y="458002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5876686" y="4608214"/>
            <a:ext cx="538320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bị</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bài</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Luyện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tập</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về</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đại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từ</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5385650" y="4856821"/>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1089</Words>
  <Application>Microsoft Office PowerPoint</Application>
  <PresentationFormat>Widescreen</PresentationFormat>
  <Paragraphs>132</Paragraphs>
  <Slides>31</Slides>
  <Notes>3</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2024-06-12T09:55:41Z</dcterms:created>
  <dcterms:modified xsi:type="dcterms:W3CDTF">2024-09-24T01:27:12Z</dcterms:modified>
</cp:coreProperties>
</file>