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0"/>
  </p:notesMasterIdLst>
  <p:sldIdLst>
    <p:sldId id="292" r:id="rId4"/>
    <p:sldId id="544" r:id="rId5"/>
    <p:sldId id="545" r:id="rId6"/>
    <p:sldId id="634" r:id="rId7"/>
    <p:sldId id="573" r:id="rId8"/>
    <p:sldId id="571" r:id="rId9"/>
    <p:sldId id="362" r:id="rId10"/>
    <p:sldId id="260" r:id="rId11"/>
    <p:sldId id="295" r:id="rId12"/>
    <p:sldId id="262" r:id="rId13"/>
    <p:sldId id="635" r:id="rId14"/>
    <p:sldId id="636" r:id="rId15"/>
    <p:sldId id="637" r:id="rId16"/>
    <p:sldId id="645" r:id="rId17"/>
    <p:sldId id="646" r:id="rId18"/>
    <p:sldId id="638" r:id="rId19"/>
    <p:sldId id="639" r:id="rId20"/>
    <p:sldId id="643" r:id="rId21"/>
    <p:sldId id="644" r:id="rId22"/>
    <p:sldId id="290" r:id="rId23"/>
    <p:sldId id="275" r:id="rId24"/>
    <p:sldId id="640" r:id="rId25"/>
    <p:sldId id="641" r:id="rId26"/>
    <p:sldId id="642"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9/9/2024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2.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xmlns=""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xmlns=""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60FB78D8-B0FC-EC8F-90F6-4176FBA2BE76}"/>
              </a:ext>
            </a:extLst>
          </p:cNvPr>
          <p:cNvGrpSpPr/>
          <p:nvPr/>
        </p:nvGrpSpPr>
        <p:grpSpPr>
          <a:xfrm flipH="1">
            <a:off x="5743575" y="3121650"/>
            <a:ext cx="3957779" cy="3255314"/>
            <a:chOff x="580663" y="2370827"/>
            <a:chExt cx="4725582" cy="2619200"/>
          </a:xfrm>
        </p:grpSpPr>
        <p:sp>
          <p:nvSpPr>
            <p:cNvPr id="9" name="Freeform 18">
              <a:extLst>
                <a:ext uri="{FF2B5EF4-FFF2-40B4-BE49-F238E27FC236}">
                  <a16:creationId xmlns:a16="http://schemas.microsoft.com/office/drawing/2014/main" xmlns=""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ACDF85A8-25EB-91E6-D49F-081C8C960DFD}"/>
                </a:ext>
              </a:extLst>
            </p:cNvPr>
            <p:cNvSpPr txBox="1"/>
            <p:nvPr/>
          </p:nvSpPr>
          <p:spPr>
            <a:xfrm>
              <a:off x="580663" y="2911790"/>
              <a:ext cx="4356769" cy="1461044"/>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latin typeface="+mj-lt"/>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xmlns=""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xmlns=""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23080D1A-5366-9387-5375-2FD07FCCDEAA}"/>
              </a:ext>
            </a:extLst>
          </p:cNvPr>
          <p:cNvGrpSpPr/>
          <p:nvPr/>
        </p:nvGrpSpPr>
        <p:grpSpPr>
          <a:xfrm flipH="1">
            <a:off x="5762625" y="624039"/>
            <a:ext cx="5349512" cy="1404786"/>
            <a:chOff x="632010" y="2370827"/>
            <a:chExt cx="4674235" cy="2619200"/>
          </a:xfrm>
        </p:grpSpPr>
        <p:sp>
          <p:nvSpPr>
            <p:cNvPr id="11" name="Freeform 18">
              <a:extLst>
                <a:ext uri="{FF2B5EF4-FFF2-40B4-BE49-F238E27FC236}">
                  <a16:creationId xmlns:a16="http://schemas.microsoft.com/office/drawing/2014/main" xmlns=""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43F298B2-73A4-304D-6AF2-331AB41E1A25}"/>
                </a:ext>
              </a:extLst>
            </p:cNvPr>
            <p:cNvSpPr txBox="1"/>
            <p:nvPr/>
          </p:nvSpPr>
          <p:spPr>
            <a:xfrm>
              <a:off x="754371" y="2960843"/>
              <a:ext cx="4130772" cy="15493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vi-VN" sz="2400" b="0" i="0" u="none" strike="noStrike" dirty="0" smtClean="0">
                  <a:solidFill>
                    <a:srgbClr val="FF0000"/>
                  </a:solidFill>
                  <a:effectLst/>
                  <a:latin typeface="Cambria" panose="02040503050406030204" pitchFamily="18" charset="0"/>
                  <a:ea typeface="Cambria" panose="02040503050406030204" pitchFamily="18" charset="0"/>
                </a:rPr>
                <a:t>G</a:t>
              </a:r>
              <a:r>
                <a:rPr lang="en-US" sz="2400" b="0" i="0" u="none" strike="noStrike" dirty="0" err="1" smtClean="0">
                  <a:solidFill>
                    <a:srgbClr val="FF0000"/>
                  </a:solidFill>
                  <a:effectLst/>
                  <a:latin typeface="Cambria" panose="02040503050406030204" pitchFamily="18" charset="0"/>
                  <a:ea typeface="Cambria" panose="02040503050406030204" pitchFamily="18" charset="0"/>
                </a:rPr>
                <a:t>iới</a:t>
              </a:r>
              <a:r>
                <a:rPr lang="en-US" sz="2400" b="0" i="0" u="none" strike="noStrike" dirty="0" smtClean="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thiệu</a:t>
              </a: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tên</a:t>
              </a: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câu</a:t>
              </a: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chuyện</a:t>
              </a: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và</a:t>
              </a: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tác</a:t>
              </a: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giả</a:t>
              </a: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câu</a:t>
              </a:r>
              <a:r>
                <a:rPr lang="en-US" sz="2400" b="0" i="0" u="none" strike="noStrike" dirty="0">
                  <a:solidFill>
                    <a:srgbClr val="FF0000"/>
                  </a:solidFill>
                  <a:effectLst/>
                  <a:latin typeface="Cambria" panose="02040503050406030204" pitchFamily="18" charset="0"/>
                  <a:ea typeface="Cambria" panose="02040503050406030204" pitchFamily="18" charset="0"/>
                </a:rPr>
                <a:t> </a:t>
              </a:r>
              <a:r>
                <a:rPr lang="en-US" sz="2400" b="0" i="0" u="none" strike="noStrike" dirty="0" err="1">
                  <a:solidFill>
                    <a:srgbClr val="FF0000"/>
                  </a:solidFill>
                  <a:effectLst/>
                  <a:latin typeface="Cambria" panose="02040503050406030204" pitchFamily="18" charset="0"/>
                  <a:ea typeface="Cambria" panose="02040503050406030204" pitchFamily="18" charset="0"/>
                </a:rPr>
                <a:t>chuyện</a:t>
              </a:r>
              <a:r>
                <a:rPr lang="en-US" sz="24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xmlns=""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xmlns=""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0" i="0" dirty="0" smtClean="0">
                  <a:solidFill>
                    <a:srgbClr val="FF0000"/>
                  </a:solidFill>
                  <a:effectLst/>
                  <a:latin typeface="Cambria" panose="02040503050406030204" pitchFamily="18" charset="0"/>
                  <a:ea typeface="Cambria" panose="02040503050406030204" pitchFamily="18" charset="0"/>
                </a:rPr>
                <a:t>Kể </a:t>
              </a:r>
              <a:r>
                <a:rPr lang="vi-VN" sz="2400" b="0" i="0" dirty="0">
                  <a:solidFill>
                    <a:srgbClr val="FF0000"/>
                  </a:solidFill>
                  <a:effectLst/>
                  <a:latin typeface="Cambria" panose="02040503050406030204" pitchFamily="18" charset="0"/>
                  <a:ea typeface="Cambria" panose="02040503050406030204" pitchFamily="18" charset="0"/>
                </a:rPr>
                <a:t>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xmlns=""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xmlns=""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53D5D665-54A4-4921-7688-4833D7B42851}"/>
                </a:ext>
              </a:extLst>
            </p:cNvPr>
            <p:cNvSpPr txBox="1"/>
            <p:nvPr/>
          </p:nvSpPr>
          <p:spPr>
            <a:xfrm>
              <a:off x="796481" y="2865094"/>
              <a:ext cx="4130772" cy="1460269"/>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0" i="0" dirty="0" smtClean="0">
                  <a:solidFill>
                    <a:srgbClr val="FF0000"/>
                  </a:solidFill>
                  <a:effectLst/>
                  <a:latin typeface="Cambria" panose="02040503050406030204" pitchFamily="18" charset="0"/>
                  <a:ea typeface="Cambria" panose="02040503050406030204" pitchFamily="18" charset="0"/>
                </a:rPr>
                <a:t>Nêu </a:t>
              </a:r>
              <a:r>
                <a:rPr lang="vi-VN" sz="2400" b="0" i="0" dirty="0">
                  <a:solidFill>
                    <a:srgbClr val="FF0000"/>
                  </a:solidFill>
                  <a:effectLst/>
                  <a:latin typeface="Cambria" panose="02040503050406030204" pitchFamily="18" charset="0"/>
                  <a:ea typeface="Cambria" panose="02040503050406030204" pitchFamily="18" charset="0"/>
                </a:rPr>
                <a:t>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26D1BCB4-47B6-81BF-5825-AD9578EF2029}"/>
              </a:ext>
            </a:extLst>
          </p:cNvPr>
          <p:cNvSpPr/>
          <p:nvPr/>
        </p:nvSpPr>
        <p:spPr>
          <a:xfrm>
            <a:off x="828675" y="7334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xmlns="" id="{CDCBDBFB-56F9-D11F-69AE-ADEF3417B523}"/>
              </a:ext>
            </a:extLst>
          </p:cNvPr>
          <p:cNvSpPr/>
          <p:nvPr/>
        </p:nvSpPr>
        <p:spPr>
          <a:xfrm>
            <a:off x="762000" y="36290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xmlns=""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xmlns=""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xmlns=""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xmlns=""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xmlns=""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xmlns=""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xmlns=""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xmlns=""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xmlns=""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xmlns=""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758112C8-D145-B775-A554-965DE7AAD517}"/>
              </a:ext>
            </a:extLst>
          </p:cNvPr>
          <p:cNvSpPr/>
          <p:nvPr/>
        </p:nvSpPr>
        <p:spPr>
          <a:xfrm>
            <a:off x="962025" y="1419225"/>
            <a:ext cx="10496550" cy="2152650"/>
          </a:xfrm>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olidFill>
            <a:srgbClr val="D2EF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xmlns=""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27ADB835-7C22-85B8-7C64-51741579561C}"/>
              </a:ext>
            </a:extLst>
          </p:cNvPr>
          <p:cNvSpPr/>
          <p:nvPr/>
        </p:nvSpPr>
        <p:spPr>
          <a:xfrm>
            <a:off x="2095499" y="4257675"/>
            <a:ext cx="8582025" cy="2343150"/>
          </a:xfrm>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xmlns=""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xmlns="" id="{7CDAB6A6-B6D6-DDC4-AC6F-D87A0F9A2755}"/>
              </a:ext>
            </a:extLst>
          </p:cNvPr>
          <p:cNvSpPr/>
          <p:nvPr/>
        </p:nvSpPr>
        <p:spPr>
          <a:xfrm>
            <a:off x="828675" y="1752600"/>
            <a:ext cx="3971925" cy="1285875"/>
          </a:xfrm>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xmlns="" id="{369AE9C9-58BA-B5AB-2B35-BE36D0C7D928}"/>
              </a:ext>
            </a:extLst>
          </p:cNvPr>
          <p:cNvSpPr/>
          <p:nvPr/>
        </p:nvSpPr>
        <p:spPr>
          <a:xfrm>
            <a:off x="771525" y="3381376"/>
            <a:ext cx="3971925" cy="1162050"/>
          </a:xfrm>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xmlns=""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xmlns=""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xmlns=""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xmlns=""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xmlns=""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xmlns=""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xmlns=""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xmlns=""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xmlns=""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xmlns=""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xmlns=""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xmlns=""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xmlns=""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xmlns=""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xmlns=""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xmlns=""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xmlns=""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xmlns=""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xmlns=""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xmlns=""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xmlns=""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xmlns=""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xmlns=""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xmlns=""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xmlns=""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xmlns=""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xmlns=""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xmlns=""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xmlns=""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xmlns=""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xmlns=""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xmlns=""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xmlns=""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xmlns=""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xmlns=""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xmlns=""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xmlns=""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xmlns=""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xmlns=""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xmlns=""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xmlns=""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xmlns=""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xmlns=""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xmlns=""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xmlns=""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xmlns="" id="{AB6ABA45-763F-CAD2-09B7-6758BB909409}"/>
              </a:ext>
            </a:extLst>
          </p:cNvPr>
          <p:cNvSpPr/>
          <p:nvPr/>
        </p:nvSpPr>
        <p:spPr>
          <a:xfrm>
            <a:off x="1590674" y="3038474"/>
            <a:ext cx="9124951" cy="3171825"/>
          </a:xfrm>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xmlns=""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xmlns="" id="{EEB3AD63-08D9-7EC2-0BBC-77E036AE31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GV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điền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vào</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đây</a:t>
            </a:r>
            <a:endPar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xmlns=""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xmlns=""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xmlns=""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xmlns=""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xmlns=""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xmlns=""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xmlns=""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xmlns=""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xmlns=""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xmlns=""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xmlns=""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xmlns=""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xmlns=""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xmlns=""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xmlns=""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xmlns=""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xmlns=""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xmlns=""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xmlns=""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xmlns=""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xmlns=""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xmlns=""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xmlns=""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xmlns=""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xmlns=""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xmlns=""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xmlns=""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xmlns=""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xmlns=""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xmlns=""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xmlns=""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xmlns=""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xmlns=""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xmlns=""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xmlns=""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xmlns=""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xmlns=""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xmlns=""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xmlns=""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xmlns=""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xmlns=""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xmlns=""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xmlns=""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xmlns=""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xmlns=""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xmlns=""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xmlns=""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xmlns=""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xmlns=""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xmlns=""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xmlns=""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xmlns=""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xmlns=""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xmlns=""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xmlns=""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xmlns=""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xmlns=""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xmlns=""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xmlns=""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xmlns=""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xmlns=""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xmlns=""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xmlns=""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xmlns=""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xmlns=""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xmlns=""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xmlns=""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xmlns=""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E77AA758-8667-FDC3-D110-884F7B0D68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xmlns="" id="{1027A07C-FD8F-0F1F-5D2E-63A0C97DA0C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xmlns=""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xmlns=""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xmlns=""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xmlns=""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xmlns=""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xmlns=""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26D1BCB4-47B6-81BF-5825-AD9578EF2029}"/>
              </a:ext>
            </a:extLst>
          </p:cNvPr>
          <p:cNvSpPr/>
          <p:nvPr/>
        </p:nvSpPr>
        <p:spPr>
          <a:xfrm>
            <a:off x="7943850" y="9810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xmlns="" id="{CDCBDBFB-56F9-D11F-69AE-ADEF3417B523}"/>
              </a:ext>
            </a:extLst>
          </p:cNvPr>
          <p:cNvSpPr/>
          <p:nvPr/>
        </p:nvSpPr>
        <p:spPr>
          <a:xfrm>
            <a:off x="7877175" y="38766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1317</Words>
  <Application>Microsoft Office PowerPoint</Application>
  <PresentationFormat>Widescreen</PresentationFormat>
  <Paragraphs>121</Paragraphs>
  <Slides>26</Slides>
  <Notes>5</Notes>
  <HiddenSlides>0</HiddenSlides>
  <MMClips>3</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26</vt:i4>
      </vt:variant>
    </vt:vector>
  </HeadingPairs>
  <TitlesOfParts>
    <vt:vector size="45" baseType="lpstr">
      <vt:lpstr>#9Slide05 Phobia</vt:lpstr>
      <vt:lpstr>Amazone</vt:lpstr>
      <vt:lpstr>Arial</vt:lpstr>
      <vt:lpstr>Arial-Rounded</vt:lpstr>
      <vt:lpstr>Calibri</vt:lpstr>
      <vt:lpstr>Calibri Light</vt:lpstr>
      <vt:lpstr>Cambria</vt:lpstr>
      <vt:lpstr>Chau Philomene One</vt:lpstr>
      <vt:lpstr>Hind</vt:lpstr>
      <vt:lpstr>iCiel Pony</vt:lpstr>
      <vt:lpstr>Karla</vt:lpstr>
      <vt:lpstr>Laila</vt:lpstr>
      <vt:lpstr>LNTH-LuoLuoNotangYuanTi 1</vt:lpstr>
      <vt:lpstr>Open Sans</vt:lpstr>
      <vt:lpstr>Times New Roman</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42</cp:revision>
  <dcterms:created xsi:type="dcterms:W3CDTF">2024-05-14T07:25:39Z</dcterms:created>
  <dcterms:modified xsi:type="dcterms:W3CDTF">2024-09-09T03:14:54Z</dcterms:modified>
</cp:coreProperties>
</file>