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19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269" r:id="rId13"/>
    <p:sldId id="284" r:id="rId14"/>
    <p:sldId id="309" r:id="rId15"/>
    <p:sldId id="286" r:id="rId16"/>
    <p:sldId id="310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32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304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1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BAB3A0-A872-D147-A7A7-7A1D75E5C4B2}"/>
              </a:ext>
            </a:extLst>
          </p:cNvPr>
          <p:cNvSpPr txBox="1"/>
          <p:nvPr/>
        </p:nvSpPr>
        <p:spPr>
          <a:xfrm>
            <a:off x="1363441" y="46237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Số 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7B55F-1F70-3049-B9B0-4FCD0A31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847165" y="1118700"/>
            <a:ext cx="10390214" cy="45156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106B3A-9420-C74A-8945-FE77D399A16E}"/>
              </a:ext>
            </a:extLst>
          </p:cNvPr>
          <p:cNvGrpSpPr/>
          <p:nvPr/>
        </p:nvGrpSpPr>
        <p:grpSpPr>
          <a:xfrm>
            <a:off x="953017" y="27856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7963D46-9363-CA47-9DA2-BBEB3F7904D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5E0DC7-84A4-694B-B7D9-CFCC6277672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92EB2-4861-5147-98F0-EC200767B28B}"/>
              </a:ext>
            </a:extLst>
          </p:cNvPr>
          <p:cNvGrpSpPr/>
          <p:nvPr/>
        </p:nvGrpSpPr>
        <p:grpSpPr>
          <a:xfrm>
            <a:off x="954621" y="3709649"/>
            <a:ext cx="5745675" cy="1305101"/>
            <a:chOff x="953017" y="2715812"/>
            <a:chExt cx="5745675" cy="13051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EB7A62-42FD-214D-B4B3-DDB53099F1C4}"/>
                </a:ext>
              </a:extLst>
            </p:cNvPr>
            <p:cNvSpPr/>
            <p:nvPr/>
          </p:nvSpPr>
          <p:spPr>
            <a:xfrm>
              <a:off x="953017" y="2715812"/>
              <a:ext cx="574567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Toa liền sau của toa        là toa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Toa liền trước của toa        là toa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A07E455-8343-E045-88DB-42C380911FB8}"/>
                </a:ext>
              </a:extLst>
            </p:cNvPr>
            <p:cNvGrpSpPr/>
            <p:nvPr/>
          </p:nvGrpSpPr>
          <p:grpSpPr>
            <a:xfrm>
              <a:off x="4682597" y="2834464"/>
              <a:ext cx="591924" cy="561176"/>
              <a:chOff x="4709527" y="2968932"/>
              <a:chExt cx="631826" cy="599005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854940-5A01-FC47-A998-1071F085DFAE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D118108-0545-6640-932E-30C8CA043C07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50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D124B11-AD96-B741-A7DB-8965FF91508C}"/>
                </a:ext>
              </a:extLst>
            </p:cNvPr>
            <p:cNvGrpSpPr/>
            <p:nvPr/>
          </p:nvGrpSpPr>
          <p:grpSpPr>
            <a:xfrm>
              <a:off x="5039841" y="3436241"/>
              <a:ext cx="591924" cy="561176"/>
              <a:chOff x="4709527" y="2968932"/>
              <a:chExt cx="631826" cy="599005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032CDEF-C0B9-F64E-BADB-E3B1BD0C4F84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E390EEB-E4C3-1141-AB11-EFD10E7D1A1F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51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AC984F-6549-2C49-9E98-3DE2CC4C4A38}"/>
              </a:ext>
            </a:extLst>
          </p:cNvPr>
          <p:cNvGrpSpPr/>
          <p:nvPr/>
        </p:nvGrpSpPr>
        <p:grpSpPr>
          <a:xfrm>
            <a:off x="953017" y="3707406"/>
            <a:ext cx="5747279" cy="1305101"/>
            <a:chOff x="953017" y="3963039"/>
            <a:chExt cx="5747279" cy="13051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A99A23-A76E-8741-A5CE-BF5A7DF7FE47}"/>
                </a:ext>
              </a:extLst>
            </p:cNvPr>
            <p:cNvSpPr/>
            <p:nvPr/>
          </p:nvSpPr>
          <p:spPr>
            <a:xfrm>
              <a:off x="953017" y="3963039"/>
              <a:ext cx="5747279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Toa liền trước của toa        là toa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Toa liền sau của toa         là toa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B201A1-19D2-6146-A227-59F74465EC47}"/>
                </a:ext>
              </a:extLst>
            </p:cNvPr>
            <p:cNvGrpSpPr/>
            <p:nvPr/>
          </p:nvGrpSpPr>
          <p:grpSpPr>
            <a:xfrm>
              <a:off x="4995008" y="4064776"/>
              <a:ext cx="591924" cy="561176"/>
              <a:chOff x="4709527" y="2968932"/>
              <a:chExt cx="631826" cy="59900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49C5791-8BFE-434C-AD14-016477A02E17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E4052AA-FB62-DF41-BA39-B687B710B3F3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49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1CF0F8-DF20-3944-B7ED-409BE793837B}"/>
                </a:ext>
              </a:extLst>
            </p:cNvPr>
            <p:cNvGrpSpPr/>
            <p:nvPr/>
          </p:nvGrpSpPr>
          <p:grpSpPr>
            <a:xfrm>
              <a:off x="4761724" y="4667148"/>
              <a:ext cx="591924" cy="561176"/>
              <a:chOff x="4709527" y="2968932"/>
              <a:chExt cx="631826" cy="599005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B951704-19B1-D74A-92CF-D5E9FC587D33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CC5ABB8-6252-A14F-A072-A05133D615B0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52</a:t>
                </a:r>
              </a:p>
            </p:txBody>
          </p: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19F291-17F1-0344-B48C-0B77A1167609}"/>
              </a:ext>
            </a:extLst>
          </p:cNvPr>
          <p:cNvGrpSpPr/>
          <p:nvPr/>
        </p:nvGrpSpPr>
        <p:grpSpPr>
          <a:xfrm>
            <a:off x="953017" y="3704375"/>
            <a:ext cx="7534435" cy="1317270"/>
            <a:chOff x="953017" y="5143031"/>
            <a:chExt cx="7534435" cy="13172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5D967E-7FFD-DA46-9D0B-E262812F230F}"/>
                </a:ext>
              </a:extLst>
            </p:cNvPr>
            <p:cNvSpPr/>
            <p:nvPr/>
          </p:nvSpPr>
          <p:spPr>
            <a:xfrm>
              <a:off x="953017" y="5143031"/>
              <a:ext cx="7534435" cy="13051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c. Ở giữa toa       và toa        là toa 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Ở giữa toa       và toa        là toa         và toa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2002B5-1406-E140-AF6D-CCB9945E408D}"/>
                </a:ext>
              </a:extLst>
            </p:cNvPr>
            <p:cNvGrpSpPr/>
            <p:nvPr/>
          </p:nvGrpSpPr>
          <p:grpSpPr>
            <a:xfrm>
              <a:off x="4888338" y="5266416"/>
              <a:ext cx="591924" cy="561176"/>
              <a:chOff x="4709527" y="2968932"/>
              <a:chExt cx="631826" cy="59900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9E402F7-2D43-944C-AF6C-C9C2C5EF94DD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3C56979-BEE2-0644-8A2A-318A97A788F0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2A63E27-E8F3-7C43-9342-48C0E80955CE}"/>
                </a:ext>
              </a:extLst>
            </p:cNvPr>
            <p:cNvGrpSpPr/>
            <p:nvPr/>
          </p:nvGrpSpPr>
          <p:grpSpPr>
            <a:xfrm>
              <a:off x="3185577" y="5277097"/>
              <a:ext cx="591924" cy="561176"/>
              <a:chOff x="4709527" y="2968932"/>
              <a:chExt cx="631826" cy="599005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8CBEF9C-D343-744B-BF22-ED6AFEDE2EA7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783F7DC-E122-004D-9E4B-97A74BF6F208}"/>
                  </a:ext>
                </a:extLst>
              </p:cNvPr>
              <p:cNvSpPr/>
              <p:nvPr/>
            </p:nvSpPr>
            <p:spPr>
              <a:xfrm>
                <a:off x="4716473" y="2985151"/>
                <a:ext cx="624880" cy="558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49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8A23E7A-BCDC-D143-8DE4-D013E03D56BD}"/>
                </a:ext>
              </a:extLst>
            </p:cNvPr>
            <p:cNvGrpSpPr/>
            <p:nvPr/>
          </p:nvGrpSpPr>
          <p:grpSpPr>
            <a:xfrm>
              <a:off x="4894845" y="5888444"/>
              <a:ext cx="591924" cy="561176"/>
              <a:chOff x="4709527" y="2968932"/>
              <a:chExt cx="631826" cy="59900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A043378-FC74-9C4A-8105-B6CA7DF0C10E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30953BE-575F-6246-88B7-7FCA29AA2BF1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53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1E0B6C-DDB4-0F44-8D41-49774F82A303}"/>
                </a:ext>
              </a:extLst>
            </p:cNvPr>
            <p:cNvGrpSpPr/>
            <p:nvPr/>
          </p:nvGrpSpPr>
          <p:grpSpPr>
            <a:xfrm>
              <a:off x="3192084" y="5899125"/>
              <a:ext cx="591924" cy="561176"/>
              <a:chOff x="4709527" y="2968932"/>
              <a:chExt cx="631826" cy="599005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D4AEC50-AD4F-AA49-BB91-AFFFD5E5B3ED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60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75A6E00-7340-2D40-8D93-33F5DF990BDD}"/>
                  </a:ext>
                </a:extLst>
              </p:cNvPr>
              <p:cNvSpPr/>
              <p:nvPr/>
            </p:nvSpPr>
            <p:spPr>
              <a:xfrm>
                <a:off x="4716472" y="2985151"/>
                <a:ext cx="624881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/>
                  <a:t>50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5C6E78A-BF8E-C34C-9536-46390A655C48}"/>
              </a:ext>
            </a:extLst>
          </p:cNvPr>
          <p:cNvGrpSpPr/>
          <p:nvPr/>
        </p:nvGrpSpPr>
        <p:grpSpPr>
          <a:xfrm>
            <a:off x="6419708" y="3787077"/>
            <a:ext cx="591924" cy="561176"/>
            <a:chOff x="5193845" y="3412589"/>
            <a:chExt cx="591924" cy="56117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B05D15B-16B1-7D4E-91F1-97D78D3913B2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AB2D1E4-3848-514D-8995-59A4C395D828}"/>
                </a:ext>
              </a:extLst>
            </p:cNvPr>
            <p:cNvSpPr/>
            <p:nvPr/>
          </p:nvSpPr>
          <p:spPr>
            <a:xfrm>
              <a:off x="5200352" y="3427784"/>
              <a:ext cx="585417" cy="523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70B5FD4-9061-C244-92CC-FCA05F6B1967}"/>
              </a:ext>
            </a:extLst>
          </p:cNvPr>
          <p:cNvGrpSpPr/>
          <p:nvPr/>
        </p:nvGrpSpPr>
        <p:grpSpPr>
          <a:xfrm>
            <a:off x="6700296" y="4453574"/>
            <a:ext cx="591924" cy="561176"/>
            <a:chOff x="5193845" y="3412589"/>
            <a:chExt cx="591924" cy="5611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B3F28F-671C-3A4B-A5C7-540D46993BAA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A741B93-875A-7C43-A28B-965C15FBC0C0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ED68C80-24B3-0942-8D52-F7631719B54A}"/>
              </a:ext>
            </a:extLst>
          </p:cNvPr>
          <p:cNvGrpSpPr/>
          <p:nvPr/>
        </p:nvGrpSpPr>
        <p:grpSpPr>
          <a:xfrm>
            <a:off x="6703549" y="3811372"/>
            <a:ext cx="591924" cy="561176"/>
            <a:chOff x="5193845" y="3412589"/>
            <a:chExt cx="591924" cy="561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E8CA59B-C082-F544-8296-17BDED4E07B6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B8C08F-1EBA-5F41-B1DB-C02D1E37DA96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48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538F038-CE9E-A74C-8278-97407C9148C1}"/>
              </a:ext>
            </a:extLst>
          </p:cNvPr>
          <p:cNvGrpSpPr/>
          <p:nvPr/>
        </p:nvGrpSpPr>
        <p:grpSpPr>
          <a:xfrm>
            <a:off x="6485734" y="4462712"/>
            <a:ext cx="591924" cy="561176"/>
            <a:chOff x="5193845" y="3412589"/>
            <a:chExt cx="591924" cy="561176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6E254D-B50B-A044-A18A-A6D50EA8A87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36D9F7-09CB-7041-8F7B-CA022FF204C1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53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8D11F9-4374-E94E-B847-AB79F9F37B2B}"/>
              </a:ext>
            </a:extLst>
          </p:cNvPr>
          <p:cNvGrpSpPr/>
          <p:nvPr/>
        </p:nvGrpSpPr>
        <p:grpSpPr>
          <a:xfrm>
            <a:off x="6560351" y="3803559"/>
            <a:ext cx="591924" cy="561176"/>
            <a:chOff x="5193845" y="3412589"/>
            <a:chExt cx="591924" cy="5611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C303E5E-14E4-CB4E-A1E8-81A3540D8EFB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0D394EE-3890-E541-A7BB-3DBDB9B75D93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50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A5416D6-51E0-2747-93A0-AA2054EFF683}"/>
              </a:ext>
            </a:extLst>
          </p:cNvPr>
          <p:cNvGrpSpPr/>
          <p:nvPr/>
        </p:nvGrpSpPr>
        <p:grpSpPr>
          <a:xfrm>
            <a:off x="6597606" y="4416020"/>
            <a:ext cx="591924" cy="561176"/>
            <a:chOff x="5193845" y="3412589"/>
            <a:chExt cx="591924" cy="5611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DEFFF7F-F5AF-AF44-84EA-E2DCE1EE1FB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C8D9864-F6C7-E048-90D1-27F30037C580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615D477-6AC1-E841-8B80-7481DC194D57}"/>
              </a:ext>
            </a:extLst>
          </p:cNvPr>
          <p:cNvGrpSpPr/>
          <p:nvPr/>
        </p:nvGrpSpPr>
        <p:grpSpPr>
          <a:xfrm>
            <a:off x="8437578" y="4410034"/>
            <a:ext cx="591924" cy="561176"/>
            <a:chOff x="5193845" y="3412589"/>
            <a:chExt cx="591924" cy="56117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A37592D-5371-3C49-B4D4-549D79A2849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6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4F1D19C-0E30-B143-8B85-5E9C347DE17B}"/>
                </a:ext>
              </a:extLst>
            </p:cNvPr>
            <p:cNvSpPr/>
            <p:nvPr/>
          </p:nvSpPr>
          <p:spPr>
            <a:xfrm>
              <a:off x="5200351" y="3427784"/>
              <a:ext cx="585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VN" sz="2800" dirty="0"/>
                <a:t>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91CB6D0-40A6-F347-9F51-7E37D93A985B}"/>
              </a:ext>
            </a:extLst>
          </p:cNvPr>
          <p:cNvGrpSpPr/>
          <p:nvPr/>
        </p:nvGrpSpPr>
        <p:grpSpPr>
          <a:xfrm>
            <a:off x="785313" y="193811"/>
            <a:ext cx="651443" cy="923331"/>
            <a:chOff x="3411830" y="2729494"/>
            <a:chExt cx="340554" cy="48269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8408849-E744-C440-83B1-B5E655DB8939}"/>
                </a:ext>
              </a:extLst>
            </p:cNvPr>
            <p:cNvSpPr/>
            <p:nvPr/>
          </p:nvSpPr>
          <p:spPr>
            <a:xfrm>
              <a:off x="3430491" y="2845045"/>
              <a:ext cx="321893" cy="32189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4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Charlotte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2711B54-7C2D-7A42-A2E5-56DE10B29287}"/>
                </a:ext>
              </a:extLst>
            </p:cNvPr>
            <p:cNvSpPr/>
            <p:nvPr/>
          </p:nvSpPr>
          <p:spPr>
            <a:xfrm rot="21163024">
              <a:off x="3411830" y="2729494"/>
              <a:ext cx="289687" cy="482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54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Charlotte" panose="02040603050506020204" pitchFamily="18" charset="0"/>
                  <a:cs typeface="Arial"/>
                  <a:sym typeface="Arial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80CBE2-5CA7-9643-95C9-08FC192AD976}"/>
              </a:ext>
            </a:extLst>
          </p:cNvPr>
          <p:cNvSpPr txBox="1"/>
          <p:nvPr/>
        </p:nvSpPr>
        <p:spPr>
          <a:xfrm>
            <a:off x="1350756" y="492097"/>
            <a:ext cx="9435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VN" sz="2800" dirty="0"/>
              <a:t>  Thỏ trắng, thỏ nâu, thỏ khoang và thỏ xám đang chuẩn bị thi chạy. Các làn được đánh số từ bé đến lớn.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9D55A8-739C-DA41-B36E-1BD7D8139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2312867" y="1446204"/>
            <a:ext cx="7566265" cy="3680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D1D32-6876-9242-B308-B37E93530AED}"/>
              </a:ext>
            </a:extLst>
          </p:cNvPr>
          <p:cNvSpPr txBox="1"/>
          <p:nvPr/>
        </p:nvSpPr>
        <p:spPr>
          <a:xfrm>
            <a:off x="1436756" y="5256029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  Thỏ xám chạy ở làn số mấy?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0A1C9A-74AA-ED45-B329-63F5C33258F3}"/>
              </a:ext>
            </a:extLst>
          </p:cNvPr>
          <p:cNvSpPr txBox="1"/>
          <p:nvPr/>
        </p:nvSpPr>
        <p:spPr>
          <a:xfrm>
            <a:off x="1436756" y="5779249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  </a:t>
            </a:r>
            <a:r>
              <a:rPr lang="en-VN" sz="28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VN" sz="2800" dirty="0">
                <a:solidFill>
                  <a:srgbClr val="FF0000"/>
                </a:solidFill>
              </a:rPr>
              <a:t>Thỏ xám chạy ở làn số 4.</a:t>
            </a:r>
          </a:p>
        </p:txBody>
      </p:sp>
    </p:spTree>
    <p:extLst>
      <p:ext uri="{BB962C8B-B14F-4D97-AF65-F5344CB8AC3E}">
        <p14:creationId xmlns:p14="http://schemas.microsoft.com/office/powerpoint/2010/main" val="39195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30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liền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6000" b="1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595880" y="369189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a. 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56840" y="4867910"/>
            <a:ext cx="5284470" cy="8318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/>
              <a:t>b. 4,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246</Words>
  <Application>Microsoft Office PowerPoint</Application>
  <PresentationFormat>Widescreen</PresentationFormat>
  <Paragraphs>86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宋体</vt:lpstr>
      <vt:lpstr>Arial</vt:lpstr>
      <vt:lpstr>Calibri</vt:lpstr>
      <vt:lpstr>Calibri Light</vt:lpstr>
      <vt:lpstr>等线</vt:lpstr>
      <vt:lpstr>ITC Avant Garde Std Bk</vt:lpstr>
      <vt:lpstr>Times New Roman</vt:lpstr>
      <vt:lpstr>UTM Charlotte</vt:lpstr>
      <vt:lpstr>Wingdings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14</cp:revision>
  <dcterms:created xsi:type="dcterms:W3CDTF">2021-05-04T09:55:00Z</dcterms:created>
  <dcterms:modified xsi:type="dcterms:W3CDTF">2024-09-27T13:55:56Z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