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5F3A4-4E17-436F-9992-082F04B64D69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94B3-5441-4A3E-89D0-8D6EDD7B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35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041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09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86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5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4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69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59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44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40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11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0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2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6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315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7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9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C998-D842-4CE4-A877-C0400695B21C}" type="datetimeFigureOut">
              <a:rPr lang="en-US" smtClean="0"/>
              <a:t>27/9/2024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00B8-B027-4788-857F-FEA8C90CC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469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9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325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4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9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107781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5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29057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0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2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Widescreen</PresentationFormat>
  <Paragraphs>101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Arial</vt:lpstr>
      <vt:lpstr>Arial-Rounded</vt:lpstr>
      <vt:lpstr>Calibri</vt:lpstr>
      <vt:lpstr>Calibri Light</vt:lpstr>
      <vt:lpstr>Cambria</vt:lpstr>
      <vt:lpstr>等线</vt:lpstr>
      <vt:lpstr>UTM Colossalis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2024-09-27T13:17:06Z</dcterms:created>
  <dcterms:modified xsi:type="dcterms:W3CDTF">2024-09-27T13:17:45Z</dcterms:modified>
</cp:coreProperties>
</file>