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2248-F58D-462E-80D5-9B5000FA585F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730D9-6A1E-495D-AE0F-47E729EB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8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2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66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22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86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6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7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5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2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3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215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1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3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38E1-F514-4804-A68A-D9A9315C6A52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CEAB-DB74-4E1F-B378-B3DCBE9F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24748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7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1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752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9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Widescreen</PresentationFormat>
  <Paragraphs>82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#9Slide03 Encode SeEx Black</vt:lpstr>
      <vt:lpstr>#9Slide03 Penumbra</vt:lpstr>
      <vt:lpstr>Arial</vt:lpstr>
      <vt:lpstr>Calibri</vt:lpstr>
      <vt:lpstr>Calibri Light</vt:lpstr>
      <vt:lpstr>Cambria</vt:lpstr>
      <vt:lpstr>Cambria Math</vt:lpstr>
      <vt:lpstr>等线</vt:lpstr>
      <vt:lpstr>Lato Regular</vt:lpstr>
      <vt:lpstr>Times New Roman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2024-09-27T13:18:54Z</dcterms:created>
  <dcterms:modified xsi:type="dcterms:W3CDTF">2024-09-27T13:19:20Z</dcterms:modified>
</cp:coreProperties>
</file>