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F7D95-3A85-492F-A747-F4E0B583AC6E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4342D-D5C6-4EC9-ADF0-1E6C3D27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85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8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9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39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76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9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5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3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0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2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5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7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7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634E5-D91D-45CE-89F0-69379BC136AD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F81C3-1160-4E64-AB86-900809A54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0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1.gif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0.svg"/><Relationship Id="rId5" Type="http://schemas.openxmlformats.org/officeDocument/2006/relationships/audio" Target="../media/audio4.wav"/><Relationship Id="rId15" Type="http://schemas.openxmlformats.org/officeDocument/2006/relationships/image" Target="../media/image54.svg"/><Relationship Id="rId10" Type="http://schemas.openxmlformats.org/officeDocument/2006/relationships/image" Target="../media/image35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6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328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0107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062830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183339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58538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1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433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3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3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3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83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855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18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6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95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0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9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82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3682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1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13793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8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Microsoft Office PowerPoint</Application>
  <PresentationFormat>Widescreen</PresentationFormat>
  <Paragraphs>91</Paragraphs>
  <Slides>24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#9Slide03 IcielUni Sans Heavy</vt:lpstr>
      <vt:lpstr>Arial</vt:lpstr>
      <vt:lpstr>Calibri</vt:lpstr>
      <vt:lpstr>Calibri Light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2024-09-27T13:09:09Z</dcterms:created>
  <dcterms:modified xsi:type="dcterms:W3CDTF">2024-09-27T13:09:48Z</dcterms:modified>
</cp:coreProperties>
</file>