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274D8-66E4-45C1-8596-A47736E4478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1D302-9499-46D1-BD24-9A3B70E2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2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5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0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5"/>
            <a:ext cx="11443217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34337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4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9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6500-C7F1-48BF-A1AA-0959D0DC4BD5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51949-83EC-4342-B5C6-CD9E378B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25443" y="529994"/>
            <a:ext cx="2925415" cy="1077217"/>
            <a:chOff x="337444" y="617893"/>
            <a:chExt cx="1645546" cy="6059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0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13647" cy="60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915844" y="448619"/>
            <a:ext cx="10122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400" dirty="0">
                <a:solidFill>
                  <a:schemeClr val="accent2"/>
                </a:solidFill>
                <a:latin typeface="UTM Cookies" panose="02040603050506020204" pitchFamily="18" charset="0"/>
              </a:rPr>
              <a:t>EM LÀ HỌC SINH LỚP 2</a:t>
            </a:r>
            <a:endParaRPr lang="en-US" sz="6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034254" y="1329569"/>
            <a:ext cx="7832759" cy="5899148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6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7822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7822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977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497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27" y="4541695"/>
            <a:ext cx="2768396" cy="27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1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761" y="149521"/>
            <a:ext cx="2218427" cy="2221868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135300" y="370861"/>
            <a:ext cx="10122213" cy="129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4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vi-VN" sz="7822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A</a:t>
            </a:r>
            <a:endParaRPr lang="en-US" sz="64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Lý thuyết chữ hoa: a, ă, â tiếng việt 2">
            <a:extLst>
              <a:ext uri="{FF2B5EF4-FFF2-40B4-BE49-F238E27FC236}">
                <a16:creationId xmlns:a16="http://schemas.microsoft.com/office/drawing/2014/main" id="{2F0AC522-00C8-4E28-AB69-799524C07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r="68588" b="-880"/>
          <a:stretch/>
        </p:blipFill>
        <p:spPr bwMode="auto">
          <a:xfrm>
            <a:off x="782762" y="1992778"/>
            <a:ext cx="4742284" cy="48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hữ mẫu cỡ nhỏ viết hoa">
            <a:extLst>
              <a:ext uri="{FF2B5EF4-FFF2-40B4-BE49-F238E27FC236}">
                <a16:creationId xmlns:a16="http://schemas.microsoft.com/office/drawing/2014/main" id="{4E2DAFCC-8483-41F0-A18F-D437217CB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2" t="24581" r="13576" b="23336"/>
          <a:stretch/>
        </p:blipFill>
        <p:spPr bwMode="auto">
          <a:xfrm>
            <a:off x="8065236" y="3958474"/>
            <a:ext cx="3002641" cy="28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813447" y="1653157"/>
            <a:ext cx="9539248" cy="14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689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en-US" sz="3556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7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81B361-1ECC-4264-AFAC-6159444B7DE8}"/>
              </a:ext>
            </a:extLst>
          </p:cNvPr>
          <p:cNvSpPr txBox="1"/>
          <p:nvPr/>
        </p:nvSpPr>
        <p:spPr>
          <a:xfrm>
            <a:off x="1336380" y="-421815"/>
            <a:ext cx="9539248" cy="14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689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vừa)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Hướng dẫn cách viết chữ a thường và hoa">
            <a:extLst>
              <a:ext uri="{FF2B5EF4-FFF2-40B4-BE49-F238E27FC236}">
                <a16:creationId xmlns:a16="http://schemas.microsoft.com/office/drawing/2014/main" id="{EE3B27F0-4E90-4B24-832E-80BD9100C8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5" y="806289"/>
            <a:ext cx="10104404" cy="591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1336380" y="-421815"/>
            <a:ext cx="9539248" cy="14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556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556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689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A">
            <a:hlinkClick r:id="" action="ppaction://media"/>
            <a:extLst>
              <a:ext uri="{FF2B5EF4-FFF2-40B4-BE49-F238E27FC236}">
                <a16:creationId xmlns:a16="http://schemas.microsoft.com/office/drawing/2014/main" id="{AC9051FF-B2E2-433C-96D7-DA28DC15D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434" t="-1" r="7542" b="13936"/>
          <a:stretch/>
        </p:blipFill>
        <p:spPr>
          <a:xfrm>
            <a:off x="2408053" y="633701"/>
            <a:ext cx="6961361" cy="62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5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966" y="198811"/>
            <a:ext cx="2218427" cy="2221868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989613" y="539745"/>
            <a:ext cx="10122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4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64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195769" y="3090192"/>
            <a:ext cx="10879691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a. </a:t>
            </a:r>
            <a:r>
              <a:rPr lang="en-US" sz="2667" dirty="0" err="1">
                <a:latin typeface="UTM Avo" panose="02040603050506020204" pitchFamily="18" charset="0"/>
              </a:rPr>
              <a:t>Chữ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cái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được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viết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hoa</a:t>
            </a:r>
            <a:r>
              <a:rPr lang="en-US" sz="2667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667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b. </a:t>
            </a:r>
            <a:r>
              <a:rPr lang="en-US" sz="2667" dirty="0" err="1">
                <a:latin typeface="UTM Avo" panose="02040603050506020204" pitchFamily="18" charset="0"/>
              </a:rPr>
              <a:t>Khoảng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cách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giữa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các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chữ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ghi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tiếng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như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thế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</a:rPr>
              <a:t>?</a:t>
            </a:r>
            <a:endParaRPr lang="vi-VN" sz="2667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667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</a:rPr>
              <a:t>c. </a:t>
            </a:r>
            <a:r>
              <a:rPr lang="en-US" sz="2667" dirty="0" err="1">
                <a:latin typeface="UTM Avo" panose="02040603050506020204" pitchFamily="18" charset="0"/>
              </a:rPr>
              <a:t>Những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chữ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cái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cao</a:t>
            </a:r>
            <a:r>
              <a:rPr lang="en-US" sz="2667" dirty="0">
                <a:latin typeface="UTM Avo" panose="02040603050506020204" pitchFamily="18" charset="0"/>
              </a:rPr>
              <a:t> 2.5 li ?</a:t>
            </a:r>
            <a:endParaRPr lang="vi-VN" sz="2667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809310" y="1556173"/>
            <a:ext cx="10990071" cy="1587256"/>
            <a:chOff x="318992" y="2043957"/>
            <a:chExt cx="6181915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FD1E18-6AE2-4D65-9BB4-BE87D3192F64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596842"/>
              <a:chOff x="312642" y="2228849"/>
              <a:chExt cx="6181915" cy="59684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7FF6E-AB2B-43A3-AB65-0FC2F75F5A7E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482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977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4977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4977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4977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4977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4977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4977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4977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4977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4977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4977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4977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4977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FE0392-AC8E-489A-B542-8A28BF54E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1312309" y="4913547"/>
            <a:ext cx="1087969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667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1530805" y="3744797"/>
            <a:ext cx="2374912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A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667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1330629" y="5954769"/>
            <a:ext cx="1087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667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667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A, h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g</a:t>
            </a:r>
            <a:endParaRPr lang="vi-VN" sz="2667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9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" y="247330"/>
            <a:ext cx="2218427" cy="2221868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37764" y="305379"/>
            <a:ext cx="10122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4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64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00" y="1697661"/>
            <a:ext cx="5133264" cy="51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1460483" y="1054783"/>
            <a:ext cx="9539248" cy="748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44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2844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2844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</Words>
  <Application>Microsoft Office PowerPoint</Application>
  <PresentationFormat>Widescreen</PresentationFormat>
  <Paragraphs>21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HP001</vt:lpstr>
      <vt:lpstr>HP001 4 hàng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2024-09-15T02:06:52Z</dcterms:created>
  <dcterms:modified xsi:type="dcterms:W3CDTF">2024-09-15T02:08:57Z</dcterms:modified>
</cp:coreProperties>
</file>