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29" autoAdjust="0"/>
    <p:restoredTop sz="94660"/>
  </p:normalViewPr>
  <p:slideViewPr>
    <p:cSldViewPr snapToGrid="0">
      <p:cViewPr varScale="1">
        <p:scale>
          <a:sx n="85" d="100"/>
          <a:sy n="85" d="100"/>
        </p:scale>
        <p:origin x="13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55668-B5EF-4AB0-A176-0F59AE49E35E}" type="datetimeFigureOut">
              <a:rPr lang="en-US" smtClean="0"/>
              <a:t>9/15/2024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A5F6D-9BBF-4C7B-B79C-7AD0DAB62B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93944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55668-B5EF-4AB0-A176-0F59AE49E35E}" type="datetimeFigureOut">
              <a:rPr lang="en-US" smtClean="0"/>
              <a:t>9/15/2024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A5F6D-9BBF-4C7B-B79C-7AD0DAB62B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24869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55668-B5EF-4AB0-A176-0F59AE49E35E}" type="datetimeFigureOut">
              <a:rPr lang="en-US" smtClean="0"/>
              <a:t>9/15/2024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A5F6D-9BBF-4C7B-B79C-7AD0DAB62B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8505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bg>
      <p:bgPr>
        <a:solidFill>
          <a:schemeClr val="accent6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oogle Shape;992;p14">
            <a:extLst>
              <a:ext uri="{FF2B5EF4-FFF2-40B4-BE49-F238E27FC236}">
                <a16:creationId xmlns:a16="http://schemas.microsoft.com/office/drawing/2014/main" id="{912FF248-73E2-4B5D-9669-D05536B13110}"/>
              </a:ext>
            </a:extLst>
          </p:cNvPr>
          <p:cNvGrpSpPr/>
          <p:nvPr userDrawn="1"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8" name="Google Shape;993;p14">
              <a:extLst>
                <a:ext uri="{FF2B5EF4-FFF2-40B4-BE49-F238E27FC236}">
                  <a16:creationId xmlns:a16="http://schemas.microsoft.com/office/drawing/2014/main" id="{6F2E4380-9AAF-4929-8F62-F490FD06BB80}"/>
                </a:ext>
              </a:extLst>
            </p:cNvPr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9" name="Google Shape;994;p14">
              <a:extLst>
                <a:ext uri="{FF2B5EF4-FFF2-40B4-BE49-F238E27FC236}">
                  <a16:creationId xmlns:a16="http://schemas.microsoft.com/office/drawing/2014/main" id="{05263AFC-D1B4-4D83-808E-9B96447708D3}"/>
                </a:ext>
              </a:extLst>
            </p:cNvPr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28" name="Google Shape;995;p14">
                <a:extLst>
                  <a:ext uri="{FF2B5EF4-FFF2-40B4-BE49-F238E27FC236}">
                    <a16:creationId xmlns:a16="http://schemas.microsoft.com/office/drawing/2014/main" id="{E97D35D9-4A80-4E5E-AE99-A42260106314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" name="Google Shape;996;p14">
                <a:extLst>
                  <a:ext uri="{FF2B5EF4-FFF2-40B4-BE49-F238E27FC236}">
                    <a16:creationId xmlns:a16="http://schemas.microsoft.com/office/drawing/2014/main" id="{F1D5A806-A58C-4FB9-9CB8-29884CE2006D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0" name="Google Shape;997;p14">
              <a:extLst>
                <a:ext uri="{FF2B5EF4-FFF2-40B4-BE49-F238E27FC236}">
                  <a16:creationId xmlns:a16="http://schemas.microsoft.com/office/drawing/2014/main" id="{ED4A141D-52F2-416A-BB8C-6ABF536EB5BD}"/>
                </a:ext>
              </a:extLst>
            </p:cNvPr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1" name="Google Shape;998;p14">
              <a:extLst>
                <a:ext uri="{FF2B5EF4-FFF2-40B4-BE49-F238E27FC236}">
                  <a16:creationId xmlns:a16="http://schemas.microsoft.com/office/drawing/2014/main" id="{233E8FF6-A58B-4C0A-8E03-7EBCEC1A722A}"/>
                </a:ext>
              </a:extLst>
            </p:cNvPr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26" name="Google Shape;999;p14">
                <a:extLst>
                  <a:ext uri="{FF2B5EF4-FFF2-40B4-BE49-F238E27FC236}">
                    <a16:creationId xmlns:a16="http://schemas.microsoft.com/office/drawing/2014/main" id="{1B628C4E-2CC0-49FD-AE56-2DA39F0AEDC3}"/>
                  </a:ext>
                </a:extLst>
              </p:cNvPr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" name="Google Shape;1000;p14">
                <a:extLst>
                  <a:ext uri="{FF2B5EF4-FFF2-40B4-BE49-F238E27FC236}">
                    <a16:creationId xmlns:a16="http://schemas.microsoft.com/office/drawing/2014/main" id="{B7905D3C-D345-41E1-9F8F-3DE9CB825DDB}"/>
                  </a:ext>
                </a:extLst>
              </p:cNvPr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2" name="Google Shape;1001;p14">
              <a:extLst>
                <a:ext uri="{FF2B5EF4-FFF2-40B4-BE49-F238E27FC236}">
                  <a16:creationId xmlns:a16="http://schemas.microsoft.com/office/drawing/2014/main" id="{9381F408-D6BF-4983-8522-FE74B038BAD1}"/>
                </a:ext>
              </a:extLst>
            </p:cNvPr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24" name="Google Shape;1002;p14">
                <a:extLst>
                  <a:ext uri="{FF2B5EF4-FFF2-40B4-BE49-F238E27FC236}">
                    <a16:creationId xmlns:a16="http://schemas.microsoft.com/office/drawing/2014/main" id="{313829AE-A03B-42DF-8C85-190282C1CC18}"/>
                  </a:ext>
                </a:extLst>
              </p:cNvPr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" name="Google Shape;1003;p14">
                <a:extLst>
                  <a:ext uri="{FF2B5EF4-FFF2-40B4-BE49-F238E27FC236}">
                    <a16:creationId xmlns:a16="http://schemas.microsoft.com/office/drawing/2014/main" id="{92BB61BC-FAB6-4715-A9E7-CC0E8CEE0D5C}"/>
                  </a:ext>
                </a:extLst>
              </p:cNvPr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3" name="Google Shape;1004;p14">
              <a:extLst>
                <a:ext uri="{FF2B5EF4-FFF2-40B4-BE49-F238E27FC236}">
                  <a16:creationId xmlns:a16="http://schemas.microsoft.com/office/drawing/2014/main" id="{D079DC36-A197-4791-8A06-31AB6A7A8165}"/>
                </a:ext>
              </a:extLst>
            </p:cNvPr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22" name="Google Shape;1005;p14">
                <a:extLst>
                  <a:ext uri="{FF2B5EF4-FFF2-40B4-BE49-F238E27FC236}">
                    <a16:creationId xmlns:a16="http://schemas.microsoft.com/office/drawing/2014/main" id="{BFAD29E2-C19B-47AB-B438-BA439212A9D2}"/>
                  </a:ext>
                </a:extLst>
              </p:cNvPr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" name="Google Shape;1006;p14">
                <a:extLst>
                  <a:ext uri="{FF2B5EF4-FFF2-40B4-BE49-F238E27FC236}">
                    <a16:creationId xmlns:a16="http://schemas.microsoft.com/office/drawing/2014/main" id="{DA309345-B33A-4CD0-9D4E-F69123E7E182}"/>
                  </a:ext>
                </a:extLst>
              </p:cNvPr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4" name="Google Shape;1007;p14">
              <a:extLst>
                <a:ext uri="{FF2B5EF4-FFF2-40B4-BE49-F238E27FC236}">
                  <a16:creationId xmlns:a16="http://schemas.microsoft.com/office/drawing/2014/main" id="{590C6090-7470-4DB3-8246-659CCC0F2A1A}"/>
                </a:ext>
              </a:extLst>
            </p:cNvPr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20" name="Google Shape;1008;p14">
                <a:extLst>
                  <a:ext uri="{FF2B5EF4-FFF2-40B4-BE49-F238E27FC236}">
                    <a16:creationId xmlns:a16="http://schemas.microsoft.com/office/drawing/2014/main" id="{611C93AB-AF4D-48EC-B180-BF93AED33FAD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" name="Google Shape;1009;p14">
                <a:extLst>
                  <a:ext uri="{FF2B5EF4-FFF2-40B4-BE49-F238E27FC236}">
                    <a16:creationId xmlns:a16="http://schemas.microsoft.com/office/drawing/2014/main" id="{FC04491F-28E4-471E-8BA3-24A183402971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5" name="Google Shape;1010;p14">
              <a:extLst>
                <a:ext uri="{FF2B5EF4-FFF2-40B4-BE49-F238E27FC236}">
                  <a16:creationId xmlns:a16="http://schemas.microsoft.com/office/drawing/2014/main" id="{D54D7793-AF6A-4956-9B72-E4F3A35C4520}"/>
                </a:ext>
              </a:extLst>
            </p:cNvPr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18" name="Google Shape;1011;p14">
                <a:extLst>
                  <a:ext uri="{FF2B5EF4-FFF2-40B4-BE49-F238E27FC236}">
                    <a16:creationId xmlns:a16="http://schemas.microsoft.com/office/drawing/2014/main" id="{47A74F27-516B-4842-B2FD-3E800B67929D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" name="Google Shape;1012;p14">
                <a:extLst>
                  <a:ext uri="{FF2B5EF4-FFF2-40B4-BE49-F238E27FC236}">
                    <a16:creationId xmlns:a16="http://schemas.microsoft.com/office/drawing/2014/main" id="{81691461-33B0-489D-A18A-AD91D59A1D21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6" name="Google Shape;1013;p14">
              <a:extLst>
                <a:ext uri="{FF2B5EF4-FFF2-40B4-BE49-F238E27FC236}">
                  <a16:creationId xmlns:a16="http://schemas.microsoft.com/office/drawing/2014/main" id="{0EEF144F-B527-4080-AAEA-10B3E48E39A2}"/>
                </a:ext>
              </a:extLst>
            </p:cNvPr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014;p14">
              <a:extLst>
                <a:ext uri="{FF2B5EF4-FFF2-40B4-BE49-F238E27FC236}">
                  <a16:creationId xmlns:a16="http://schemas.microsoft.com/office/drawing/2014/main" id="{40F35D0D-CACF-4AB5-BE8A-E9FB73511388}"/>
                </a:ext>
              </a:extLst>
            </p:cNvPr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rgbClr val="FCFAF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grpSp>
        <p:nvGrpSpPr>
          <p:cNvPr id="30" name="Google Shape;1016;p14">
            <a:extLst>
              <a:ext uri="{FF2B5EF4-FFF2-40B4-BE49-F238E27FC236}">
                <a16:creationId xmlns:a16="http://schemas.microsoft.com/office/drawing/2014/main" id="{327BF5F6-D034-4620-B2B7-7F2179C531EB}"/>
              </a:ext>
            </a:extLst>
          </p:cNvPr>
          <p:cNvGrpSpPr/>
          <p:nvPr userDrawn="1"/>
        </p:nvGrpSpPr>
        <p:grpSpPr>
          <a:xfrm>
            <a:off x="989192" y="5645930"/>
            <a:ext cx="615189" cy="535538"/>
            <a:chOff x="2495125" y="2142250"/>
            <a:chExt cx="444275" cy="398525"/>
          </a:xfrm>
        </p:grpSpPr>
        <p:sp>
          <p:nvSpPr>
            <p:cNvPr id="31" name="Google Shape;1017;p14">
              <a:extLst>
                <a:ext uri="{FF2B5EF4-FFF2-40B4-BE49-F238E27FC236}">
                  <a16:creationId xmlns:a16="http://schemas.microsoft.com/office/drawing/2014/main" id="{F2F00FDD-D7D5-4809-82CF-73AA35BD05FE}"/>
                </a:ext>
              </a:extLst>
            </p:cNvPr>
            <p:cNvSpPr/>
            <p:nvPr/>
          </p:nvSpPr>
          <p:spPr>
            <a:xfrm>
              <a:off x="2495125" y="2142250"/>
              <a:ext cx="444275" cy="398525"/>
            </a:xfrm>
            <a:custGeom>
              <a:avLst/>
              <a:gdLst/>
              <a:ahLst/>
              <a:cxnLst/>
              <a:rect l="l" t="t" r="r" b="b"/>
              <a:pathLst>
                <a:path w="17771" h="15941" extrusionOk="0">
                  <a:moveTo>
                    <a:pt x="6542" y="6116"/>
                  </a:moveTo>
                  <a:cubicBezTo>
                    <a:pt x="4437" y="1154"/>
                    <a:pt x="10201" y="1"/>
                    <a:pt x="9224" y="5866"/>
                  </a:cubicBezTo>
                  <a:cubicBezTo>
                    <a:pt x="11780" y="1003"/>
                    <a:pt x="16367" y="6718"/>
                    <a:pt x="10452" y="8021"/>
                  </a:cubicBezTo>
                  <a:cubicBezTo>
                    <a:pt x="17770" y="9525"/>
                    <a:pt x="12382" y="15139"/>
                    <a:pt x="9600" y="9976"/>
                  </a:cubicBezTo>
                  <a:cubicBezTo>
                    <a:pt x="11204" y="15891"/>
                    <a:pt x="5941" y="15941"/>
                    <a:pt x="7068" y="10252"/>
                  </a:cubicBezTo>
                  <a:cubicBezTo>
                    <a:pt x="4662" y="15565"/>
                    <a:pt x="1" y="11555"/>
                    <a:pt x="5414" y="8597"/>
                  </a:cubicBezTo>
                  <a:cubicBezTo>
                    <a:pt x="276" y="8597"/>
                    <a:pt x="1830" y="2031"/>
                    <a:pt x="6542" y="6116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" name="Google Shape;1018;p14">
              <a:extLst>
                <a:ext uri="{FF2B5EF4-FFF2-40B4-BE49-F238E27FC236}">
                  <a16:creationId xmlns:a16="http://schemas.microsoft.com/office/drawing/2014/main" id="{5395EB15-BC66-42AE-A1EE-3E2823F5486A}"/>
                </a:ext>
              </a:extLst>
            </p:cNvPr>
            <p:cNvSpPr/>
            <p:nvPr/>
          </p:nvSpPr>
          <p:spPr>
            <a:xfrm>
              <a:off x="2655525" y="2307050"/>
              <a:ext cx="94650" cy="73325"/>
            </a:xfrm>
            <a:custGeom>
              <a:avLst/>
              <a:gdLst/>
              <a:ahLst/>
              <a:cxnLst/>
              <a:rect l="l" t="t" r="r" b="b"/>
              <a:pathLst>
                <a:path w="3786" h="2933" extrusionOk="0">
                  <a:moveTo>
                    <a:pt x="1906" y="0"/>
                  </a:moveTo>
                  <a:cubicBezTo>
                    <a:pt x="1" y="0"/>
                    <a:pt x="1" y="2933"/>
                    <a:pt x="1906" y="2933"/>
                  </a:cubicBezTo>
                  <a:cubicBezTo>
                    <a:pt x="3785" y="2933"/>
                    <a:pt x="3785" y="0"/>
                    <a:pt x="1906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3" name="Google Shape;1019;p14">
            <a:extLst>
              <a:ext uri="{FF2B5EF4-FFF2-40B4-BE49-F238E27FC236}">
                <a16:creationId xmlns:a16="http://schemas.microsoft.com/office/drawing/2014/main" id="{D53CFA2D-5D0C-4A67-9094-88F183BFE612}"/>
              </a:ext>
            </a:extLst>
          </p:cNvPr>
          <p:cNvGrpSpPr/>
          <p:nvPr userDrawn="1"/>
        </p:nvGrpSpPr>
        <p:grpSpPr>
          <a:xfrm>
            <a:off x="10177821" y="427685"/>
            <a:ext cx="403468" cy="378112"/>
            <a:chOff x="3243875" y="2372825"/>
            <a:chExt cx="291375" cy="281375"/>
          </a:xfrm>
        </p:grpSpPr>
        <p:sp>
          <p:nvSpPr>
            <p:cNvPr id="34" name="Google Shape;1020;p14">
              <a:extLst>
                <a:ext uri="{FF2B5EF4-FFF2-40B4-BE49-F238E27FC236}">
                  <a16:creationId xmlns:a16="http://schemas.microsoft.com/office/drawing/2014/main" id="{30675EEE-C22B-4D00-94DF-E49C0A367512}"/>
                </a:ext>
              </a:extLst>
            </p:cNvPr>
            <p:cNvSpPr/>
            <p:nvPr/>
          </p:nvSpPr>
          <p:spPr>
            <a:xfrm>
              <a:off x="3287125" y="2403550"/>
              <a:ext cx="205525" cy="200525"/>
            </a:xfrm>
            <a:custGeom>
              <a:avLst/>
              <a:gdLst/>
              <a:ahLst/>
              <a:cxnLst/>
              <a:rect l="l" t="t" r="r" b="b"/>
              <a:pathLst>
                <a:path w="8221" h="8021" fill="none" extrusionOk="0">
                  <a:moveTo>
                    <a:pt x="8221" y="0"/>
                  </a:moveTo>
                  <a:cubicBezTo>
                    <a:pt x="5765" y="2982"/>
                    <a:pt x="2807" y="5338"/>
                    <a:pt x="0" y="802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" name="Google Shape;1021;p14">
              <a:extLst>
                <a:ext uri="{FF2B5EF4-FFF2-40B4-BE49-F238E27FC236}">
                  <a16:creationId xmlns:a16="http://schemas.microsoft.com/office/drawing/2014/main" id="{E3DBEB34-9A0C-4ECA-A1F1-6D8B1FF89970}"/>
                </a:ext>
              </a:extLst>
            </p:cNvPr>
            <p:cNvSpPr/>
            <p:nvPr/>
          </p:nvSpPr>
          <p:spPr>
            <a:xfrm>
              <a:off x="3304025" y="2403550"/>
              <a:ext cx="191125" cy="210550"/>
            </a:xfrm>
            <a:custGeom>
              <a:avLst/>
              <a:gdLst/>
              <a:ahLst/>
              <a:cxnLst/>
              <a:rect l="l" t="t" r="r" b="b"/>
              <a:pathLst>
                <a:path w="7645" h="8422" fill="none" extrusionOk="0">
                  <a:moveTo>
                    <a:pt x="1" y="0"/>
                  </a:moveTo>
                  <a:cubicBezTo>
                    <a:pt x="1404" y="1830"/>
                    <a:pt x="3159" y="3409"/>
                    <a:pt x="4738" y="5088"/>
                  </a:cubicBezTo>
                  <a:cubicBezTo>
                    <a:pt x="6066" y="6491"/>
                    <a:pt x="6292" y="6993"/>
                    <a:pt x="7645" y="842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" name="Google Shape;1022;p14">
              <a:extLst>
                <a:ext uri="{FF2B5EF4-FFF2-40B4-BE49-F238E27FC236}">
                  <a16:creationId xmlns:a16="http://schemas.microsoft.com/office/drawing/2014/main" id="{07CFEFDF-2E28-4483-834B-DA095CF3CE48}"/>
                </a:ext>
              </a:extLst>
            </p:cNvPr>
            <p:cNvSpPr/>
            <p:nvPr/>
          </p:nvSpPr>
          <p:spPr>
            <a:xfrm>
              <a:off x="3396775" y="2372825"/>
              <a:ext cx="10675" cy="281375"/>
            </a:xfrm>
            <a:custGeom>
              <a:avLst/>
              <a:gdLst/>
              <a:ahLst/>
              <a:cxnLst/>
              <a:rect l="l" t="t" r="r" b="b"/>
              <a:pathLst>
                <a:path w="427" h="11255" fill="none" extrusionOk="0">
                  <a:moveTo>
                    <a:pt x="150" y="1"/>
                  </a:moveTo>
                  <a:cubicBezTo>
                    <a:pt x="75" y="2507"/>
                    <a:pt x="426" y="5013"/>
                    <a:pt x="150" y="7470"/>
                  </a:cubicBezTo>
                  <a:cubicBezTo>
                    <a:pt x="25" y="8798"/>
                    <a:pt x="0" y="9951"/>
                    <a:pt x="0" y="11254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" name="Google Shape;1023;p14">
              <a:extLst>
                <a:ext uri="{FF2B5EF4-FFF2-40B4-BE49-F238E27FC236}">
                  <a16:creationId xmlns:a16="http://schemas.microsoft.com/office/drawing/2014/main" id="{14506E96-EBA9-4C68-AF1F-8C4403B117FE}"/>
                </a:ext>
              </a:extLst>
            </p:cNvPr>
            <p:cNvSpPr/>
            <p:nvPr/>
          </p:nvSpPr>
          <p:spPr>
            <a:xfrm>
              <a:off x="3243875" y="2495650"/>
              <a:ext cx="285125" cy="10675"/>
            </a:xfrm>
            <a:custGeom>
              <a:avLst/>
              <a:gdLst/>
              <a:ahLst/>
              <a:cxnLst/>
              <a:rect l="l" t="t" r="r" b="b"/>
              <a:pathLst>
                <a:path w="11405" h="427" fill="none" extrusionOk="0">
                  <a:moveTo>
                    <a:pt x="11404" y="426"/>
                  </a:moveTo>
                  <a:cubicBezTo>
                    <a:pt x="7495" y="0"/>
                    <a:pt x="3886" y="201"/>
                    <a:pt x="1" y="5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" name="Google Shape;1024;p14">
              <a:extLst>
                <a:ext uri="{FF2B5EF4-FFF2-40B4-BE49-F238E27FC236}">
                  <a16:creationId xmlns:a16="http://schemas.microsoft.com/office/drawing/2014/main" id="{B2F2C8B1-350B-49EE-9CA4-D84F2E04689C}"/>
                </a:ext>
              </a:extLst>
            </p:cNvPr>
            <p:cNvSpPr/>
            <p:nvPr/>
          </p:nvSpPr>
          <p:spPr>
            <a:xfrm>
              <a:off x="3340375" y="2379100"/>
              <a:ext cx="104650" cy="267575"/>
            </a:xfrm>
            <a:custGeom>
              <a:avLst/>
              <a:gdLst/>
              <a:ahLst/>
              <a:cxnLst/>
              <a:rect l="l" t="t" r="r" b="b"/>
              <a:pathLst>
                <a:path w="4186" h="10703" fill="none" extrusionOk="0">
                  <a:moveTo>
                    <a:pt x="0" y="1"/>
                  </a:moveTo>
                  <a:cubicBezTo>
                    <a:pt x="1780" y="3409"/>
                    <a:pt x="2833" y="7043"/>
                    <a:pt x="4186" y="1070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" name="Google Shape;1025;p14">
              <a:extLst>
                <a:ext uri="{FF2B5EF4-FFF2-40B4-BE49-F238E27FC236}">
                  <a16:creationId xmlns:a16="http://schemas.microsoft.com/office/drawing/2014/main" id="{524642B7-86EC-4E65-B0EB-6949F77DB65F}"/>
                </a:ext>
              </a:extLst>
            </p:cNvPr>
            <p:cNvSpPr/>
            <p:nvPr/>
          </p:nvSpPr>
          <p:spPr>
            <a:xfrm>
              <a:off x="3267075" y="2458675"/>
              <a:ext cx="268175" cy="94000"/>
            </a:xfrm>
            <a:custGeom>
              <a:avLst/>
              <a:gdLst/>
              <a:ahLst/>
              <a:cxnLst/>
              <a:rect l="l" t="t" r="r" b="b"/>
              <a:pathLst>
                <a:path w="10727" h="3760" fill="none" extrusionOk="0">
                  <a:moveTo>
                    <a:pt x="0" y="3760"/>
                  </a:moveTo>
                  <a:cubicBezTo>
                    <a:pt x="2231" y="3184"/>
                    <a:pt x="4361" y="2181"/>
                    <a:pt x="6516" y="1379"/>
                  </a:cubicBezTo>
                  <a:cubicBezTo>
                    <a:pt x="8346" y="702"/>
                    <a:pt x="8897" y="677"/>
                    <a:pt x="10727" y="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" name="Google Shape;1026;p14">
              <a:extLst>
                <a:ext uri="{FF2B5EF4-FFF2-40B4-BE49-F238E27FC236}">
                  <a16:creationId xmlns:a16="http://schemas.microsoft.com/office/drawing/2014/main" id="{DA2CC125-6131-46A3-AC36-26C92E5CD21A}"/>
                </a:ext>
              </a:extLst>
            </p:cNvPr>
            <p:cNvSpPr/>
            <p:nvPr/>
          </p:nvSpPr>
          <p:spPr>
            <a:xfrm>
              <a:off x="3276475" y="2451775"/>
              <a:ext cx="257525" cy="112825"/>
            </a:xfrm>
            <a:custGeom>
              <a:avLst/>
              <a:gdLst/>
              <a:ahLst/>
              <a:cxnLst/>
              <a:rect l="l" t="t" r="r" b="b"/>
              <a:pathLst>
                <a:path w="10301" h="4513" fill="none" extrusionOk="0">
                  <a:moveTo>
                    <a:pt x="0" y="1"/>
                  </a:moveTo>
                  <a:cubicBezTo>
                    <a:pt x="2281" y="1028"/>
                    <a:pt x="4712" y="1680"/>
                    <a:pt x="6867" y="2908"/>
                  </a:cubicBezTo>
                  <a:cubicBezTo>
                    <a:pt x="8045" y="3535"/>
                    <a:pt x="9098" y="4011"/>
                    <a:pt x="10301" y="451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" name="Google Shape;1027;p14">
              <a:extLst>
                <a:ext uri="{FF2B5EF4-FFF2-40B4-BE49-F238E27FC236}">
                  <a16:creationId xmlns:a16="http://schemas.microsoft.com/office/drawing/2014/main" id="{5A24D573-ECDB-4ACD-87B3-20030C31E8D4}"/>
                </a:ext>
              </a:extLst>
            </p:cNvPr>
            <p:cNvSpPr/>
            <p:nvPr/>
          </p:nvSpPr>
          <p:spPr>
            <a:xfrm>
              <a:off x="3329100" y="2385375"/>
              <a:ext cx="120325" cy="258800"/>
            </a:xfrm>
            <a:custGeom>
              <a:avLst/>
              <a:gdLst/>
              <a:ahLst/>
              <a:cxnLst/>
              <a:rect l="l" t="t" r="r" b="b"/>
              <a:pathLst>
                <a:path w="4813" h="10352" fill="none" extrusionOk="0">
                  <a:moveTo>
                    <a:pt x="4812" y="0"/>
                  </a:moveTo>
                  <a:cubicBezTo>
                    <a:pt x="2883" y="3434"/>
                    <a:pt x="1654" y="6842"/>
                    <a:pt x="0" y="1035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" name="Google Shape;1028;p14">
              <a:extLst>
                <a:ext uri="{FF2B5EF4-FFF2-40B4-BE49-F238E27FC236}">
                  <a16:creationId xmlns:a16="http://schemas.microsoft.com/office/drawing/2014/main" id="{7E867DAA-A57F-489C-A045-9A1C1429277B}"/>
                </a:ext>
              </a:extLst>
            </p:cNvPr>
            <p:cNvSpPr/>
            <p:nvPr/>
          </p:nvSpPr>
          <p:spPr>
            <a:xfrm>
              <a:off x="3327850" y="2438625"/>
              <a:ext cx="133475" cy="132850"/>
            </a:xfrm>
            <a:custGeom>
              <a:avLst/>
              <a:gdLst/>
              <a:ahLst/>
              <a:cxnLst/>
              <a:rect l="l" t="t" r="r" b="b"/>
              <a:pathLst>
                <a:path w="5339" h="5314" extrusionOk="0">
                  <a:moveTo>
                    <a:pt x="4887" y="1830"/>
                  </a:moveTo>
                  <a:cubicBezTo>
                    <a:pt x="5339" y="3058"/>
                    <a:pt x="4712" y="4412"/>
                    <a:pt x="3484" y="4863"/>
                  </a:cubicBezTo>
                  <a:cubicBezTo>
                    <a:pt x="2281" y="5314"/>
                    <a:pt x="928" y="4687"/>
                    <a:pt x="451" y="3484"/>
                  </a:cubicBezTo>
                  <a:cubicBezTo>
                    <a:pt x="0" y="2256"/>
                    <a:pt x="627" y="903"/>
                    <a:pt x="1855" y="452"/>
                  </a:cubicBezTo>
                  <a:cubicBezTo>
                    <a:pt x="3058" y="1"/>
                    <a:pt x="4411" y="602"/>
                    <a:pt x="4887" y="183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" name="Google Shape;1029;p14">
              <a:extLst>
                <a:ext uri="{FF2B5EF4-FFF2-40B4-BE49-F238E27FC236}">
                  <a16:creationId xmlns:a16="http://schemas.microsoft.com/office/drawing/2014/main" id="{1DF03B23-6B1D-4056-9368-8D8F23721207}"/>
                </a:ext>
              </a:extLst>
            </p:cNvPr>
            <p:cNvSpPr/>
            <p:nvPr/>
          </p:nvSpPr>
          <p:spPr>
            <a:xfrm>
              <a:off x="3358550" y="2469325"/>
              <a:ext cx="72075" cy="71450"/>
            </a:xfrm>
            <a:custGeom>
              <a:avLst/>
              <a:gdLst/>
              <a:ahLst/>
              <a:cxnLst/>
              <a:rect l="l" t="t" r="r" b="b"/>
              <a:pathLst>
                <a:path w="2883" h="2858" extrusionOk="0">
                  <a:moveTo>
                    <a:pt x="2632" y="978"/>
                  </a:moveTo>
                  <a:cubicBezTo>
                    <a:pt x="2882" y="1630"/>
                    <a:pt x="2532" y="2382"/>
                    <a:pt x="1880" y="2607"/>
                  </a:cubicBezTo>
                  <a:cubicBezTo>
                    <a:pt x="1228" y="2858"/>
                    <a:pt x="502" y="2532"/>
                    <a:pt x="251" y="1880"/>
                  </a:cubicBezTo>
                  <a:cubicBezTo>
                    <a:pt x="0" y="1204"/>
                    <a:pt x="326" y="477"/>
                    <a:pt x="1003" y="226"/>
                  </a:cubicBezTo>
                  <a:cubicBezTo>
                    <a:pt x="1654" y="1"/>
                    <a:pt x="2381" y="326"/>
                    <a:pt x="2632" y="97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4" name="Google Shape;1030;p14">
            <a:extLst>
              <a:ext uri="{FF2B5EF4-FFF2-40B4-BE49-F238E27FC236}">
                <a16:creationId xmlns:a16="http://schemas.microsoft.com/office/drawing/2014/main" id="{AC4C02C6-8357-4A9D-9FE8-73BED3D677DA}"/>
              </a:ext>
            </a:extLst>
          </p:cNvPr>
          <p:cNvGrpSpPr/>
          <p:nvPr userDrawn="1"/>
        </p:nvGrpSpPr>
        <p:grpSpPr>
          <a:xfrm>
            <a:off x="11004071" y="1043373"/>
            <a:ext cx="230796" cy="226531"/>
            <a:chOff x="4954425" y="2036375"/>
            <a:chExt cx="166675" cy="168575"/>
          </a:xfrm>
        </p:grpSpPr>
        <p:sp>
          <p:nvSpPr>
            <p:cNvPr id="45" name="Google Shape;1031;p14">
              <a:extLst>
                <a:ext uri="{FF2B5EF4-FFF2-40B4-BE49-F238E27FC236}">
                  <a16:creationId xmlns:a16="http://schemas.microsoft.com/office/drawing/2014/main" id="{7490645F-164B-43DC-B0C4-4E49ABCDCE60}"/>
                </a:ext>
              </a:extLst>
            </p:cNvPr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" name="Google Shape;1032;p14">
              <a:extLst>
                <a:ext uri="{FF2B5EF4-FFF2-40B4-BE49-F238E27FC236}">
                  <a16:creationId xmlns:a16="http://schemas.microsoft.com/office/drawing/2014/main" id="{F62C8C47-6F19-44BD-9FED-30D56890DF52}"/>
                </a:ext>
              </a:extLst>
            </p:cNvPr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7" name="Google Shape;1033;p14">
            <a:extLst>
              <a:ext uri="{FF2B5EF4-FFF2-40B4-BE49-F238E27FC236}">
                <a16:creationId xmlns:a16="http://schemas.microsoft.com/office/drawing/2014/main" id="{9C058F19-0AE8-4DE1-A824-EE065CCDBD8D}"/>
              </a:ext>
            </a:extLst>
          </p:cNvPr>
          <p:cNvSpPr/>
          <p:nvPr userDrawn="1"/>
        </p:nvSpPr>
        <p:spPr>
          <a:xfrm>
            <a:off x="2054612" y="6264683"/>
            <a:ext cx="164953" cy="109117"/>
          </a:xfrm>
          <a:custGeom>
            <a:avLst/>
            <a:gdLst/>
            <a:ahLst/>
            <a:cxnLst/>
            <a:rect l="l" t="t" r="r" b="b"/>
            <a:pathLst>
              <a:path w="4765" h="3248" extrusionOk="0">
                <a:moveTo>
                  <a:pt x="2253" y="1"/>
                </a:moveTo>
                <a:cubicBezTo>
                  <a:pt x="255" y="1"/>
                  <a:pt x="1" y="2834"/>
                  <a:pt x="2007" y="3221"/>
                </a:cubicBezTo>
                <a:cubicBezTo>
                  <a:pt x="2122" y="3239"/>
                  <a:pt x="2233" y="3248"/>
                  <a:pt x="2340" y="3248"/>
                </a:cubicBezTo>
                <a:cubicBezTo>
                  <a:pt x="4296" y="3248"/>
                  <a:pt x="4764" y="346"/>
                  <a:pt x="2483" y="13"/>
                </a:cubicBezTo>
                <a:cubicBezTo>
                  <a:pt x="2404" y="5"/>
                  <a:pt x="2327" y="1"/>
                  <a:pt x="2253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8" name="Google Shape;1034;p14">
            <a:extLst>
              <a:ext uri="{FF2B5EF4-FFF2-40B4-BE49-F238E27FC236}">
                <a16:creationId xmlns:a16="http://schemas.microsoft.com/office/drawing/2014/main" id="{F39F1339-6652-4316-AEAE-58755DC68066}"/>
              </a:ext>
            </a:extLst>
          </p:cNvPr>
          <p:cNvSpPr/>
          <p:nvPr userDrawn="1"/>
        </p:nvSpPr>
        <p:spPr>
          <a:xfrm>
            <a:off x="10995521" y="6181468"/>
            <a:ext cx="120469" cy="83215"/>
          </a:xfrm>
          <a:custGeom>
            <a:avLst/>
            <a:gdLst/>
            <a:ahLst/>
            <a:cxnLst/>
            <a:rect l="l" t="t" r="r" b="b"/>
            <a:pathLst>
              <a:path w="3480" h="2477" extrusionOk="0">
                <a:moveTo>
                  <a:pt x="2112" y="1"/>
                </a:moveTo>
                <a:cubicBezTo>
                  <a:pt x="1992" y="1"/>
                  <a:pt x="1862" y="18"/>
                  <a:pt x="1722" y="57"/>
                </a:cubicBezTo>
                <a:cubicBezTo>
                  <a:pt x="1690" y="55"/>
                  <a:pt x="1659" y="54"/>
                  <a:pt x="1628" y="54"/>
                </a:cubicBezTo>
                <a:cubicBezTo>
                  <a:pt x="35" y="54"/>
                  <a:pt x="1" y="2476"/>
                  <a:pt x="1610" y="2476"/>
                </a:cubicBezTo>
                <a:cubicBezTo>
                  <a:pt x="1678" y="2476"/>
                  <a:pt x="1748" y="2472"/>
                  <a:pt x="1822" y="2463"/>
                </a:cubicBezTo>
                <a:cubicBezTo>
                  <a:pt x="3480" y="2279"/>
                  <a:pt x="3466" y="1"/>
                  <a:pt x="2112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49" name="Google Shape;1035;p14">
            <a:extLst>
              <a:ext uri="{FF2B5EF4-FFF2-40B4-BE49-F238E27FC236}">
                <a16:creationId xmlns:a16="http://schemas.microsoft.com/office/drawing/2014/main" id="{B0CF15ED-922C-4751-B1DA-9089B1988ECC}"/>
              </a:ext>
            </a:extLst>
          </p:cNvPr>
          <p:cNvGrpSpPr/>
          <p:nvPr userDrawn="1"/>
        </p:nvGrpSpPr>
        <p:grpSpPr>
          <a:xfrm>
            <a:off x="817359" y="5192331"/>
            <a:ext cx="230796" cy="226531"/>
            <a:chOff x="4954425" y="2036375"/>
            <a:chExt cx="166675" cy="168575"/>
          </a:xfrm>
        </p:grpSpPr>
        <p:sp>
          <p:nvSpPr>
            <p:cNvPr id="50" name="Google Shape;1036;p14">
              <a:extLst>
                <a:ext uri="{FF2B5EF4-FFF2-40B4-BE49-F238E27FC236}">
                  <a16:creationId xmlns:a16="http://schemas.microsoft.com/office/drawing/2014/main" id="{7EA6F03C-5B07-4131-89F4-3BAFB23D4AF0}"/>
                </a:ext>
              </a:extLst>
            </p:cNvPr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" name="Google Shape;1037;p14">
              <a:extLst>
                <a:ext uri="{FF2B5EF4-FFF2-40B4-BE49-F238E27FC236}">
                  <a16:creationId xmlns:a16="http://schemas.microsoft.com/office/drawing/2014/main" id="{C7913F77-486F-46A9-8AEC-4B7565FB4E4C}"/>
                </a:ext>
              </a:extLst>
            </p:cNvPr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96" name="Google Shape;1082;p14">
            <a:extLst>
              <a:ext uri="{FF2B5EF4-FFF2-40B4-BE49-F238E27FC236}">
                <a16:creationId xmlns:a16="http://schemas.microsoft.com/office/drawing/2014/main" id="{95018CA8-A1C2-47FD-890D-549D7B4AC236}"/>
              </a:ext>
            </a:extLst>
          </p:cNvPr>
          <p:cNvSpPr/>
          <p:nvPr userDrawn="1"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7" name="Google Shape;1083;p14">
            <a:extLst>
              <a:ext uri="{FF2B5EF4-FFF2-40B4-BE49-F238E27FC236}">
                <a16:creationId xmlns:a16="http://schemas.microsoft.com/office/drawing/2014/main" id="{B936ECCA-F1FD-46EC-B26D-DE3BF7D0C273}"/>
              </a:ext>
            </a:extLst>
          </p:cNvPr>
          <p:cNvSpPr/>
          <p:nvPr userDrawn="1"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8" name="Google Shape;1084;p14">
            <a:extLst>
              <a:ext uri="{FF2B5EF4-FFF2-40B4-BE49-F238E27FC236}">
                <a16:creationId xmlns:a16="http://schemas.microsoft.com/office/drawing/2014/main" id="{03D9643B-BC02-476E-ABF0-0F13D9275EA3}"/>
              </a:ext>
            </a:extLst>
          </p:cNvPr>
          <p:cNvSpPr/>
          <p:nvPr userDrawn="1"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9" name="Google Shape;1085;p14">
            <a:extLst>
              <a:ext uri="{FF2B5EF4-FFF2-40B4-BE49-F238E27FC236}">
                <a16:creationId xmlns:a16="http://schemas.microsoft.com/office/drawing/2014/main" id="{E4F6C8FF-3CF3-45F6-8706-79866A8801F6}"/>
              </a:ext>
            </a:extLst>
          </p:cNvPr>
          <p:cNvSpPr/>
          <p:nvPr userDrawn="1"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0" name="Google Shape;1086;p14">
            <a:extLst>
              <a:ext uri="{FF2B5EF4-FFF2-40B4-BE49-F238E27FC236}">
                <a16:creationId xmlns:a16="http://schemas.microsoft.com/office/drawing/2014/main" id="{1BF2058A-58A5-400D-B987-EA9281BD464C}"/>
              </a:ext>
            </a:extLst>
          </p:cNvPr>
          <p:cNvSpPr/>
          <p:nvPr userDrawn="1"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2" name="Google Shape;1082;p14">
            <a:extLst>
              <a:ext uri="{FF2B5EF4-FFF2-40B4-BE49-F238E27FC236}">
                <a16:creationId xmlns:a16="http://schemas.microsoft.com/office/drawing/2014/main" id="{3B878202-51EA-4466-A893-7046CA4B0564}"/>
              </a:ext>
            </a:extLst>
          </p:cNvPr>
          <p:cNvSpPr/>
          <p:nvPr userDrawn="1"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3" name="Google Shape;1083;p14">
            <a:extLst>
              <a:ext uri="{FF2B5EF4-FFF2-40B4-BE49-F238E27FC236}">
                <a16:creationId xmlns:a16="http://schemas.microsoft.com/office/drawing/2014/main" id="{8AE3EC7F-38CF-4238-A1D3-36A00E1CDB4B}"/>
              </a:ext>
            </a:extLst>
          </p:cNvPr>
          <p:cNvSpPr/>
          <p:nvPr userDrawn="1"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4" name="Google Shape;1084;p14">
            <a:extLst>
              <a:ext uri="{FF2B5EF4-FFF2-40B4-BE49-F238E27FC236}">
                <a16:creationId xmlns:a16="http://schemas.microsoft.com/office/drawing/2014/main" id="{A109E879-FF69-420F-8594-E4E350138FE4}"/>
              </a:ext>
            </a:extLst>
          </p:cNvPr>
          <p:cNvSpPr/>
          <p:nvPr userDrawn="1"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5" name="Google Shape;1085;p14">
            <a:extLst>
              <a:ext uri="{FF2B5EF4-FFF2-40B4-BE49-F238E27FC236}">
                <a16:creationId xmlns:a16="http://schemas.microsoft.com/office/drawing/2014/main" id="{D728BFA8-D828-48D9-B813-EB0070A3F849}"/>
              </a:ext>
            </a:extLst>
          </p:cNvPr>
          <p:cNvSpPr/>
          <p:nvPr userDrawn="1"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6" name="Google Shape;1086;p14">
            <a:extLst>
              <a:ext uri="{FF2B5EF4-FFF2-40B4-BE49-F238E27FC236}">
                <a16:creationId xmlns:a16="http://schemas.microsoft.com/office/drawing/2014/main" id="{AAD00854-B92E-4943-95A5-C96E52F3DCF3}"/>
              </a:ext>
            </a:extLst>
          </p:cNvPr>
          <p:cNvSpPr/>
          <p:nvPr userDrawn="1"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82;p14">
            <a:extLst>
              <a:ext uri="{FF2B5EF4-FFF2-40B4-BE49-F238E27FC236}">
                <a16:creationId xmlns:a16="http://schemas.microsoft.com/office/drawing/2014/main" id="{A9BB0978-9312-4447-80AB-41294A409ED1}"/>
              </a:ext>
            </a:extLst>
          </p:cNvPr>
          <p:cNvSpPr/>
          <p:nvPr userDrawn="1"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8" name="Google Shape;1083;p14">
            <a:extLst>
              <a:ext uri="{FF2B5EF4-FFF2-40B4-BE49-F238E27FC236}">
                <a16:creationId xmlns:a16="http://schemas.microsoft.com/office/drawing/2014/main" id="{61FF21EF-8FF4-4964-B264-5FF3E4B83CCE}"/>
              </a:ext>
            </a:extLst>
          </p:cNvPr>
          <p:cNvSpPr/>
          <p:nvPr userDrawn="1"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9" name="Google Shape;1084;p14">
            <a:extLst>
              <a:ext uri="{FF2B5EF4-FFF2-40B4-BE49-F238E27FC236}">
                <a16:creationId xmlns:a16="http://schemas.microsoft.com/office/drawing/2014/main" id="{2A3A52D1-7028-4394-92D4-70E60315E66B}"/>
              </a:ext>
            </a:extLst>
          </p:cNvPr>
          <p:cNvSpPr/>
          <p:nvPr userDrawn="1"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0" name="Google Shape;1085;p14">
            <a:extLst>
              <a:ext uri="{FF2B5EF4-FFF2-40B4-BE49-F238E27FC236}">
                <a16:creationId xmlns:a16="http://schemas.microsoft.com/office/drawing/2014/main" id="{2B402ED8-8890-4BBD-BD4A-317F62877C5F}"/>
              </a:ext>
            </a:extLst>
          </p:cNvPr>
          <p:cNvSpPr/>
          <p:nvPr userDrawn="1"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1" name="Google Shape;1086;p14">
            <a:extLst>
              <a:ext uri="{FF2B5EF4-FFF2-40B4-BE49-F238E27FC236}">
                <a16:creationId xmlns:a16="http://schemas.microsoft.com/office/drawing/2014/main" id="{4FDB29D0-7164-4DBA-A2E6-84221CCDCFD4}"/>
              </a:ext>
            </a:extLst>
          </p:cNvPr>
          <p:cNvSpPr/>
          <p:nvPr userDrawn="1"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2" name="Google Shape;1082;p14">
            <a:extLst>
              <a:ext uri="{FF2B5EF4-FFF2-40B4-BE49-F238E27FC236}">
                <a16:creationId xmlns:a16="http://schemas.microsoft.com/office/drawing/2014/main" id="{76F446C8-2BE2-457E-A059-3FBDE50A2DAB}"/>
              </a:ext>
            </a:extLst>
          </p:cNvPr>
          <p:cNvSpPr/>
          <p:nvPr userDrawn="1"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3" name="Google Shape;1083;p14">
            <a:extLst>
              <a:ext uri="{FF2B5EF4-FFF2-40B4-BE49-F238E27FC236}">
                <a16:creationId xmlns:a16="http://schemas.microsoft.com/office/drawing/2014/main" id="{543F1EC7-1C51-46E0-ACF5-20C5F0905E39}"/>
              </a:ext>
            </a:extLst>
          </p:cNvPr>
          <p:cNvSpPr/>
          <p:nvPr userDrawn="1"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4" name="Google Shape;1084;p14">
            <a:extLst>
              <a:ext uri="{FF2B5EF4-FFF2-40B4-BE49-F238E27FC236}">
                <a16:creationId xmlns:a16="http://schemas.microsoft.com/office/drawing/2014/main" id="{4E6B9D33-57F3-4A75-9293-3C04278D772A}"/>
              </a:ext>
            </a:extLst>
          </p:cNvPr>
          <p:cNvSpPr/>
          <p:nvPr userDrawn="1"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5" name="Google Shape;1085;p14">
            <a:extLst>
              <a:ext uri="{FF2B5EF4-FFF2-40B4-BE49-F238E27FC236}">
                <a16:creationId xmlns:a16="http://schemas.microsoft.com/office/drawing/2014/main" id="{46B5E075-E226-4895-9493-A4CA9A703FD3}"/>
              </a:ext>
            </a:extLst>
          </p:cNvPr>
          <p:cNvSpPr/>
          <p:nvPr userDrawn="1"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6" name="Google Shape;1086;p14">
            <a:extLst>
              <a:ext uri="{FF2B5EF4-FFF2-40B4-BE49-F238E27FC236}">
                <a16:creationId xmlns:a16="http://schemas.microsoft.com/office/drawing/2014/main" id="{56534FCD-AD06-4E33-8FD5-4A0CA24C6414}"/>
              </a:ext>
            </a:extLst>
          </p:cNvPr>
          <p:cNvSpPr/>
          <p:nvPr userDrawn="1"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7" name="Google Shape;1082;p14">
            <a:extLst>
              <a:ext uri="{FF2B5EF4-FFF2-40B4-BE49-F238E27FC236}">
                <a16:creationId xmlns:a16="http://schemas.microsoft.com/office/drawing/2014/main" id="{13F8C6C7-68B9-45D6-8F01-F8260F297A7E}"/>
              </a:ext>
            </a:extLst>
          </p:cNvPr>
          <p:cNvSpPr/>
          <p:nvPr userDrawn="1"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8" name="Google Shape;1083;p14">
            <a:extLst>
              <a:ext uri="{FF2B5EF4-FFF2-40B4-BE49-F238E27FC236}">
                <a16:creationId xmlns:a16="http://schemas.microsoft.com/office/drawing/2014/main" id="{3C93F6CB-9B31-4CE5-A4E7-7E978C24989B}"/>
              </a:ext>
            </a:extLst>
          </p:cNvPr>
          <p:cNvSpPr/>
          <p:nvPr userDrawn="1"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9" name="Google Shape;1084;p14">
            <a:extLst>
              <a:ext uri="{FF2B5EF4-FFF2-40B4-BE49-F238E27FC236}">
                <a16:creationId xmlns:a16="http://schemas.microsoft.com/office/drawing/2014/main" id="{73CA4133-52E1-4CA4-9B02-C32EF64DCA79}"/>
              </a:ext>
            </a:extLst>
          </p:cNvPr>
          <p:cNvSpPr/>
          <p:nvPr userDrawn="1"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0" name="Google Shape;1085;p14">
            <a:extLst>
              <a:ext uri="{FF2B5EF4-FFF2-40B4-BE49-F238E27FC236}">
                <a16:creationId xmlns:a16="http://schemas.microsoft.com/office/drawing/2014/main" id="{68B32AF3-395D-4C97-B3AC-6748065FE197}"/>
              </a:ext>
            </a:extLst>
          </p:cNvPr>
          <p:cNvSpPr/>
          <p:nvPr userDrawn="1"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1" name="Google Shape;1086;p14">
            <a:extLst>
              <a:ext uri="{FF2B5EF4-FFF2-40B4-BE49-F238E27FC236}">
                <a16:creationId xmlns:a16="http://schemas.microsoft.com/office/drawing/2014/main" id="{F2737C08-B20B-4DD3-8C2B-6D9629DF844C}"/>
              </a:ext>
            </a:extLst>
          </p:cNvPr>
          <p:cNvSpPr/>
          <p:nvPr userDrawn="1"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2" name="Google Shape;1082;p14">
            <a:extLst>
              <a:ext uri="{FF2B5EF4-FFF2-40B4-BE49-F238E27FC236}">
                <a16:creationId xmlns:a16="http://schemas.microsoft.com/office/drawing/2014/main" id="{C67ED233-4DA4-4D61-B819-CA361C34FFD3}"/>
              </a:ext>
            </a:extLst>
          </p:cNvPr>
          <p:cNvSpPr/>
          <p:nvPr userDrawn="1"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3" name="Google Shape;1083;p14">
            <a:extLst>
              <a:ext uri="{FF2B5EF4-FFF2-40B4-BE49-F238E27FC236}">
                <a16:creationId xmlns:a16="http://schemas.microsoft.com/office/drawing/2014/main" id="{DB6F480F-12E0-4FF2-94FC-7455618F43E4}"/>
              </a:ext>
            </a:extLst>
          </p:cNvPr>
          <p:cNvSpPr/>
          <p:nvPr userDrawn="1"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4" name="Google Shape;1084;p14">
            <a:extLst>
              <a:ext uri="{FF2B5EF4-FFF2-40B4-BE49-F238E27FC236}">
                <a16:creationId xmlns:a16="http://schemas.microsoft.com/office/drawing/2014/main" id="{FB8875DE-94FC-4821-827E-F05F343D19DD}"/>
              </a:ext>
            </a:extLst>
          </p:cNvPr>
          <p:cNvSpPr/>
          <p:nvPr userDrawn="1"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5" name="Google Shape;1085;p14">
            <a:extLst>
              <a:ext uri="{FF2B5EF4-FFF2-40B4-BE49-F238E27FC236}">
                <a16:creationId xmlns:a16="http://schemas.microsoft.com/office/drawing/2014/main" id="{E65EE193-261C-47D2-90E2-CA9711A2BA94}"/>
              </a:ext>
            </a:extLst>
          </p:cNvPr>
          <p:cNvSpPr/>
          <p:nvPr userDrawn="1"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6" name="Google Shape;1086;p14">
            <a:extLst>
              <a:ext uri="{FF2B5EF4-FFF2-40B4-BE49-F238E27FC236}">
                <a16:creationId xmlns:a16="http://schemas.microsoft.com/office/drawing/2014/main" id="{750B5385-9383-49D9-B37E-8AFC31139A9F}"/>
              </a:ext>
            </a:extLst>
          </p:cNvPr>
          <p:cNvSpPr/>
          <p:nvPr userDrawn="1"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7" name="Google Shape;1082;p14">
            <a:extLst>
              <a:ext uri="{FF2B5EF4-FFF2-40B4-BE49-F238E27FC236}">
                <a16:creationId xmlns:a16="http://schemas.microsoft.com/office/drawing/2014/main" id="{F3257D7D-B01D-4B31-A19B-AE3EC8A76CBF}"/>
              </a:ext>
            </a:extLst>
          </p:cNvPr>
          <p:cNvSpPr/>
          <p:nvPr userDrawn="1"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8" name="Google Shape;1083;p14">
            <a:extLst>
              <a:ext uri="{FF2B5EF4-FFF2-40B4-BE49-F238E27FC236}">
                <a16:creationId xmlns:a16="http://schemas.microsoft.com/office/drawing/2014/main" id="{8E8AEB58-46B0-42AC-876C-D39BC069B58E}"/>
              </a:ext>
            </a:extLst>
          </p:cNvPr>
          <p:cNvSpPr/>
          <p:nvPr userDrawn="1"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9" name="Google Shape;1084;p14">
            <a:extLst>
              <a:ext uri="{FF2B5EF4-FFF2-40B4-BE49-F238E27FC236}">
                <a16:creationId xmlns:a16="http://schemas.microsoft.com/office/drawing/2014/main" id="{98A058F8-5048-4E43-81F6-E2A9D68F5787}"/>
              </a:ext>
            </a:extLst>
          </p:cNvPr>
          <p:cNvSpPr/>
          <p:nvPr userDrawn="1"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0" name="Google Shape;1085;p14">
            <a:extLst>
              <a:ext uri="{FF2B5EF4-FFF2-40B4-BE49-F238E27FC236}">
                <a16:creationId xmlns:a16="http://schemas.microsoft.com/office/drawing/2014/main" id="{163FF619-D1D7-43D9-961D-4D8377AFE91D}"/>
              </a:ext>
            </a:extLst>
          </p:cNvPr>
          <p:cNvSpPr/>
          <p:nvPr userDrawn="1"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1" name="Google Shape;1086;p14">
            <a:extLst>
              <a:ext uri="{FF2B5EF4-FFF2-40B4-BE49-F238E27FC236}">
                <a16:creationId xmlns:a16="http://schemas.microsoft.com/office/drawing/2014/main" id="{B5048DB8-1C0A-4C5F-97C4-0B01226065BF}"/>
              </a:ext>
            </a:extLst>
          </p:cNvPr>
          <p:cNvSpPr/>
          <p:nvPr userDrawn="1"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2" name="Google Shape;1082;p14">
            <a:extLst>
              <a:ext uri="{FF2B5EF4-FFF2-40B4-BE49-F238E27FC236}">
                <a16:creationId xmlns:a16="http://schemas.microsoft.com/office/drawing/2014/main" id="{09146345-B88A-4221-8479-754909293DEC}"/>
              </a:ext>
            </a:extLst>
          </p:cNvPr>
          <p:cNvSpPr/>
          <p:nvPr userDrawn="1"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3" name="Google Shape;1083;p14">
            <a:extLst>
              <a:ext uri="{FF2B5EF4-FFF2-40B4-BE49-F238E27FC236}">
                <a16:creationId xmlns:a16="http://schemas.microsoft.com/office/drawing/2014/main" id="{69A8F20E-CA52-4FFA-9E27-AAA9CA116197}"/>
              </a:ext>
            </a:extLst>
          </p:cNvPr>
          <p:cNvSpPr/>
          <p:nvPr userDrawn="1"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4" name="Google Shape;1084;p14">
            <a:extLst>
              <a:ext uri="{FF2B5EF4-FFF2-40B4-BE49-F238E27FC236}">
                <a16:creationId xmlns:a16="http://schemas.microsoft.com/office/drawing/2014/main" id="{EB5F0B58-A764-4EE5-8968-0C2DD1B536DE}"/>
              </a:ext>
            </a:extLst>
          </p:cNvPr>
          <p:cNvSpPr/>
          <p:nvPr userDrawn="1"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5" name="Google Shape;1085;p14">
            <a:extLst>
              <a:ext uri="{FF2B5EF4-FFF2-40B4-BE49-F238E27FC236}">
                <a16:creationId xmlns:a16="http://schemas.microsoft.com/office/drawing/2014/main" id="{5366DC7B-ACAB-4BCC-97E2-465D277AFFCF}"/>
              </a:ext>
            </a:extLst>
          </p:cNvPr>
          <p:cNvSpPr/>
          <p:nvPr userDrawn="1"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6" name="Google Shape;1086;p14">
            <a:extLst>
              <a:ext uri="{FF2B5EF4-FFF2-40B4-BE49-F238E27FC236}">
                <a16:creationId xmlns:a16="http://schemas.microsoft.com/office/drawing/2014/main" id="{0033D128-1983-4502-AB2A-1E6443704D03}"/>
              </a:ext>
            </a:extLst>
          </p:cNvPr>
          <p:cNvSpPr/>
          <p:nvPr userDrawn="1"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7" name="Google Shape;1082;p14">
            <a:extLst>
              <a:ext uri="{FF2B5EF4-FFF2-40B4-BE49-F238E27FC236}">
                <a16:creationId xmlns:a16="http://schemas.microsoft.com/office/drawing/2014/main" id="{79616093-3DF5-4B1F-8962-5D6B7DDDE673}"/>
              </a:ext>
            </a:extLst>
          </p:cNvPr>
          <p:cNvSpPr/>
          <p:nvPr userDrawn="1"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8" name="Google Shape;1083;p14">
            <a:extLst>
              <a:ext uri="{FF2B5EF4-FFF2-40B4-BE49-F238E27FC236}">
                <a16:creationId xmlns:a16="http://schemas.microsoft.com/office/drawing/2014/main" id="{2D25397A-7136-493A-B17D-5C3117972727}"/>
              </a:ext>
            </a:extLst>
          </p:cNvPr>
          <p:cNvSpPr/>
          <p:nvPr userDrawn="1"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9" name="Google Shape;1084;p14">
            <a:extLst>
              <a:ext uri="{FF2B5EF4-FFF2-40B4-BE49-F238E27FC236}">
                <a16:creationId xmlns:a16="http://schemas.microsoft.com/office/drawing/2014/main" id="{E70275CF-BEEF-4134-8FC1-FA98BAD2A6F9}"/>
              </a:ext>
            </a:extLst>
          </p:cNvPr>
          <p:cNvSpPr/>
          <p:nvPr userDrawn="1"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0" name="Google Shape;1085;p14">
            <a:extLst>
              <a:ext uri="{FF2B5EF4-FFF2-40B4-BE49-F238E27FC236}">
                <a16:creationId xmlns:a16="http://schemas.microsoft.com/office/drawing/2014/main" id="{3E3D4E28-9C07-4484-A1DF-F77BBBFD1538}"/>
              </a:ext>
            </a:extLst>
          </p:cNvPr>
          <p:cNvSpPr/>
          <p:nvPr userDrawn="1"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1" name="Google Shape;1086;p14">
            <a:extLst>
              <a:ext uri="{FF2B5EF4-FFF2-40B4-BE49-F238E27FC236}">
                <a16:creationId xmlns:a16="http://schemas.microsoft.com/office/drawing/2014/main" id="{0BF03047-9E59-4CF4-B825-EA2C74E97B63}"/>
              </a:ext>
            </a:extLst>
          </p:cNvPr>
          <p:cNvSpPr/>
          <p:nvPr userDrawn="1"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47" name="Google Shape;2356;p30">
            <a:extLst>
              <a:ext uri="{FF2B5EF4-FFF2-40B4-BE49-F238E27FC236}">
                <a16:creationId xmlns:a16="http://schemas.microsoft.com/office/drawing/2014/main" id="{FF3093F1-70FF-4A92-A939-256BC49F43A6}"/>
              </a:ext>
            </a:extLst>
          </p:cNvPr>
          <p:cNvGrpSpPr/>
          <p:nvPr userDrawn="1"/>
        </p:nvGrpSpPr>
        <p:grpSpPr>
          <a:xfrm>
            <a:off x="745412" y="1491606"/>
            <a:ext cx="9867486" cy="4773077"/>
            <a:chOff x="623255" y="927125"/>
            <a:chExt cx="7691377" cy="3871900"/>
          </a:xfrm>
          <a:solidFill>
            <a:schemeClr val="accent6">
              <a:lumMod val="60000"/>
              <a:lumOff val="40000"/>
            </a:schemeClr>
          </a:solidFill>
        </p:grpSpPr>
        <p:sp>
          <p:nvSpPr>
            <p:cNvPr id="148" name="Google Shape;2357;p30">
              <a:extLst>
                <a:ext uri="{FF2B5EF4-FFF2-40B4-BE49-F238E27FC236}">
                  <a16:creationId xmlns:a16="http://schemas.microsoft.com/office/drawing/2014/main" id="{378B6936-B094-4FA3-9256-C7AF5859717D}"/>
                </a:ext>
              </a:extLst>
            </p:cNvPr>
            <p:cNvSpPr/>
            <p:nvPr/>
          </p:nvSpPr>
          <p:spPr>
            <a:xfrm>
              <a:off x="2977025" y="927125"/>
              <a:ext cx="3134100" cy="148170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49" name="Google Shape;2358;p30">
              <a:extLst>
                <a:ext uri="{FF2B5EF4-FFF2-40B4-BE49-F238E27FC236}">
                  <a16:creationId xmlns:a16="http://schemas.microsoft.com/office/drawing/2014/main" id="{FAD56BA3-21A7-4CCC-B7DB-AC61435A3A7D}"/>
                </a:ext>
              </a:extLst>
            </p:cNvPr>
            <p:cNvGrpSpPr/>
            <p:nvPr/>
          </p:nvGrpSpPr>
          <p:grpSpPr>
            <a:xfrm>
              <a:off x="623255" y="973375"/>
              <a:ext cx="7691377" cy="3825650"/>
              <a:chOff x="623255" y="973375"/>
              <a:chExt cx="7691377" cy="3825650"/>
            </a:xfrm>
            <a:grpFill/>
          </p:grpSpPr>
          <p:sp>
            <p:nvSpPr>
              <p:cNvPr id="150" name="Google Shape;2359;p30">
                <a:extLst>
                  <a:ext uri="{FF2B5EF4-FFF2-40B4-BE49-F238E27FC236}">
                    <a16:creationId xmlns:a16="http://schemas.microsoft.com/office/drawing/2014/main" id="{545757E5-2BB3-4409-8989-EF99146A7AC6}"/>
                  </a:ext>
                </a:extLst>
              </p:cNvPr>
              <p:cNvSpPr/>
              <p:nvPr/>
            </p:nvSpPr>
            <p:spPr>
              <a:xfrm>
                <a:off x="623255" y="973375"/>
                <a:ext cx="7691377" cy="3825650"/>
              </a:xfrm>
              <a:custGeom>
                <a:avLst/>
                <a:gdLst/>
                <a:ahLst/>
                <a:cxnLst/>
                <a:rect l="l" t="t" r="r" b="b"/>
                <a:pathLst>
                  <a:path w="19015" h="15544" extrusionOk="0">
                    <a:moveTo>
                      <a:pt x="8537" y="1"/>
                    </a:moveTo>
                    <a:cubicBezTo>
                      <a:pt x="8251" y="1"/>
                      <a:pt x="7939" y="81"/>
                      <a:pt x="7602" y="271"/>
                    </a:cubicBezTo>
                    <a:cubicBezTo>
                      <a:pt x="5479" y="1481"/>
                      <a:pt x="6004" y="4151"/>
                      <a:pt x="6004" y="4151"/>
                    </a:cubicBezTo>
                    <a:cubicBezTo>
                      <a:pt x="6004" y="4151"/>
                      <a:pt x="5636" y="4115"/>
                      <a:pt x="5091" y="4115"/>
                    </a:cubicBezTo>
                    <a:cubicBezTo>
                      <a:pt x="3665" y="4115"/>
                      <a:pt x="1024" y="4366"/>
                      <a:pt x="594" y="6183"/>
                    </a:cubicBezTo>
                    <a:cubicBezTo>
                      <a:pt x="1" y="8671"/>
                      <a:pt x="3470" y="10953"/>
                      <a:pt x="3470" y="10953"/>
                    </a:cubicBezTo>
                    <a:cubicBezTo>
                      <a:pt x="3470" y="10953"/>
                      <a:pt x="2420" y="14697"/>
                      <a:pt x="6369" y="15427"/>
                    </a:cubicBezTo>
                    <a:cubicBezTo>
                      <a:pt x="6807" y="15508"/>
                      <a:pt x="7209" y="15544"/>
                      <a:pt x="7578" y="15544"/>
                    </a:cubicBezTo>
                    <a:cubicBezTo>
                      <a:pt x="10550" y="15544"/>
                      <a:pt x="11345" y="13213"/>
                      <a:pt x="11345" y="13213"/>
                    </a:cubicBezTo>
                    <a:cubicBezTo>
                      <a:pt x="11345" y="13213"/>
                      <a:pt x="12272" y="13362"/>
                      <a:pt x="13464" y="13362"/>
                    </a:cubicBezTo>
                    <a:cubicBezTo>
                      <a:pt x="15500" y="13362"/>
                      <a:pt x="18307" y="12926"/>
                      <a:pt x="18581" y="10565"/>
                    </a:cubicBezTo>
                    <a:cubicBezTo>
                      <a:pt x="19014" y="6822"/>
                      <a:pt x="16389" y="5795"/>
                      <a:pt x="16389" y="5795"/>
                    </a:cubicBezTo>
                    <a:cubicBezTo>
                      <a:pt x="16389" y="5795"/>
                      <a:pt x="18718" y="2348"/>
                      <a:pt x="16389" y="613"/>
                    </a:cubicBezTo>
                    <a:cubicBezTo>
                      <a:pt x="15923" y="263"/>
                      <a:pt x="15420" y="123"/>
                      <a:pt x="14914" y="123"/>
                    </a:cubicBezTo>
                    <a:cubicBezTo>
                      <a:pt x="12914" y="123"/>
                      <a:pt x="10866" y="2303"/>
                      <a:pt x="10866" y="2303"/>
                    </a:cubicBezTo>
                    <a:cubicBezTo>
                      <a:pt x="10866" y="2303"/>
                      <a:pt x="10071" y="1"/>
                      <a:pt x="8537" y="1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151" name="Google Shape;2360;p30">
                <a:extLst>
                  <a:ext uri="{FF2B5EF4-FFF2-40B4-BE49-F238E27FC236}">
                    <a16:creationId xmlns:a16="http://schemas.microsoft.com/office/drawing/2014/main" id="{697B9033-8630-487B-BB45-593826617AE1}"/>
                  </a:ext>
                </a:extLst>
              </p:cNvPr>
              <p:cNvSpPr/>
              <p:nvPr/>
            </p:nvSpPr>
            <p:spPr>
              <a:xfrm>
                <a:off x="1878425" y="1185100"/>
                <a:ext cx="2028300" cy="140340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2" name="Google Shape;2361;p30">
                <a:extLst>
                  <a:ext uri="{FF2B5EF4-FFF2-40B4-BE49-F238E27FC236}">
                    <a16:creationId xmlns:a16="http://schemas.microsoft.com/office/drawing/2014/main" id="{78FFD4CA-CF6A-48EF-B32F-21BB39865BE3}"/>
                  </a:ext>
                </a:extLst>
              </p:cNvPr>
              <p:cNvSpPr/>
              <p:nvPr/>
            </p:nvSpPr>
            <p:spPr>
              <a:xfrm>
                <a:off x="5585525" y="3231300"/>
                <a:ext cx="2028300" cy="140340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153" name="Google Shape;447;p27">
            <a:extLst>
              <a:ext uri="{FF2B5EF4-FFF2-40B4-BE49-F238E27FC236}">
                <a16:creationId xmlns:a16="http://schemas.microsoft.com/office/drawing/2014/main" id="{9368DEE6-4134-4E61-9FBC-094C8ED3D5D5}"/>
              </a:ext>
            </a:extLst>
          </p:cNvPr>
          <p:cNvGrpSpPr/>
          <p:nvPr userDrawn="1"/>
        </p:nvGrpSpPr>
        <p:grpSpPr>
          <a:xfrm>
            <a:off x="8391927" y="4047629"/>
            <a:ext cx="2301388" cy="1593766"/>
            <a:chOff x="4799733" y="3457797"/>
            <a:chExt cx="2301388" cy="1593766"/>
          </a:xfrm>
        </p:grpSpPr>
        <p:sp>
          <p:nvSpPr>
            <p:cNvPr id="154" name="Google Shape;448;p27">
              <a:extLst>
                <a:ext uri="{FF2B5EF4-FFF2-40B4-BE49-F238E27FC236}">
                  <a16:creationId xmlns:a16="http://schemas.microsoft.com/office/drawing/2014/main" id="{0301A587-8C68-4FD9-A8FC-970C849E2B95}"/>
                </a:ext>
              </a:extLst>
            </p:cNvPr>
            <p:cNvSpPr/>
            <p:nvPr/>
          </p:nvSpPr>
          <p:spPr>
            <a:xfrm>
              <a:off x="5512937" y="4441437"/>
              <a:ext cx="134693" cy="122202"/>
            </a:xfrm>
            <a:custGeom>
              <a:avLst/>
              <a:gdLst/>
              <a:ahLst/>
              <a:cxnLst/>
              <a:rect l="l" t="t" r="r" b="b"/>
              <a:pathLst>
                <a:path w="2437" h="2211" extrusionOk="0">
                  <a:moveTo>
                    <a:pt x="1" y="1"/>
                  </a:moveTo>
                  <a:lnTo>
                    <a:pt x="1" y="715"/>
                  </a:lnTo>
                  <a:lnTo>
                    <a:pt x="1" y="1271"/>
                  </a:lnTo>
                  <a:lnTo>
                    <a:pt x="1" y="2211"/>
                  </a:lnTo>
                  <a:lnTo>
                    <a:pt x="2436" y="1112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F09C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" name="Google Shape;449;p27">
              <a:extLst>
                <a:ext uri="{FF2B5EF4-FFF2-40B4-BE49-F238E27FC236}">
                  <a16:creationId xmlns:a16="http://schemas.microsoft.com/office/drawing/2014/main" id="{0A2339AA-D2C6-4088-B2D1-038FD047A8DB}"/>
                </a:ext>
              </a:extLst>
            </p:cNvPr>
            <p:cNvSpPr/>
            <p:nvPr/>
          </p:nvSpPr>
          <p:spPr>
            <a:xfrm>
              <a:off x="5671673" y="4450943"/>
              <a:ext cx="91527" cy="79091"/>
            </a:xfrm>
            <a:custGeom>
              <a:avLst/>
              <a:gdLst/>
              <a:ahLst/>
              <a:cxnLst/>
              <a:rect l="l" t="t" r="r" b="b"/>
              <a:pathLst>
                <a:path w="1656" h="1431" extrusionOk="0">
                  <a:moveTo>
                    <a:pt x="1" y="1"/>
                  </a:moveTo>
                  <a:lnTo>
                    <a:pt x="1" y="1430"/>
                  </a:lnTo>
                  <a:lnTo>
                    <a:pt x="1655" y="1430"/>
                  </a:lnTo>
                  <a:lnTo>
                    <a:pt x="1655" y="1"/>
                  </a:lnTo>
                  <a:close/>
                </a:path>
              </a:pathLst>
            </a:custGeom>
            <a:solidFill>
              <a:srgbClr val="F9CF7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" name="Google Shape;450;p27">
              <a:extLst>
                <a:ext uri="{FF2B5EF4-FFF2-40B4-BE49-F238E27FC236}">
                  <a16:creationId xmlns:a16="http://schemas.microsoft.com/office/drawing/2014/main" id="{079FA416-221F-4C27-A885-A339B1E6CD0B}"/>
                </a:ext>
              </a:extLst>
            </p:cNvPr>
            <p:cNvSpPr/>
            <p:nvPr/>
          </p:nvSpPr>
          <p:spPr>
            <a:xfrm>
              <a:off x="5670236" y="4448014"/>
              <a:ext cx="92246" cy="80528"/>
            </a:xfrm>
            <a:custGeom>
              <a:avLst/>
              <a:gdLst/>
              <a:ahLst/>
              <a:cxnLst/>
              <a:rect l="l" t="t" r="r" b="b"/>
              <a:pathLst>
                <a:path w="1669" h="1457" extrusionOk="0">
                  <a:moveTo>
                    <a:pt x="239" y="1"/>
                  </a:moveTo>
                  <a:cubicBezTo>
                    <a:pt x="146" y="1"/>
                    <a:pt x="80" y="14"/>
                    <a:pt x="53" y="27"/>
                  </a:cubicBezTo>
                  <a:cubicBezTo>
                    <a:pt x="14" y="40"/>
                    <a:pt x="0" y="54"/>
                    <a:pt x="0" y="93"/>
                  </a:cubicBezTo>
                  <a:cubicBezTo>
                    <a:pt x="0" y="120"/>
                    <a:pt x="14" y="146"/>
                    <a:pt x="40" y="160"/>
                  </a:cubicBezTo>
                  <a:cubicBezTo>
                    <a:pt x="80" y="173"/>
                    <a:pt x="120" y="173"/>
                    <a:pt x="186" y="173"/>
                  </a:cubicBezTo>
                  <a:cubicBezTo>
                    <a:pt x="225" y="186"/>
                    <a:pt x="265" y="186"/>
                    <a:pt x="292" y="199"/>
                  </a:cubicBezTo>
                  <a:cubicBezTo>
                    <a:pt x="305" y="212"/>
                    <a:pt x="345" y="239"/>
                    <a:pt x="371" y="292"/>
                  </a:cubicBezTo>
                  <a:lnTo>
                    <a:pt x="689" y="729"/>
                  </a:lnTo>
                  <a:lnTo>
                    <a:pt x="636" y="795"/>
                  </a:lnTo>
                  <a:lnTo>
                    <a:pt x="596" y="861"/>
                  </a:lnTo>
                  <a:lnTo>
                    <a:pt x="517" y="954"/>
                  </a:lnTo>
                  <a:cubicBezTo>
                    <a:pt x="490" y="993"/>
                    <a:pt x="450" y="1046"/>
                    <a:pt x="398" y="1126"/>
                  </a:cubicBezTo>
                  <a:cubicBezTo>
                    <a:pt x="371" y="1139"/>
                    <a:pt x="358" y="1152"/>
                    <a:pt x="331" y="1165"/>
                  </a:cubicBezTo>
                  <a:cubicBezTo>
                    <a:pt x="318" y="1179"/>
                    <a:pt x="292" y="1179"/>
                    <a:pt x="265" y="1192"/>
                  </a:cubicBezTo>
                  <a:cubicBezTo>
                    <a:pt x="212" y="1192"/>
                    <a:pt x="173" y="1205"/>
                    <a:pt x="133" y="1218"/>
                  </a:cubicBezTo>
                  <a:cubicBezTo>
                    <a:pt x="93" y="1232"/>
                    <a:pt x="80" y="1245"/>
                    <a:pt x="80" y="1285"/>
                  </a:cubicBezTo>
                  <a:cubicBezTo>
                    <a:pt x="80" y="1298"/>
                    <a:pt x="80" y="1324"/>
                    <a:pt x="80" y="1337"/>
                  </a:cubicBezTo>
                  <a:cubicBezTo>
                    <a:pt x="93" y="1337"/>
                    <a:pt x="106" y="1351"/>
                    <a:pt x="120" y="1351"/>
                  </a:cubicBezTo>
                  <a:cubicBezTo>
                    <a:pt x="133" y="1364"/>
                    <a:pt x="146" y="1364"/>
                    <a:pt x="159" y="1364"/>
                  </a:cubicBezTo>
                  <a:lnTo>
                    <a:pt x="556" y="1364"/>
                  </a:lnTo>
                  <a:cubicBezTo>
                    <a:pt x="570" y="1364"/>
                    <a:pt x="583" y="1377"/>
                    <a:pt x="609" y="1377"/>
                  </a:cubicBezTo>
                  <a:lnTo>
                    <a:pt x="675" y="1377"/>
                  </a:lnTo>
                  <a:cubicBezTo>
                    <a:pt x="702" y="1377"/>
                    <a:pt x="728" y="1364"/>
                    <a:pt x="755" y="1364"/>
                  </a:cubicBezTo>
                  <a:cubicBezTo>
                    <a:pt x="781" y="1351"/>
                    <a:pt x="808" y="1324"/>
                    <a:pt x="808" y="1298"/>
                  </a:cubicBezTo>
                  <a:cubicBezTo>
                    <a:pt x="808" y="1285"/>
                    <a:pt x="795" y="1258"/>
                    <a:pt x="781" y="1245"/>
                  </a:cubicBezTo>
                  <a:cubicBezTo>
                    <a:pt x="768" y="1218"/>
                    <a:pt x="715" y="1218"/>
                    <a:pt x="662" y="1218"/>
                  </a:cubicBezTo>
                  <a:cubicBezTo>
                    <a:pt x="636" y="1218"/>
                    <a:pt x="609" y="1205"/>
                    <a:pt x="609" y="1205"/>
                  </a:cubicBezTo>
                  <a:cubicBezTo>
                    <a:pt x="609" y="1192"/>
                    <a:pt x="596" y="1192"/>
                    <a:pt x="596" y="1179"/>
                  </a:cubicBezTo>
                  <a:cubicBezTo>
                    <a:pt x="596" y="1179"/>
                    <a:pt x="609" y="1152"/>
                    <a:pt x="623" y="1139"/>
                  </a:cubicBezTo>
                  <a:cubicBezTo>
                    <a:pt x="636" y="1112"/>
                    <a:pt x="649" y="1099"/>
                    <a:pt x="662" y="1086"/>
                  </a:cubicBezTo>
                  <a:cubicBezTo>
                    <a:pt x="689" y="1046"/>
                    <a:pt x="702" y="1020"/>
                    <a:pt x="728" y="993"/>
                  </a:cubicBezTo>
                  <a:cubicBezTo>
                    <a:pt x="742" y="980"/>
                    <a:pt x="768" y="940"/>
                    <a:pt x="808" y="887"/>
                  </a:cubicBezTo>
                  <a:cubicBezTo>
                    <a:pt x="834" y="927"/>
                    <a:pt x="861" y="967"/>
                    <a:pt x="887" y="1007"/>
                  </a:cubicBezTo>
                  <a:cubicBezTo>
                    <a:pt x="914" y="1033"/>
                    <a:pt x="940" y="1073"/>
                    <a:pt x="967" y="1112"/>
                  </a:cubicBezTo>
                  <a:cubicBezTo>
                    <a:pt x="980" y="1139"/>
                    <a:pt x="1006" y="1165"/>
                    <a:pt x="1020" y="1192"/>
                  </a:cubicBezTo>
                  <a:cubicBezTo>
                    <a:pt x="1033" y="1218"/>
                    <a:pt x="1046" y="1232"/>
                    <a:pt x="1046" y="1245"/>
                  </a:cubicBezTo>
                  <a:cubicBezTo>
                    <a:pt x="1046" y="1258"/>
                    <a:pt x="1033" y="1271"/>
                    <a:pt x="1033" y="1285"/>
                  </a:cubicBezTo>
                  <a:lnTo>
                    <a:pt x="993" y="1285"/>
                  </a:lnTo>
                  <a:cubicBezTo>
                    <a:pt x="967" y="1298"/>
                    <a:pt x="953" y="1311"/>
                    <a:pt x="953" y="1324"/>
                  </a:cubicBezTo>
                  <a:cubicBezTo>
                    <a:pt x="940" y="1337"/>
                    <a:pt x="940" y="1351"/>
                    <a:pt x="940" y="1364"/>
                  </a:cubicBezTo>
                  <a:cubicBezTo>
                    <a:pt x="940" y="1377"/>
                    <a:pt x="953" y="1404"/>
                    <a:pt x="967" y="1430"/>
                  </a:cubicBezTo>
                  <a:cubicBezTo>
                    <a:pt x="993" y="1443"/>
                    <a:pt x="1033" y="1457"/>
                    <a:pt x="1086" y="1457"/>
                  </a:cubicBezTo>
                  <a:lnTo>
                    <a:pt x="1536" y="1457"/>
                  </a:lnTo>
                  <a:cubicBezTo>
                    <a:pt x="1575" y="1457"/>
                    <a:pt x="1602" y="1457"/>
                    <a:pt x="1628" y="1443"/>
                  </a:cubicBezTo>
                  <a:cubicBezTo>
                    <a:pt x="1655" y="1443"/>
                    <a:pt x="1668" y="1417"/>
                    <a:pt x="1668" y="1377"/>
                  </a:cubicBezTo>
                  <a:cubicBezTo>
                    <a:pt x="1668" y="1351"/>
                    <a:pt x="1655" y="1337"/>
                    <a:pt x="1628" y="1324"/>
                  </a:cubicBezTo>
                  <a:cubicBezTo>
                    <a:pt x="1615" y="1311"/>
                    <a:pt x="1589" y="1298"/>
                    <a:pt x="1549" y="1298"/>
                  </a:cubicBezTo>
                  <a:lnTo>
                    <a:pt x="1456" y="1298"/>
                  </a:lnTo>
                  <a:cubicBezTo>
                    <a:pt x="1430" y="1298"/>
                    <a:pt x="1403" y="1285"/>
                    <a:pt x="1364" y="1271"/>
                  </a:cubicBezTo>
                  <a:cubicBezTo>
                    <a:pt x="1350" y="1271"/>
                    <a:pt x="1337" y="1258"/>
                    <a:pt x="1324" y="1245"/>
                  </a:cubicBezTo>
                  <a:cubicBezTo>
                    <a:pt x="1311" y="1232"/>
                    <a:pt x="1284" y="1205"/>
                    <a:pt x="1245" y="1165"/>
                  </a:cubicBezTo>
                  <a:cubicBezTo>
                    <a:pt x="1218" y="1126"/>
                    <a:pt x="1178" y="1073"/>
                    <a:pt x="1125" y="1007"/>
                  </a:cubicBezTo>
                  <a:cubicBezTo>
                    <a:pt x="1073" y="927"/>
                    <a:pt x="1006" y="835"/>
                    <a:pt x="927" y="729"/>
                  </a:cubicBezTo>
                  <a:cubicBezTo>
                    <a:pt x="967" y="676"/>
                    <a:pt x="1006" y="610"/>
                    <a:pt x="1046" y="557"/>
                  </a:cubicBezTo>
                  <a:cubicBezTo>
                    <a:pt x="1073" y="504"/>
                    <a:pt x="1125" y="451"/>
                    <a:pt x="1165" y="385"/>
                  </a:cubicBezTo>
                  <a:cubicBezTo>
                    <a:pt x="1205" y="345"/>
                    <a:pt x="1245" y="318"/>
                    <a:pt x="1271" y="305"/>
                  </a:cubicBezTo>
                  <a:cubicBezTo>
                    <a:pt x="1298" y="292"/>
                    <a:pt x="1337" y="292"/>
                    <a:pt x="1390" y="292"/>
                  </a:cubicBezTo>
                  <a:cubicBezTo>
                    <a:pt x="1430" y="292"/>
                    <a:pt x="1509" y="279"/>
                    <a:pt x="1589" y="279"/>
                  </a:cubicBezTo>
                  <a:cubicBezTo>
                    <a:pt x="1615" y="279"/>
                    <a:pt x="1628" y="279"/>
                    <a:pt x="1642" y="265"/>
                  </a:cubicBezTo>
                  <a:cubicBezTo>
                    <a:pt x="1655" y="239"/>
                    <a:pt x="1655" y="226"/>
                    <a:pt x="1655" y="212"/>
                  </a:cubicBezTo>
                  <a:cubicBezTo>
                    <a:pt x="1655" y="146"/>
                    <a:pt x="1642" y="120"/>
                    <a:pt x="1589" y="120"/>
                  </a:cubicBezTo>
                  <a:lnTo>
                    <a:pt x="1020" y="120"/>
                  </a:lnTo>
                  <a:cubicBezTo>
                    <a:pt x="980" y="120"/>
                    <a:pt x="953" y="120"/>
                    <a:pt x="927" y="133"/>
                  </a:cubicBezTo>
                  <a:cubicBezTo>
                    <a:pt x="900" y="146"/>
                    <a:pt x="887" y="173"/>
                    <a:pt x="887" y="212"/>
                  </a:cubicBezTo>
                  <a:cubicBezTo>
                    <a:pt x="887" y="226"/>
                    <a:pt x="887" y="252"/>
                    <a:pt x="914" y="265"/>
                  </a:cubicBezTo>
                  <a:cubicBezTo>
                    <a:pt x="927" y="265"/>
                    <a:pt x="940" y="279"/>
                    <a:pt x="953" y="279"/>
                  </a:cubicBezTo>
                  <a:cubicBezTo>
                    <a:pt x="953" y="292"/>
                    <a:pt x="967" y="292"/>
                    <a:pt x="967" y="305"/>
                  </a:cubicBezTo>
                  <a:cubicBezTo>
                    <a:pt x="967" y="305"/>
                    <a:pt x="953" y="332"/>
                    <a:pt x="940" y="358"/>
                  </a:cubicBezTo>
                  <a:cubicBezTo>
                    <a:pt x="927" y="385"/>
                    <a:pt x="900" y="411"/>
                    <a:pt x="874" y="451"/>
                  </a:cubicBezTo>
                  <a:lnTo>
                    <a:pt x="808" y="570"/>
                  </a:lnTo>
                  <a:cubicBezTo>
                    <a:pt x="768" y="517"/>
                    <a:pt x="742" y="477"/>
                    <a:pt x="715" y="437"/>
                  </a:cubicBezTo>
                  <a:cubicBezTo>
                    <a:pt x="689" y="398"/>
                    <a:pt x="662" y="371"/>
                    <a:pt x="636" y="332"/>
                  </a:cubicBezTo>
                  <a:cubicBezTo>
                    <a:pt x="623" y="305"/>
                    <a:pt x="596" y="279"/>
                    <a:pt x="596" y="252"/>
                  </a:cubicBezTo>
                  <a:cubicBezTo>
                    <a:pt x="583" y="239"/>
                    <a:pt x="570" y="226"/>
                    <a:pt x="570" y="212"/>
                  </a:cubicBezTo>
                  <a:cubicBezTo>
                    <a:pt x="570" y="199"/>
                    <a:pt x="583" y="186"/>
                    <a:pt x="596" y="186"/>
                  </a:cubicBezTo>
                  <a:lnTo>
                    <a:pt x="662" y="186"/>
                  </a:lnTo>
                  <a:cubicBezTo>
                    <a:pt x="702" y="186"/>
                    <a:pt x="728" y="173"/>
                    <a:pt x="742" y="160"/>
                  </a:cubicBezTo>
                  <a:cubicBezTo>
                    <a:pt x="755" y="133"/>
                    <a:pt x="768" y="120"/>
                    <a:pt x="768" y="107"/>
                  </a:cubicBezTo>
                  <a:cubicBezTo>
                    <a:pt x="768" y="93"/>
                    <a:pt x="768" y="80"/>
                    <a:pt x="768" y="67"/>
                  </a:cubicBezTo>
                  <a:cubicBezTo>
                    <a:pt x="768" y="54"/>
                    <a:pt x="755" y="40"/>
                    <a:pt x="742" y="40"/>
                  </a:cubicBezTo>
                  <a:cubicBezTo>
                    <a:pt x="728" y="27"/>
                    <a:pt x="715" y="14"/>
                    <a:pt x="689" y="14"/>
                  </a:cubicBezTo>
                  <a:cubicBezTo>
                    <a:pt x="675" y="1"/>
                    <a:pt x="636" y="1"/>
                    <a:pt x="596" y="1"/>
                  </a:cubicBezTo>
                  <a:close/>
                </a:path>
              </a:pathLst>
            </a:custGeom>
            <a:solidFill>
              <a:srgbClr val="F09C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" name="Google Shape;451;p27">
              <a:extLst>
                <a:ext uri="{FF2B5EF4-FFF2-40B4-BE49-F238E27FC236}">
                  <a16:creationId xmlns:a16="http://schemas.microsoft.com/office/drawing/2014/main" id="{B2395859-C339-422A-B184-A814A384983F}"/>
                </a:ext>
              </a:extLst>
            </p:cNvPr>
            <p:cNvSpPr/>
            <p:nvPr/>
          </p:nvSpPr>
          <p:spPr>
            <a:xfrm>
              <a:off x="5668799" y="4448014"/>
              <a:ext cx="100260" cy="84895"/>
            </a:xfrm>
            <a:custGeom>
              <a:avLst/>
              <a:gdLst/>
              <a:ahLst/>
              <a:cxnLst/>
              <a:rect l="l" t="t" r="r" b="b"/>
              <a:pathLst>
                <a:path w="1814" h="1536" extrusionOk="0">
                  <a:moveTo>
                    <a:pt x="768" y="107"/>
                  </a:moveTo>
                  <a:lnTo>
                    <a:pt x="768" y="160"/>
                  </a:lnTo>
                  <a:lnTo>
                    <a:pt x="662" y="160"/>
                  </a:lnTo>
                  <a:cubicBezTo>
                    <a:pt x="609" y="160"/>
                    <a:pt x="556" y="212"/>
                    <a:pt x="556" y="265"/>
                  </a:cubicBezTo>
                  <a:cubicBezTo>
                    <a:pt x="556" y="265"/>
                    <a:pt x="609" y="265"/>
                    <a:pt x="609" y="332"/>
                  </a:cubicBezTo>
                  <a:cubicBezTo>
                    <a:pt x="609" y="332"/>
                    <a:pt x="609" y="385"/>
                    <a:pt x="662" y="385"/>
                  </a:cubicBezTo>
                  <a:cubicBezTo>
                    <a:pt x="662" y="437"/>
                    <a:pt x="715" y="490"/>
                    <a:pt x="715" y="490"/>
                  </a:cubicBezTo>
                  <a:cubicBezTo>
                    <a:pt x="768" y="543"/>
                    <a:pt x="768" y="596"/>
                    <a:pt x="821" y="662"/>
                  </a:cubicBezTo>
                  <a:lnTo>
                    <a:pt x="887" y="715"/>
                  </a:lnTo>
                  <a:lnTo>
                    <a:pt x="993" y="543"/>
                  </a:lnTo>
                  <a:cubicBezTo>
                    <a:pt x="993" y="490"/>
                    <a:pt x="1046" y="437"/>
                    <a:pt x="1046" y="437"/>
                  </a:cubicBezTo>
                  <a:cubicBezTo>
                    <a:pt x="1046" y="385"/>
                    <a:pt x="1099" y="385"/>
                    <a:pt x="1099" y="332"/>
                  </a:cubicBezTo>
                  <a:cubicBezTo>
                    <a:pt x="1099" y="265"/>
                    <a:pt x="1046" y="265"/>
                    <a:pt x="1046" y="265"/>
                  </a:cubicBezTo>
                  <a:lnTo>
                    <a:pt x="993" y="265"/>
                  </a:lnTo>
                  <a:lnTo>
                    <a:pt x="993" y="212"/>
                  </a:lnTo>
                  <a:lnTo>
                    <a:pt x="1654" y="212"/>
                  </a:lnTo>
                  <a:lnTo>
                    <a:pt x="1654" y="265"/>
                  </a:lnTo>
                  <a:lnTo>
                    <a:pt x="1324" y="265"/>
                  </a:lnTo>
                  <a:cubicBezTo>
                    <a:pt x="1271" y="332"/>
                    <a:pt x="1218" y="332"/>
                    <a:pt x="1218" y="385"/>
                  </a:cubicBezTo>
                  <a:cubicBezTo>
                    <a:pt x="1151" y="437"/>
                    <a:pt x="1099" y="490"/>
                    <a:pt x="1046" y="543"/>
                  </a:cubicBezTo>
                  <a:cubicBezTo>
                    <a:pt x="993" y="596"/>
                    <a:pt x="993" y="662"/>
                    <a:pt x="940" y="715"/>
                  </a:cubicBezTo>
                  <a:lnTo>
                    <a:pt x="940" y="768"/>
                  </a:lnTo>
                  <a:lnTo>
                    <a:pt x="940" y="821"/>
                  </a:lnTo>
                  <a:cubicBezTo>
                    <a:pt x="993" y="927"/>
                    <a:pt x="1099" y="993"/>
                    <a:pt x="1151" y="1099"/>
                  </a:cubicBezTo>
                  <a:cubicBezTo>
                    <a:pt x="1218" y="1152"/>
                    <a:pt x="1218" y="1205"/>
                    <a:pt x="1271" y="1258"/>
                  </a:cubicBezTo>
                  <a:cubicBezTo>
                    <a:pt x="1324" y="1258"/>
                    <a:pt x="1324" y="1324"/>
                    <a:pt x="1324" y="1324"/>
                  </a:cubicBezTo>
                  <a:cubicBezTo>
                    <a:pt x="1376" y="1324"/>
                    <a:pt x="1376" y="1377"/>
                    <a:pt x="1429" y="1377"/>
                  </a:cubicBezTo>
                  <a:lnTo>
                    <a:pt x="1601" y="1377"/>
                  </a:lnTo>
                  <a:cubicBezTo>
                    <a:pt x="1654" y="1377"/>
                    <a:pt x="1654" y="1430"/>
                    <a:pt x="1654" y="1430"/>
                  </a:cubicBezTo>
                  <a:lnTo>
                    <a:pt x="1099" y="1430"/>
                  </a:lnTo>
                  <a:lnTo>
                    <a:pt x="1046" y="1377"/>
                  </a:lnTo>
                  <a:lnTo>
                    <a:pt x="1099" y="1377"/>
                  </a:lnTo>
                  <a:cubicBezTo>
                    <a:pt x="1151" y="1377"/>
                    <a:pt x="1151" y="1324"/>
                    <a:pt x="1151" y="1258"/>
                  </a:cubicBezTo>
                  <a:lnTo>
                    <a:pt x="1151" y="1205"/>
                  </a:lnTo>
                  <a:cubicBezTo>
                    <a:pt x="1099" y="1152"/>
                    <a:pt x="1099" y="1152"/>
                    <a:pt x="1099" y="1099"/>
                  </a:cubicBezTo>
                  <a:cubicBezTo>
                    <a:pt x="1046" y="1099"/>
                    <a:pt x="1046" y="1046"/>
                    <a:pt x="993" y="993"/>
                  </a:cubicBezTo>
                  <a:cubicBezTo>
                    <a:pt x="993" y="993"/>
                    <a:pt x="940" y="927"/>
                    <a:pt x="940" y="874"/>
                  </a:cubicBezTo>
                  <a:lnTo>
                    <a:pt x="887" y="821"/>
                  </a:lnTo>
                  <a:lnTo>
                    <a:pt x="821" y="874"/>
                  </a:lnTo>
                  <a:cubicBezTo>
                    <a:pt x="768" y="927"/>
                    <a:pt x="768" y="993"/>
                    <a:pt x="715" y="993"/>
                  </a:cubicBezTo>
                  <a:cubicBezTo>
                    <a:pt x="715" y="1046"/>
                    <a:pt x="715" y="1046"/>
                    <a:pt x="662" y="1099"/>
                  </a:cubicBezTo>
                  <a:lnTo>
                    <a:pt x="662" y="1152"/>
                  </a:lnTo>
                  <a:cubicBezTo>
                    <a:pt x="609" y="1152"/>
                    <a:pt x="609" y="1152"/>
                    <a:pt x="609" y="1205"/>
                  </a:cubicBezTo>
                  <a:lnTo>
                    <a:pt x="609" y="1258"/>
                  </a:lnTo>
                  <a:cubicBezTo>
                    <a:pt x="662" y="1324"/>
                    <a:pt x="662" y="1324"/>
                    <a:pt x="715" y="1324"/>
                  </a:cubicBezTo>
                  <a:lnTo>
                    <a:pt x="821" y="1324"/>
                  </a:lnTo>
                  <a:cubicBezTo>
                    <a:pt x="768" y="1324"/>
                    <a:pt x="768" y="1377"/>
                    <a:pt x="715" y="1377"/>
                  </a:cubicBezTo>
                  <a:lnTo>
                    <a:pt x="662" y="1377"/>
                  </a:lnTo>
                  <a:lnTo>
                    <a:pt x="609" y="1324"/>
                  </a:lnTo>
                  <a:lnTo>
                    <a:pt x="225" y="1324"/>
                  </a:lnTo>
                  <a:cubicBezTo>
                    <a:pt x="278" y="1324"/>
                    <a:pt x="278" y="1324"/>
                    <a:pt x="331" y="1258"/>
                  </a:cubicBezTo>
                  <a:lnTo>
                    <a:pt x="437" y="1258"/>
                  </a:lnTo>
                  <a:lnTo>
                    <a:pt x="490" y="1205"/>
                  </a:lnTo>
                  <a:cubicBezTo>
                    <a:pt x="556" y="1099"/>
                    <a:pt x="609" y="1046"/>
                    <a:pt x="609" y="1046"/>
                  </a:cubicBezTo>
                  <a:cubicBezTo>
                    <a:pt x="662" y="993"/>
                    <a:pt x="662" y="927"/>
                    <a:pt x="715" y="927"/>
                  </a:cubicBezTo>
                  <a:cubicBezTo>
                    <a:pt x="715" y="927"/>
                    <a:pt x="715" y="874"/>
                    <a:pt x="768" y="874"/>
                  </a:cubicBezTo>
                  <a:lnTo>
                    <a:pt x="768" y="821"/>
                  </a:lnTo>
                  <a:lnTo>
                    <a:pt x="821" y="768"/>
                  </a:lnTo>
                  <a:lnTo>
                    <a:pt x="490" y="265"/>
                  </a:lnTo>
                  <a:cubicBezTo>
                    <a:pt x="437" y="265"/>
                    <a:pt x="437" y="212"/>
                    <a:pt x="384" y="160"/>
                  </a:cubicBezTo>
                  <a:lnTo>
                    <a:pt x="106" y="160"/>
                  </a:lnTo>
                  <a:lnTo>
                    <a:pt x="106" y="107"/>
                  </a:lnTo>
                  <a:close/>
                  <a:moveTo>
                    <a:pt x="106" y="1"/>
                  </a:moveTo>
                  <a:cubicBezTo>
                    <a:pt x="53" y="54"/>
                    <a:pt x="0" y="107"/>
                    <a:pt x="0" y="107"/>
                  </a:cubicBezTo>
                  <a:cubicBezTo>
                    <a:pt x="0" y="160"/>
                    <a:pt x="53" y="212"/>
                    <a:pt x="53" y="265"/>
                  </a:cubicBezTo>
                  <a:lnTo>
                    <a:pt x="331" y="265"/>
                  </a:lnTo>
                  <a:cubicBezTo>
                    <a:pt x="331" y="332"/>
                    <a:pt x="331" y="332"/>
                    <a:pt x="384" y="385"/>
                  </a:cubicBezTo>
                  <a:lnTo>
                    <a:pt x="662" y="768"/>
                  </a:lnTo>
                  <a:lnTo>
                    <a:pt x="662" y="821"/>
                  </a:lnTo>
                  <a:cubicBezTo>
                    <a:pt x="662" y="821"/>
                    <a:pt x="609" y="821"/>
                    <a:pt x="609" y="874"/>
                  </a:cubicBezTo>
                  <a:lnTo>
                    <a:pt x="556" y="927"/>
                  </a:lnTo>
                  <a:cubicBezTo>
                    <a:pt x="490" y="993"/>
                    <a:pt x="437" y="1046"/>
                    <a:pt x="384" y="1099"/>
                  </a:cubicBezTo>
                  <a:lnTo>
                    <a:pt x="384" y="1152"/>
                  </a:lnTo>
                  <a:lnTo>
                    <a:pt x="331" y="1152"/>
                  </a:lnTo>
                  <a:cubicBezTo>
                    <a:pt x="278" y="1152"/>
                    <a:pt x="225" y="1152"/>
                    <a:pt x="159" y="1205"/>
                  </a:cubicBezTo>
                  <a:cubicBezTo>
                    <a:pt x="106" y="1205"/>
                    <a:pt x="53" y="1258"/>
                    <a:pt x="53" y="1324"/>
                  </a:cubicBezTo>
                  <a:cubicBezTo>
                    <a:pt x="53" y="1377"/>
                    <a:pt x="53" y="1377"/>
                    <a:pt x="106" y="1430"/>
                  </a:cubicBezTo>
                  <a:lnTo>
                    <a:pt x="159" y="1430"/>
                  </a:lnTo>
                  <a:cubicBezTo>
                    <a:pt x="159" y="1483"/>
                    <a:pt x="225" y="1483"/>
                    <a:pt x="225" y="1483"/>
                  </a:cubicBezTo>
                  <a:lnTo>
                    <a:pt x="715" y="1483"/>
                  </a:lnTo>
                  <a:cubicBezTo>
                    <a:pt x="768" y="1483"/>
                    <a:pt x="821" y="1483"/>
                    <a:pt x="821" y="1430"/>
                  </a:cubicBezTo>
                  <a:cubicBezTo>
                    <a:pt x="887" y="1430"/>
                    <a:pt x="940" y="1377"/>
                    <a:pt x="940" y="1324"/>
                  </a:cubicBezTo>
                  <a:cubicBezTo>
                    <a:pt x="940" y="1258"/>
                    <a:pt x="887" y="1258"/>
                    <a:pt x="887" y="1258"/>
                  </a:cubicBezTo>
                  <a:cubicBezTo>
                    <a:pt x="821" y="1205"/>
                    <a:pt x="821" y="1205"/>
                    <a:pt x="768" y="1205"/>
                  </a:cubicBezTo>
                  <a:lnTo>
                    <a:pt x="768" y="1152"/>
                  </a:lnTo>
                  <a:cubicBezTo>
                    <a:pt x="768" y="1099"/>
                    <a:pt x="821" y="1099"/>
                    <a:pt x="821" y="1099"/>
                  </a:cubicBezTo>
                  <a:cubicBezTo>
                    <a:pt x="821" y="1046"/>
                    <a:pt x="887" y="1046"/>
                    <a:pt x="887" y="1046"/>
                  </a:cubicBezTo>
                  <a:lnTo>
                    <a:pt x="887" y="1099"/>
                  </a:lnTo>
                  <a:cubicBezTo>
                    <a:pt x="940" y="1099"/>
                    <a:pt x="940" y="1152"/>
                    <a:pt x="993" y="1152"/>
                  </a:cubicBezTo>
                  <a:cubicBezTo>
                    <a:pt x="993" y="1205"/>
                    <a:pt x="993" y="1258"/>
                    <a:pt x="1046" y="1258"/>
                  </a:cubicBezTo>
                  <a:cubicBezTo>
                    <a:pt x="993" y="1258"/>
                    <a:pt x="993" y="1324"/>
                    <a:pt x="940" y="1324"/>
                  </a:cubicBezTo>
                  <a:lnTo>
                    <a:pt x="940" y="1430"/>
                  </a:lnTo>
                  <a:cubicBezTo>
                    <a:pt x="940" y="1430"/>
                    <a:pt x="940" y="1483"/>
                    <a:pt x="993" y="1483"/>
                  </a:cubicBezTo>
                  <a:cubicBezTo>
                    <a:pt x="1046" y="1536"/>
                    <a:pt x="1099" y="1536"/>
                    <a:pt x="1151" y="1536"/>
                  </a:cubicBezTo>
                  <a:lnTo>
                    <a:pt x="1707" y="1536"/>
                  </a:lnTo>
                  <a:cubicBezTo>
                    <a:pt x="1760" y="1536"/>
                    <a:pt x="1813" y="1483"/>
                    <a:pt x="1813" y="1430"/>
                  </a:cubicBezTo>
                  <a:cubicBezTo>
                    <a:pt x="1813" y="1377"/>
                    <a:pt x="1760" y="1324"/>
                    <a:pt x="1707" y="1324"/>
                  </a:cubicBezTo>
                  <a:cubicBezTo>
                    <a:pt x="1707" y="1258"/>
                    <a:pt x="1654" y="1258"/>
                    <a:pt x="1601" y="1258"/>
                  </a:cubicBezTo>
                  <a:lnTo>
                    <a:pt x="1429" y="1258"/>
                  </a:lnTo>
                  <a:cubicBezTo>
                    <a:pt x="1429" y="1205"/>
                    <a:pt x="1376" y="1205"/>
                    <a:pt x="1376" y="1152"/>
                  </a:cubicBezTo>
                  <a:cubicBezTo>
                    <a:pt x="1324" y="1099"/>
                    <a:pt x="1271" y="1046"/>
                    <a:pt x="1218" y="993"/>
                  </a:cubicBezTo>
                  <a:cubicBezTo>
                    <a:pt x="1218" y="927"/>
                    <a:pt x="1099" y="874"/>
                    <a:pt x="1046" y="768"/>
                  </a:cubicBezTo>
                  <a:cubicBezTo>
                    <a:pt x="1099" y="715"/>
                    <a:pt x="1099" y="662"/>
                    <a:pt x="1151" y="596"/>
                  </a:cubicBezTo>
                  <a:cubicBezTo>
                    <a:pt x="1218" y="596"/>
                    <a:pt x="1218" y="543"/>
                    <a:pt x="1271" y="490"/>
                  </a:cubicBezTo>
                  <a:cubicBezTo>
                    <a:pt x="1324" y="437"/>
                    <a:pt x="1324" y="437"/>
                    <a:pt x="1376" y="385"/>
                  </a:cubicBezTo>
                  <a:lnTo>
                    <a:pt x="1654" y="385"/>
                  </a:lnTo>
                  <a:cubicBezTo>
                    <a:pt x="1707" y="385"/>
                    <a:pt x="1707" y="385"/>
                    <a:pt x="1707" y="332"/>
                  </a:cubicBezTo>
                  <a:lnTo>
                    <a:pt x="1760" y="332"/>
                  </a:lnTo>
                  <a:lnTo>
                    <a:pt x="1760" y="265"/>
                  </a:lnTo>
                  <a:lnTo>
                    <a:pt x="1760" y="160"/>
                  </a:lnTo>
                  <a:cubicBezTo>
                    <a:pt x="1760" y="160"/>
                    <a:pt x="1760" y="107"/>
                    <a:pt x="1707" y="107"/>
                  </a:cubicBezTo>
                  <a:lnTo>
                    <a:pt x="940" y="107"/>
                  </a:lnTo>
                  <a:cubicBezTo>
                    <a:pt x="887" y="160"/>
                    <a:pt x="887" y="212"/>
                    <a:pt x="887" y="265"/>
                  </a:cubicBezTo>
                  <a:cubicBezTo>
                    <a:pt x="887" y="265"/>
                    <a:pt x="887" y="332"/>
                    <a:pt x="940" y="332"/>
                  </a:cubicBezTo>
                  <a:lnTo>
                    <a:pt x="940" y="385"/>
                  </a:lnTo>
                  <a:cubicBezTo>
                    <a:pt x="940" y="385"/>
                    <a:pt x="940" y="437"/>
                    <a:pt x="887" y="437"/>
                  </a:cubicBezTo>
                  <a:lnTo>
                    <a:pt x="887" y="490"/>
                  </a:lnTo>
                  <a:cubicBezTo>
                    <a:pt x="821" y="490"/>
                    <a:pt x="821" y="437"/>
                    <a:pt x="821" y="437"/>
                  </a:cubicBezTo>
                  <a:cubicBezTo>
                    <a:pt x="768" y="385"/>
                    <a:pt x="768" y="385"/>
                    <a:pt x="768" y="332"/>
                  </a:cubicBezTo>
                  <a:cubicBezTo>
                    <a:pt x="715" y="332"/>
                    <a:pt x="715" y="332"/>
                    <a:pt x="715" y="265"/>
                  </a:cubicBezTo>
                  <a:cubicBezTo>
                    <a:pt x="768" y="265"/>
                    <a:pt x="821" y="265"/>
                    <a:pt x="821" y="212"/>
                  </a:cubicBezTo>
                  <a:cubicBezTo>
                    <a:pt x="887" y="212"/>
                    <a:pt x="887" y="160"/>
                    <a:pt x="887" y="160"/>
                  </a:cubicBezTo>
                  <a:lnTo>
                    <a:pt x="887" y="107"/>
                  </a:lnTo>
                  <a:lnTo>
                    <a:pt x="887" y="54"/>
                  </a:lnTo>
                  <a:lnTo>
                    <a:pt x="821" y="54"/>
                  </a:lnTo>
                  <a:cubicBezTo>
                    <a:pt x="821" y="1"/>
                    <a:pt x="821" y="1"/>
                    <a:pt x="768" y="1"/>
                  </a:cubicBezTo>
                  <a:close/>
                </a:path>
              </a:pathLst>
            </a:custGeom>
            <a:solidFill>
              <a:srgbClr val="F09C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" name="Google Shape;452;p27">
              <a:extLst>
                <a:ext uri="{FF2B5EF4-FFF2-40B4-BE49-F238E27FC236}">
                  <a16:creationId xmlns:a16="http://schemas.microsoft.com/office/drawing/2014/main" id="{2570E2EA-1611-45AF-B410-B8EAD8C13239}"/>
                </a:ext>
              </a:extLst>
            </p:cNvPr>
            <p:cNvSpPr/>
            <p:nvPr/>
          </p:nvSpPr>
          <p:spPr>
            <a:xfrm>
              <a:off x="4799733" y="3864528"/>
              <a:ext cx="1237772" cy="1187034"/>
            </a:xfrm>
            <a:custGeom>
              <a:avLst/>
              <a:gdLst/>
              <a:ahLst/>
              <a:cxnLst/>
              <a:rect l="l" t="t" r="r" b="b"/>
              <a:pathLst>
                <a:path w="22395" h="21477" extrusionOk="0">
                  <a:moveTo>
                    <a:pt x="17201" y="8638"/>
                  </a:moveTo>
                  <a:cubicBezTo>
                    <a:pt x="17575" y="8638"/>
                    <a:pt x="17951" y="8924"/>
                    <a:pt x="17987" y="9340"/>
                  </a:cubicBezTo>
                  <a:lnTo>
                    <a:pt x="18318" y="16672"/>
                  </a:lnTo>
                  <a:cubicBezTo>
                    <a:pt x="18371" y="17228"/>
                    <a:pt x="17868" y="17718"/>
                    <a:pt x="17273" y="17718"/>
                  </a:cubicBezTo>
                  <a:lnTo>
                    <a:pt x="9821" y="17612"/>
                  </a:lnTo>
                  <a:cubicBezTo>
                    <a:pt x="9212" y="17612"/>
                    <a:pt x="8881" y="16844"/>
                    <a:pt x="9331" y="16447"/>
                  </a:cubicBezTo>
                  <a:lnTo>
                    <a:pt x="16717" y="8837"/>
                  </a:lnTo>
                  <a:cubicBezTo>
                    <a:pt x="16855" y="8699"/>
                    <a:pt x="17028" y="8638"/>
                    <a:pt x="17201" y="8638"/>
                  </a:cubicBezTo>
                  <a:close/>
                  <a:moveTo>
                    <a:pt x="20125" y="1"/>
                  </a:moveTo>
                  <a:cubicBezTo>
                    <a:pt x="19697" y="1"/>
                    <a:pt x="19262" y="159"/>
                    <a:pt x="18927" y="512"/>
                  </a:cubicBezTo>
                  <a:lnTo>
                    <a:pt x="993" y="18711"/>
                  </a:lnTo>
                  <a:cubicBezTo>
                    <a:pt x="0" y="19756"/>
                    <a:pt x="781" y="21477"/>
                    <a:pt x="2264" y="21477"/>
                  </a:cubicBezTo>
                  <a:lnTo>
                    <a:pt x="20303" y="21477"/>
                  </a:lnTo>
                  <a:cubicBezTo>
                    <a:pt x="21508" y="21477"/>
                    <a:pt x="22395" y="20537"/>
                    <a:pt x="22395" y="19425"/>
                  </a:cubicBezTo>
                  <a:lnTo>
                    <a:pt x="21786" y="1558"/>
                  </a:lnTo>
                  <a:cubicBezTo>
                    <a:pt x="21786" y="611"/>
                    <a:pt x="20967" y="1"/>
                    <a:pt x="20125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" name="Google Shape;453;p27">
              <a:extLst>
                <a:ext uri="{FF2B5EF4-FFF2-40B4-BE49-F238E27FC236}">
                  <a16:creationId xmlns:a16="http://schemas.microsoft.com/office/drawing/2014/main" id="{60B9E5EF-9B22-42A6-879E-76D9CADF5E07}"/>
                </a:ext>
              </a:extLst>
            </p:cNvPr>
            <p:cNvSpPr/>
            <p:nvPr/>
          </p:nvSpPr>
          <p:spPr>
            <a:xfrm>
              <a:off x="4845828" y="3874532"/>
              <a:ext cx="1027082" cy="1046648"/>
            </a:xfrm>
            <a:custGeom>
              <a:avLst/>
              <a:gdLst/>
              <a:ahLst/>
              <a:cxnLst/>
              <a:rect l="l" t="t" r="r" b="b"/>
              <a:pathLst>
                <a:path w="18583" h="18937" extrusionOk="0">
                  <a:moveTo>
                    <a:pt x="18477" y="0"/>
                  </a:moveTo>
                  <a:cubicBezTo>
                    <a:pt x="18305" y="119"/>
                    <a:pt x="18199" y="225"/>
                    <a:pt x="18093" y="331"/>
                  </a:cubicBezTo>
                  <a:lnTo>
                    <a:pt x="159" y="18530"/>
                  </a:lnTo>
                  <a:cubicBezTo>
                    <a:pt x="106" y="18649"/>
                    <a:pt x="53" y="18702"/>
                    <a:pt x="0" y="18755"/>
                  </a:cubicBezTo>
                  <a:lnTo>
                    <a:pt x="0" y="18808"/>
                  </a:lnTo>
                  <a:cubicBezTo>
                    <a:pt x="80" y="18894"/>
                    <a:pt x="189" y="18937"/>
                    <a:pt x="293" y="18937"/>
                  </a:cubicBezTo>
                  <a:cubicBezTo>
                    <a:pt x="397" y="18937"/>
                    <a:pt x="497" y="18894"/>
                    <a:pt x="556" y="18808"/>
                  </a:cubicBezTo>
                  <a:lnTo>
                    <a:pt x="18477" y="556"/>
                  </a:lnTo>
                  <a:cubicBezTo>
                    <a:pt x="18583" y="384"/>
                    <a:pt x="18583" y="172"/>
                    <a:pt x="1847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" name="Google Shape;454;p27">
              <a:extLst>
                <a:ext uri="{FF2B5EF4-FFF2-40B4-BE49-F238E27FC236}">
                  <a16:creationId xmlns:a16="http://schemas.microsoft.com/office/drawing/2014/main" id="{E049AADD-731D-4B3A-80AB-4476C4458327}"/>
                </a:ext>
              </a:extLst>
            </p:cNvPr>
            <p:cNvSpPr/>
            <p:nvPr/>
          </p:nvSpPr>
          <p:spPr>
            <a:xfrm>
              <a:off x="5818028" y="3941796"/>
              <a:ext cx="76107" cy="67374"/>
            </a:xfrm>
            <a:custGeom>
              <a:avLst/>
              <a:gdLst/>
              <a:ahLst/>
              <a:cxnLst/>
              <a:rect l="l" t="t" r="r" b="b"/>
              <a:pathLst>
                <a:path w="1377" h="1219" extrusionOk="0">
                  <a:moveTo>
                    <a:pt x="0" y="1"/>
                  </a:moveTo>
                  <a:lnTo>
                    <a:pt x="0" y="160"/>
                  </a:lnTo>
                  <a:lnTo>
                    <a:pt x="1218" y="1219"/>
                  </a:lnTo>
                  <a:lnTo>
                    <a:pt x="1324" y="1219"/>
                  </a:lnTo>
                  <a:cubicBezTo>
                    <a:pt x="1376" y="1152"/>
                    <a:pt x="1376" y="1099"/>
                    <a:pt x="1324" y="1047"/>
                  </a:cubicBezTo>
                  <a:lnTo>
                    <a:pt x="172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" name="Google Shape;455;p27">
              <a:extLst>
                <a:ext uri="{FF2B5EF4-FFF2-40B4-BE49-F238E27FC236}">
                  <a16:creationId xmlns:a16="http://schemas.microsoft.com/office/drawing/2014/main" id="{8CA9F57F-EA74-42A6-8BCF-2F02525A1B75}"/>
                </a:ext>
              </a:extLst>
            </p:cNvPr>
            <p:cNvSpPr/>
            <p:nvPr/>
          </p:nvSpPr>
          <p:spPr>
            <a:xfrm>
              <a:off x="5647575" y="4112967"/>
              <a:ext cx="76107" cy="69585"/>
            </a:xfrm>
            <a:custGeom>
              <a:avLst/>
              <a:gdLst/>
              <a:ahLst/>
              <a:cxnLst/>
              <a:rect l="l" t="t" r="r" b="b"/>
              <a:pathLst>
                <a:path w="1377" h="1259" extrusionOk="0">
                  <a:moveTo>
                    <a:pt x="86" y="1"/>
                  </a:moveTo>
                  <a:cubicBezTo>
                    <a:pt x="66" y="1"/>
                    <a:pt x="53" y="14"/>
                    <a:pt x="53" y="41"/>
                  </a:cubicBezTo>
                  <a:cubicBezTo>
                    <a:pt x="0" y="107"/>
                    <a:pt x="0" y="160"/>
                    <a:pt x="53" y="160"/>
                  </a:cubicBezTo>
                  <a:lnTo>
                    <a:pt x="1205" y="1258"/>
                  </a:lnTo>
                  <a:lnTo>
                    <a:pt x="1377" y="1258"/>
                  </a:lnTo>
                  <a:cubicBezTo>
                    <a:pt x="1377" y="1205"/>
                    <a:pt x="1377" y="1152"/>
                    <a:pt x="1324" y="1100"/>
                  </a:cubicBezTo>
                  <a:lnTo>
                    <a:pt x="159" y="41"/>
                  </a:lnTo>
                  <a:cubicBezTo>
                    <a:pt x="133" y="14"/>
                    <a:pt x="106" y="1"/>
                    <a:pt x="86" y="1"/>
                  </a:cubicBez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" name="Google Shape;456;p27">
              <a:extLst>
                <a:ext uri="{FF2B5EF4-FFF2-40B4-BE49-F238E27FC236}">
                  <a16:creationId xmlns:a16="http://schemas.microsoft.com/office/drawing/2014/main" id="{51051372-56DA-4CA0-B257-624B0BADC19D}"/>
                </a:ext>
              </a:extLst>
            </p:cNvPr>
            <p:cNvSpPr/>
            <p:nvPr/>
          </p:nvSpPr>
          <p:spPr>
            <a:xfrm>
              <a:off x="5775580" y="3984243"/>
              <a:ext cx="54883" cy="49080"/>
            </a:xfrm>
            <a:custGeom>
              <a:avLst/>
              <a:gdLst/>
              <a:ahLst/>
              <a:cxnLst/>
              <a:rect l="l" t="t" r="r" b="b"/>
              <a:pathLst>
                <a:path w="993" h="888" extrusionOk="0">
                  <a:moveTo>
                    <a:pt x="53" y="1"/>
                  </a:moveTo>
                  <a:cubicBezTo>
                    <a:pt x="0" y="54"/>
                    <a:pt x="0" y="54"/>
                    <a:pt x="53" y="120"/>
                  </a:cubicBezTo>
                  <a:lnTo>
                    <a:pt x="874" y="887"/>
                  </a:lnTo>
                  <a:lnTo>
                    <a:pt x="993" y="887"/>
                  </a:lnTo>
                  <a:lnTo>
                    <a:pt x="993" y="781"/>
                  </a:lnTo>
                  <a:lnTo>
                    <a:pt x="10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" name="Google Shape;457;p27">
              <a:extLst>
                <a:ext uri="{FF2B5EF4-FFF2-40B4-BE49-F238E27FC236}">
                  <a16:creationId xmlns:a16="http://schemas.microsoft.com/office/drawing/2014/main" id="{190DD4E9-4E3C-4DCE-A288-A18247874E73}"/>
                </a:ext>
              </a:extLst>
            </p:cNvPr>
            <p:cNvSpPr/>
            <p:nvPr/>
          </p:nvSpPr>
          <p:spPr>
            <a:xfrm>
              <a:off x="5736062" y="4024646"/>
              <a:ext cx="54938" cy="50351"/>
            </a:xfrm>
            <a:custGeom>
              <a:avLst/>
              <a:gdLst/>
              <a:ahLst/>
              <a:cxnLst/>
              <a:rect l="l" t="t" r="r" b="b"/>
              <a:pathLst>
                <a:path w="994" h="911" extrusionOk="0">
                  <a:moveTo>
                    <a:pt x="73" y="1"/>
                  </a:moveTo>
                  <a:cubicBezTo>
                    <a:pt x="54" y="1"/>
                    <a:pt x="27" y="17"/>
                    <a:pt x="1" y="50"/>
                  </a:cubicBezTo>
                  <a:lnTo>
                    <a:pt x="1" y="103"/>
                  </a:lnTo>
                  <a:lnTo>
                    <a:pt x="874" y="871"/>
                  </a:lnTo>
                  <a:cubicBezTo>
                    <a:pt x="901" y="898"/>
                    <a:pt x="914" y="911"/>
                    <a:pt x="929" y="911"/>
                  </a:cubicBezTo>
                  <a:cubicBezTo>
                    <a:pt x="944" y="911"/>
                    <a:pt x="960" y="898"/>
                    <a:pt x="993" y="871"/>
                  </a:cubicBezTo>
                  <a:lnTo>
                    <a:pt x="993" y="818"/>
                  </a:lnTo>
                  <a:lnTo>
                    <a:pt x="107" y="50"/>
                  </a:lnTo>
                  <a:cubicBezTo>
                    <a:pt x="107" y="17"/>
                    <a:pt x="93" y="1"/>
                    <a:pt x="7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" name="Google Shape;458;p27">
              <a:extLst>
                <a:ext uri="{FF2B5EF4-FFF2-40B4-BE49-F238E27FC236}">
                  <a16:creationId xmlns:a16="http://schemas.microsoft.com/office/drawing/2014/main" id="{6977EABB-2FE1-4876-8F3A-616A486418FD}"/>
                </a:ext>
              </a:extLst>
            </p:cNvPr>
            <p:cNvSpPr/>
            <p:nvPr/>
          </p:nvSpPr>
          <p:spPr>
            <a:xfrm>
              <a:off x="5695826" y="4066927"/>
              <a:ext cx="54938" cy="48306"/>
            </a:xfrm>
            <a:custGeom>
              <a:avLst/>
              <a:gdLst/>
              <a:ahLst/>
              <a:cxnLst/>
              <a:rect l="l" t="t" r="r" b="b"/>
              <a:pathLst>
                <a:path w="994" h="874" extrusionOk="0">
                  <a:moveTo>
                    <a:pt x="1" y="0"/>
                  </a:moveTo>
                  <a:lnTo>
                    <a:pt x="1" y="106"/>
                  </a:lnTo>
                  <a:lnTo>
                    <a:pt x="887" y="874"/>
                  </a:lnTo>
                  <a:lnTo>
                    <a:pt x="940" y="874"/>
                  </a:lnTo>
                  <a:cubicBezTo>
                    <a:pt x="993" y="874"/>
                    <a:pt x="993" y="821"/>
                    <a:pt x="940" y="768"/>
                  </a:cubicBezTo>
                  <a:lnTo>
                    <a:pt x="12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" name="Google Shape;459;p27">
              <a:extLst>
                <a:ext uri="{FF2B5EF4-FFF2-40B4-BE49-F238E27FC236}">
                  <a16:creationId xmlns:a16="http://schemas.microsoft.com/office/drawing/2014/main" id="{21FD9FA5-1C4F-4A6A-A859-A2F9483412AB}"/>
                </a:ext>
              </a:extLst>
            </p:cNvPr>
            <p:cNvSpPr/>
            <p:nvPr/>
          </p:nvSpPr>
          <p:spPr>
            <a:xfrm>
              <a:off x="5604409" y="4158344"/>
              <a:ext cx="54883" cy="48361"/>
            </a:xfrm>
            <a:custGeom>
              <a:avLst/>
              <a:gdLst/>
              <a:ahLst/>
              <a:cxnLst/>
              <a:rect l="l" t="t" r="r" b="b"/>
              <a:pathLst>
                <a:path w="993" h="875" extrusionOk="0">
                  <a:moveTo>
                    <a:pt x="66" y="1"/>
                  </a:moveTo>
                  <a:cubicBezTo>
                    <a:pt x="0" y="54"/>
                    <a:pt x="0" y="54"/>
                    <a:pt x="66" y="106"/>
                  </a:cubicBezTo>
                  <a:lnTo>
                    <a:pt x="887" y="874"/>
                  </a:lnTo>
                  <a:lnTo>
                    <a:pt x="993" y="874"/>
                  </a:lnTo>
                  <a:lnTo>
                    <a:pt x="993" y="768"/>
                  </a:lnTo>
                  <a:lnTo>
                    <a:pt x="119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" name="Google Shape;460;p27">
              <a:extLst>
                <a:ext uri="{FF2B5EF4-FFF2-40B4-BE49-F238E27FC236}">
                  <a16:creationId xmlns:a16="http://schemas.microsoft.com/office/drawing/2014/main" id="{BED00730-87C7-4E7E-93A3-EF34CD2D0B53}"/>
                </a:ext>
              </a:extLst>
            </p:cNvPr>
            <p:cNvSpPr/>
            <p:nvPr/>
          </p:nvSpPr>
          <p:spPr>
            <a:xfrm>
              <a:off x="5564891" y="4198580"/>
              <a:ext cx="54938" cy="50517"/>
            </a:xfrm>
            <a:custGeom>
              <a:avLst/>
              <a:gdLst/>
              <a:ahLst/>
              <a:cxnLst/>
              <a:rect l="l" t="t" r="r" b="b"/>
              <a:pathLst>
                <a:path w="994" h="914" extrusionOk="0">
                  <a:moveTo>
                    <a:pt x="87" y="1"/>
                  </a:moveTo>
                  <a:cubicBezTo>
                    <a:pt x="70" y="1"/>
                    <a:pt x="54" y="14"/>
                    <a:pt x="54" y="40"/>
                  </a:cubicBezTo>
                  <a:cubicBezTo>
                    <a:pt x="1" y="40"/>
                    <a:pt x="1" y="93"/>
                    <a:pt x="54" y="93"/>
                  </a:cubicBezTo>
                  <a:lnTo>
                    <a:pt x="887" y="874"/>
                  </a:lnTo>
                  <a:cubicBezTo>
                    <a:pt x="914" y="901"/>
                    <a:pt x="927" y="914"/>
                    <a:pt x="940" y="914"/>
                  </a:cubicBezTo>
                  <a:cubicBezTo>
                    <a:pt x="954" y="914"/>
                    <a:pt x="967" y="901"/>
                    <a:pt x="993" y="874"/>
                  </a:cubicBezTo>
                  <a:lnTo>
                    <a:pt x="993" y="808"/>
                  </a:lnTo>
                  <a:lnTo>
                    <a:pt x="120" y="40"/>
                  </a:lnTo>
                  <a:cubicBezTo>
                    <a:pt x="120" y="14"/>
                    <a:pt x="103" y="1"/>
                    <a:pt x="8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" name="Google Shape;461;p27">
              <a:extLst>
                <a:ext uri="{FF2B5EF4-FFF2-40B4-BE49-F238E27FC236}">
                  <a16:creationId xmlns:a16="http://schemas.microsoft.com/office/drawing/2014/main" id="{940E24E4-0A8A-4755-ACAF-F083F7BBEC15}"/>
                </a:ext>
              </a:extLst>
            </p:cNvPr>
            <p:cNvSpPr/>
            <p:nvPr/>
          </p:nvSpPr>
          <p:spPr>
            <a:xfrm>
              <a:off x="5525373" y="4240254"/>
              <a:ext cx="54938" cy="49080"/>
            </a:xfrm>
            <a:custGeom>
              <a:avLst/>
              <a:gdLst/>
              <a:ahLst/>
              <a:cxnLst/>
              <a:rect l="l" t="t" r="r" b="b"/>
              <a:pathLst>
                <a:path w="994" h="888" extrusionOk="0">
                  <a:moveTo>
                    <a:pt x="1" y="1"/>
                  </a:moveTo>
                  <a:lnTo>
                    <a:pt x="1" y="120"/>
                  </a:lnTo>
                  <a:lnTo>
                    <a:pt x="888" y="888"/>
                  </a:lnTo>
                  <a:lnTo>
                    <a:pt x="994" y="888"/>
                  </a:lnTo>
                  <a:cubicBezTo>
                    <a:pt x="994" y="888"/>
                    <a:pt x="994" y="835"/>
                    <a:pt x="941" y="782"/>
                  </a:cubicBezTo>
                  <a:lnTo>
                    <a:pt x="107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" name="Google Shape;462;p27">
              <a:extLst>
                <a:ext uri="{FF2B5EF4-FFF2-40B4-BE49-F238E27FC236}">
                  <a16:creationId xmlns:a16="http://schemas.microsoft.com/office/drawing/2014/main" id="{B363DCC6-B233-43FD-B3A7-D975076A91DA}"/>
                </a:ext>
              </a:extLst>
            </p:cNvPr>
            <p:cNvSpPr/>
            <p:nvPr/>
          </p:nvSpPr>
          <p:spPr>
            <a:xfrm>
              <a:off x="5433956" y="4331726"/>
              <a:ext cx="57868" cy="49080"/>
            </a:xfrm>
            <a:custGeom>
              <a:avLst/>
              <a:gdLst/>
              <a:ahLst/>
              <a:cxnLst/>
              <a:rect l="l" t="t" r="r" b="b"/>
              <a:pathLst>
                <a:path w="1047" h="888" extrusionOk="0">
                  <a:moveTo>
                    <a:pt x="53" y="0"/>
                  </a:moveTo>
                  <a:cubicBezTo>
                    <a:pt x="0" y="53"/>
                    <a:pt x="0" y="53"/>
                    <a:pt x="53" y="119"/>
                  </a:cubicBezTo>
                  <a:lnTo>
                    <a:pt x="940" y="887"/>
                  </a:lnTo>
                  <a:lnTo>
                    <a:pt x="993" y="887"/>
                  </a:lnTo>
                  <a:cubicBezTo>
                    <a:pt x="1046" y="887"/>
                    <a:pt x="1046" y="834"/>
                    <a:pt x="993" y="781"/>
                  </a:cubicBezTo>
                  <a:lnTo>
                    <a:pt x="173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" name="Google Shape;463;p27">
              <a:extLst>
                <a:ext uri="{FF2B5EF4-FFF2-40B4-BE49-F238E27FC236}">
                  <a16:creationId xmlns:a16="http://schemas.microsoft.com/office/drawing/2014/main" id="{6604F3DD-8E17-45F6-BD3A-46CE1EB135DC}"/>
                </a:ext>
              </a:extLst>
            </p:cNvPr>
            <p:cNvSpPr/>
            <p:nvPr/>
          </p:nvSpPr>
          <p:spPr>
            <a:xfrm>
              <a:off x="5394438" y="4372128"/>
              <a:ext cx="54938" cy="50351"/>
            </a:xfrm>
            <a:custGeom>
              <a:avLst/>
              <a:gdLst/>
              <a:ahLst/>
              <a:cxnLst/>
              <a:rect l="l" t="t" r="r" b="b"/>
              <a:pathLst>
                <a:path w="994" h="911" extrusionOk="0">
                  <a:moveTo>
                    <a:pt x="80" y="1"/>
                  </a:moveTo>
                  <a:cubicBezTo>
                    <a:pt x="67" y="1"/>
                    <a:pt x="54" y="17"/>
                    <a:pt x="54" y="50"/>
                  </a:cubicBezTo>
                  <a:cubicBezTo>
                    <a:pt x="1" y="50"/>
                    <a:pt x="1" y="103"/>
                    <a:pt x="54" y="103"/>
                  </a:cubicBezTo>
                  <a:lnTo>
                    <a:pt x="888" y="871"/>
                  </a:lnTo>
                  <a:cubicBezTo>
                    <a:pt x="914" y="897"/>
                    <a:pt x="940" y="910"/>
                    <a:pt x="960" y="910"/>
                  </a:cubicBezTo>
                  <a:cubicBezTo>
                    <a:pt x="980" y="910"/>
                    <a:pt x="993" y="897"/>
                    <a:pt x="993" y="871"/>
                  </a:cubicBezTo>
                  <a:lnTo>
                    <a:pt x="993" y="818"/>
                  </a:lnTo>
                  <a:lnTo>
                    <a:pt x="107" y="50"/>
                  </a:lnTo>
                  <a:cubicBezTo>
                    <a:pt x="107" y="17"/>
                    <a:pt x="93" y="1"/>
                    <a:pt x="8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" name="Google Shape;464;p27">
              <a:extLst>
                <a:ext uri="{FF2B5EF4-FFF2-40B4-BE49-F238E27FC236}">
                  <a16:creationId xmlns:a16="http://schemas.microsoft.com/office/drawing/2014/main" id="{A2888BAB-A80C-4A78-8E7F-92C85A5FF5EC}"/>
                </a:ext>
              </a:extLst>
            </p:cNvPr>
            <p:cNvSpPr/>
            <p:nvPr/>
          </p:nvSpPr>
          <p:spPr>
            <a:xfrm>
              <a:off x="5354975" y="4414354"/>
              <a:ext cx="54883" cy="48361"/>
            </a:xfrm>
            <a:custGeom>
              <a:avLst/>
              <a:gdLst/>
              <a:ahLst/>
              <a:cxnLst/>
              <a:rect l="l" t="t" r="r" b="b"/>
              <a:pathLst>
                <a:path w="993" h="875" extrusionOk="0">
                  <a:moveTo>
                    <a:pt x="0" y="1"/>
                  </a:moveTo>
                  <a:cubicBezTo>
                    <a:pt x="0" y="54"/>
                    <a:pt x="0" y="54"/>
                    <a:pt x="53" y="107"/>
                  </a:cubicBezTo>
                  <a:lnTo>
                    <a:pt x="874" y="874"/>
                  </a:lnTo>
                  <a:lnTo>
                    <a:pt x="993" y="874"/>
                  </a:lnTo>
                  <a:lnTo>
                    <a:pt x="993" y="769"/>
                  </a:lnTo>
                  <a:lnTo>
                    <a:pt x="10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" name="Google Shape;465;p27">
              <a:extLst>
                <a:ext uri="{FF2B5EF4-FFF2-40B4-BE49-F238E27FC236}">
                  <a16:creationId xmlns:a16="http://schemas.microsoft.com/office/drawing/2014/main" id="{A795FDD6-335A-4D40-9908-28F17CC8D6D3}"/>
                </a:ext>
              </a:extLst>
            </p:cNvPr>
            <p:cNvSpPr/>
            <p:nvPr/>
          </p:nvSpPr>
          <p:spPr>
            <a:xfrm>
              <a:off x="5266433" y="4505826"/>
              <a:ext cx="54938" cy="48306"/>
            </a:xfrm>
            <a:custGeom>
              <a:avLst/>
              <a:gdLst/>
              <a:ahLst/>
              <a:cxnLst/>
              <a:rect l="l" t="t" r="r" b="b"/>
              <a:pathLst>
                <a:path w="994" h="874" extrusionOk="0">
                  <a:moveTo>
                    <a:pt x="1" y="0"/>
                  </a:moveTo>
                  <a:lnTo>
                    <a:pt x="1" y="106"/>
                  </a:lnTo>
                  <a:lnTo>
                    <a:pt x="887" y="874"/>
                  </a:lnTo>
                  <a:lnTo>
                    <a:pt x="940" y="874"/>
                  </a:lnTo>
                  <a:cubicBezTo>
                    <a:pt x="993" y="874"/>
                    <a:pt x="993" y="821"/>
                    <a:pt x="940" y="768"/>
                  </a:cubicBezTo>
                  <a:lnTo>
                    <a:pt x="10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" name="Google Shape;466;p27">
              <a:extLst>
                <a:ext uri="{FF2B5EF4-FFF2-40B4-BE49-F238E27FC236}">
                  <a16:creationId xmlns:a16="http://schemas.microsoft.com/office/drawing/2014/main" id="{40042A55-B58B-468F-8AC9-4029D6F180D8}"/>
                </a:ext>
              </a:extLst>
            </p:cNvPr>
            <p:cNvSpPr/>
            <p:nvPr/>
          </p:nvSpPr>
          <p:spPr>
            <a:xfrm>
              <a:off x="5223986" y="4546063"/>
              <a:ext cx="57868" cy="50517"/>
            </a:xfrm>
            <a:custGeom>
              <a:avLst/>
              <a:gdLst/>
              <a:ahLst/>
              <a:cxnLst/>
              <a:rect l="l" t="t" r="r" b="b"/>
              <a:pathLst>
                <a:path w="1047" h="914" extrusionOk="0">
                  <a:moveTo>
                    <a:pt x="87" y="0"/>
                  </a:moveTo>
                  <a:cubicBezTo>
                    <a:pt x="67" y="0"/>
                    <a:pt x="54" y="13"/>
                    <a:pt x="54" y="40"/>
                  </a:cubicBezTo>
                  <a:cubicBezTo>
                    <a:pt x="1" y="40"/>
                    <a:pt x="1" y="93"/>
                    <a:pt x="54" y="93"/>
                  </a:cubicBezTo>
                  <a:lnTo>
                    <a:pt x="874" y="874"/>
                  </a:lnTo>
                  <a:cubicBezTo>
                    <a:pt x="901" y="900"/>
                    <a:pt x="931" y="913"/>
                    <a:pt x="954" y="913"/>
                  </a:cubicBezTo>
                  <a:cubicBezTo>
                    <a:pt x="977" y="913"/>
                    <a:pt x="994" y="900"/>
                    <a:pt x="994" y="874"/>
                  </a:cubicBezTo>
                  <a:cubicBezTo>
                    <a:pt x="1047" y="874"/>
                    <a:pt x="1047" y="808"/>
                    <a:pt x="994" y="808"/>
                  </a:cubicBezTo>
                  <a:lnTo>
                    <a:pt x="160" y="40"/>
                  </a:lnTo>
                  <a:cubicBezTo>
                    <a:pt x="133" y="13"/>
                    <a:pt x="107" y="0"/>
                    <a:pt x="8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" name="Google Shape;467;p27">
              <a:extLst>
                <a:ext uri="{FF2B5EF4-FFF2-40B4-BE49-F238E27FC236}">
                  <a16:creationId xmlns:a16="http://schemas.microsoft.com/office/drawing/2014/main" id="{0A049FD1-0206-4832-8362-250EAFD47C6E}"/>
                </a:ext>
              </a:extLst>
            </p:cNvPr>
            <p:cNvSpPr/>
            <p:nvPr/>
          </p:nvSpPr>
          <p:spPr>
            <a:xfrm>
              <a:off x="5183804" y="4587736"/>
              <a:ext cx="54883" cy="49080"/>
            </a:xfrm>
            <a:custGeom>
              <a:avLst/>
              <a:gdLst/>
              <a:ahLst/>
              <a:cxnLst/>
              <a:rect l="l" t="t" r="r" b="b"/>
              <a:pathLst>
                <a:path w="993" h="888" extrusionOk="0">
                  <a:moveTo>
                    <a:pt x="66" y="1"/>
                  </a:moveTo>
                  <a:cubicBezTo>
                    <a:pt x="0" y="54"/>
                    <a:pt x="0" y="120"/>
                    <a:pt x="66" y="120"/>
                  </a:cubicBezTo>
                  <a:lnTo>
                    <a:pt x="887" y="887"/>
                  </a:lnTo>
                  <a:lnTo>
                    <a:pt x="993" y="887"/>
                  </a:lnTo>
                  <a:lnTo>
                    <a:pt x="993" y="782"/>
                  </a:lnTo>
                  <a:lnTo>
                    <a:pt x="119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" name="Google Shape;468;p27">
              <a:extLst>
                <a:ext uri="{FF2B5EF4-FFF2-40B4-BE49-F238E27FC236}">
                  <a16:creationId xmlns:a16="http://schemas.microsoft.com/office/drawing/2014/main" id="{64E39DB6-ED2F-4FE9-924D-E116ED06E4DB}"/>
                </a:ext>
              </a:extLst>
            </p:cNvPr>
            <p:cNvSpPr/>
            <p:nvPr/>
          </p:nvSpPr>
          <p:spPr>
            <a:xfrm>
              <a:off x="5095980" y="4679208"/>
              <a:ext cx="54938" cy="49024"/>
            </a:xfrm>
            <a:custGeom>
              <a:avLst/>
              <a:gdLst/>
              <a:ahLst/>
              <a:cxnLst/>
              <a:rect l="l" t="t" r="r" b="b"/>
              <a:pathLst>
                <a:path w="994" h="887" extrusionOk="0">
                  <a:moveTo>
                    <a:pt x="1" y="0"/>
                  </a:moveTo>
                  <a:lnTo>
                    <a:pt x="1" y="119"/>
                  </a:lnTo>
                  <a:lnTo>
                    <a:pt x="874" y="887"/>
                  </a:lnTo>
                  <a:lnTo>
                    <a:pt x="993" y="887"/>
                  </a:lnTo>
                  <a:cubicBezTo>
                    <a:pt x="993" y="887"/>
                    <a:pt x="993" y="834"/>
                    <a:pt x="927" y="781"/>
                  </a:cubicBezTo>
                  <a:lnTo>
                    <a:pt x="107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" name="Google Shape;469;p27">
              <a:extLst>
                <a:ext uri="{FF2B5EF4-FFF2-40B4-BE49-F238E27FC236}">
                  <a16:creationId xmlns:a16="http://schemas.microsoft.com/office/drawing/2014/main" id="{3FCDEC40-E622-4892-A767-C3B6EE2CF466}"/>
                </a:ext>
              </a:extLst>
            </p:cNvPr>
            <p:cNvSpPr/>
            <p:nvPr/>
          </p:nvSpPr>
          <p:spPr>
            <a:xfrm>
              <a:off x="5055744" y="4719611"/>
              <a:ext cx="54938" cy="50351"/>
            </a:xfrm>
            <a:custGeom>
              <a:avLst/>
              <a:gdLst/>
              <a:ahLst/>
              <a:cxnLst/>
              <a:rect l="l" t="t" r="r" b="b"/>
              <a:pathLst>
                <a:path w="994" h="911" extrusionOk="0">
                  <a:moveTo>
                    <a:pt x="41" y="0"/>
                  </a:moveTo>
                  <a:cubicBezTo>
                    <a:pt x="17" y="0"/>
                    <a:pt x="1" y="17"/>
                    <a:pt x="1" y="50"/>
                  </a:cubicBezTo>
                  <a:lnTo>
                    <a:pt x="1" y="103"/>
                  </a:lnTo>
                  <a:lnTo>
                    <a:pt x="888" y="871"/>
                  </a:lnTo>
                  <a:cubicBezTo>
                    <a:pt x="888" y="897"/>
                    <a:pt x="901" y="910"/>
                    <a:pt x="914" y="910"/>
                  </a:cubicBezTo>
                  <a:cubicBezTo>
                    <a:pt x="927" y="910"/>
                    <a:pt x="941" y="897"/>
                    <a:pt x="941" y="871"/>
                  </a:cubicBezTo>
                  <a:cubicBezTo>
                    <a:pt x="993" y="871"/>
                    <a:pt x="993" y="818"/>
                    <a:pt x="941" y="818"/>
                  </a:cubicBezTo>
                  <a:lnTo>
                    <a:pt x="120" y="50"/>
                  </a:lnTo>
                  <a:cubicBezTo>
                    <a:pt x="93" y="17"/>
                    <a:pt x="64" y="0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" name="Google Shape;470;p27">
              <a:extLst>
                <a:ext uri="{FF2B5EF4-FFF2-40B4-BE49-F238E27FC236}">
                  <a16:creationId xmlns:a16="http://schemas.microsoft.com/office/drawing/2014/main" id="{6A5181E6-12F9-4DEF-A4D3-CCF7C194B772}"/>
                </a:ext>
              </a:extLst>
            </p:cNvPr>
            <p:cNvSpPr/>
            <p:nvPr/>
          </p:nvSpPr>
          <p:spPr>
            <a:xfrm>
              <a:off x="5013352" y="4761837"/>
              <a:ext cx="54883" cy="48361"/>
            </a:xfrm>
            <a:custGeom>
              <a:avLst/>
              <a:gdLst/>
              <a:ahLst/>
              <a:cxnLst/>
              <a:rect l="l" t="t" r="r" b="b"/>
              <a:pathLst>
                <a:path w="993" h="875" extrusionOk="0">
                  <a:moveTo>
                    <a:pt x="53" y="1"/>
                  </a:moveTo>
                  <a:cubicBezTo>
                    <a:pt x="0" y="54"/>
                    <a:pt x="0" y="107"/>
                    <a:pt x="53" y="107"/>
                  </a:cubicBezTo>
                  <a:lnTo>
                    <a:pt x="887" y="874"/>
                  </a:lnTo>
                  <a:lnTo>
                    <a:pt x="993" y="874"/>
                  </a:lnTo>
                  <a:lnTo>
                    <a:pt x="993" y="768"/>
                  </a:lnTo>
                  <a:lnTo>
                    <a:pt x="10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" name="Google Shape;471;p27">
              <a:extLst>
                <a:ext uri="{FF2B5EF4-FFF2-40B4-BE49-F238E27FC236}">
                  <a16:creationId xmlns:a16="http://schemas.microsoft.com/office/drawing/2014/main" id="{68162CBB-17A0-4FCF-8537-CD49EC44B0F4}"/>
                </a:ext>
              </a:extLst>
            </p:cNvPr>
            <p:cNvSpPr/>
            <p:nvPr/>
          </p:nvSpPr>
          <p:spPr>
            <a:xfrm>
              <a:off x="4924809" y="4853309"/>
              <a:ext cx="54938" cy="48306"/>
            </a:xfrm>
            <a:custGeom>
              <a:avLst/>
              <a:gdLst/>
              <a:ahLst/>
              <a:cxnLst/>
              <a:rect l="l" t="t" r="r" b="b"/>
              <a:pathLst>
                <a:path w="994" h="874" extrusionOk="0">
                  <a:moveTo>
                    <a:pt x="1" y="0"/>
                  </a:moveTo>
                  <a:lnTo>
                    <a:pt x="1" y="106"/>
                  </a:lnTo>
                  <a:lnTo>
                    <a:pt x="887" y="874"/>
                  </a:lnTo>
                  <a:lnTo>
                    <a:pt x="993" y="874"/>
                  </a:lnTo>
                  <a:lnTo>
                    <a:pt x="993" y="768"/>
                  </a:lnTo>
                  <a:lnTo>
                    <a:pt x="12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" name="Google Shape;472;p27">
              <a:extLst>
                <a:ext uri="{FF2B5EF4-FFF2-40B4-BE49-F238E27FC236}">
                  <a16:creationId xmlns:a16="http://schemas.microsoft.com/office/drawing/2014/main" id="{8A4CEE83-408B-48F0-A642-5A4030608496}"/>
                </a:ext>
              </a:extLst>
            </p:cNvPr>
            <p:cNvSpPr/>
            <p:nvPr/>
          </p:nvSpPr>
          <p:spPr>
            <a:xfrm>
              <a:off x="4885346" y="4893490"/>
              <a:ext cx="54883" cy="51291"/>
            </a:xfrm>
            <a:custGeom>
              <a:avLst/>
              <a:gdLst/>
              <a:ahLst/>
              <a:cxnLst/>
              <a:rect l="l" t="t" r="r" b="b"/>
              <a:pathLst>
                <a:path w="993" h="928" extrusionOk="0">
                  <a:moveTo>
                    <a:pt x="53" y="1"/>
                  </a:moveTo>
                  <a:cubicBezTo>
                    <a:pt x="40" y="1"/>
                    <a:pt x="26" y="14"/>
                    <a:pt x="0" y="41"/>
                  </a:cubicBezTo>
                  <a:lnTo>
                    <a:pt x="0" y="94"/>
                  </a:lnTo>
                  <a:lnTo>
                    <a:pt x="887" y="874"/>
                  </a:lnTo>
                  <a:cubicBezTo>
                    <a:pt x="887" y="927"/>
                    <a:pt x="940" y="927"/>
                    <a:pt x="940" y="927"/>
                  </a:cubicBezTo>
                  <a:cubicBezTo>
                    <a:pt x="993" y="874"/>
                    <a:pt x="993" y="808"/>
                    <a:pt x="940" y="808"/>
                  </a:cubicBezTo>
                  <a:lnTo>
                    <a:pt x="106" y="41"/>
                  </a:lnTo>
                  <a:cubicBezTo>
                    <a:pt x="79" y="14"/>
                    <a:pt x="66" y="1"/>
                    <a:pt x="5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" name="Google Shape;473;p27">
              <a:extLst>
                <a:ext uri="{FF2B5EF4-FFF2-40B4-BE49-F238E27FC236}">
                  <a16:creationId xmlns:a16="http://schemas.microsoft.com/office/drawing/2014/main" id="{5894F585-4FE0-4D35-942A-765BFA1FE85D}"/>
                </a:ext>
              </a:extLst>
            </p:cNvPr>
            <p:cNvSpPr/>
            <p:nvPr/>
          </p:nvSpPr>
          <p:spPr>
            <a:xfrm>
              <a:off x="5480051" y="4287068"/>
              <a:ext cx="76107" cy="68645"/>
            </a:xfrm>
            <a:custGeom>
              <a:avLst/>
              <a:gdLst/>
              <a:ahLst/>
              <a:cxnLst/>
              <a:rect l="l" t="t" r="r" b="b"/>
              <a:pathLst>
                <a:path w="1377" h="1242" extrusionOk="0">
                  <a:moveTo>
                    <a:pt x="80" y="1"/>
                  </a:moveTo>
                  <a:cubicBezTo>
                    <a:pt x="53" y="1"/>
                    <a:pt x="27" y="14"/>
                    <a:pt x="0" y="41"/>
                  </a:cubicBezTo>
                  <a:lnTo>
                    <a:pt x="0" y="147"/>
                  </a:lnTo>
                  <a:lnTo>
                    <a:pt x="1205" y="1192"/>
                  </a:lnTo>
                  <a:cubicBezTo>
                    <a:pt x="1205" y="1225"/>
                    <a:pt x="1218" y="1242"/>
                    <a:pt x="1239" y="1242"/>
                  </a:cubicBezTo>
                  <a:cubicBezTo>
                    <a:pt x="1261" y="1242"/>
                    <a:pt x="1291" y="1225"/>
                    <a:pt x="1324" y="1192"/>
                  </a:cubicBezTo>
                  <a:cubicBezTo>
                    <a:pt x="1377" y="1192"/>
                    <a:pt x="1377" y="1139"/>
                    <a:pt x="1324" y="1086"/>
                  </a:cubicBezTo>
                  <a:lnTo>
                    <a:pt x="159" y="41"/>
                  </a:lnTo>
                  <a:cubicBezTo>
                    <a:pt x="133" y="14"/>
                    <a:pt x="106" y="1"/>
                    <a:pt x="8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" name="Google Shape;474;p27">
              <a:extLst>
                <a:ext uri="{FF2B5EF4-FFF2-40B4-BE49-F238E27FC236}">
                  <a16:creationId xmlns:a16="http://schemas.microsoft.com/office/drawing/2014/main" id="{9651F459-AD37-416E-83CD-7B2914534579}"/>
                </a:ext>
              </a:extLst>
            </p:cNvPr>
            <p:cNvSpPr/>
            <p:nvPr/>
          </p:nvSpPr>
          <p:spPr>
            <a:xfrm>
              <a:off x="5308880" y="4459731"/>
              <a:ext cx="76107" cy="69530"/>
            </a:xfrm>
            <a:custGeom>
              <a:avLst/>
              <a:gdLst/>
              <a:ahLst/>
              <a:cxnLst/>
              <a:rect l="l" t="t" r="r" b="b"/>
              <a:pathLst>
                <a:path w="1377" h="1258" extrusionOk="0">
                  <a:moveTo>
                    <a:pt x="53" y="0"/>
                  </a:moveTo>
                  <a:cubicBezTo>
                    <a:pt x="0" y="53"/>
                    <a:pt x="0" y="120"/>
                    <a:pt x="53" y="173"/>
                  </a:cubicBezTo>
                  <a:lnTo>
                    <a:pt x="1218" y="1218"/>
                  </a:lnTo>
                  <a:cubicBezTo>
                    <a:pt x="1244" y="1245"/>
                    <a:pt x="1271" y="1258"/>
                    <a:pt x="1291" y="1258"/>
                  </a:cubicBezTo>
                  <a:cubicBezTo>
                    <a:pt x="1311" y="1258"/>
                    <a:pt x="1324" y="1245"/>
                    <a:pt x="1324" y="1218"/>
                  </a:cubicBezTo>
                  <a:cubicBezTo>
                    <a:pt x="1377" y="1165"/>
                    <a:pt x="1377" y="1112"/>
                    <a:pt x="1324" y="1112"/>
                  </a:cubicBezTo>
                  <a:lnTo>
                    <a:pt x="172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1" name="Google Shape;475;p27">
              <a:extLst>
                <a:ext uri="{FF2B5EF4-FFF2-40B4-BE49-F238E27FC236}">
                  <a16:creationId xmlns:a16="http://schemas.microsoft.com/office/drawing/2014/main" id="{6F26A33A-A50F-4B34-A633-4A3211B9B12C}"/>
                </a:ext>
              </a:extLst>
            </p:cNvPr>
            <p:cNvSpPr/>
            <p:nvPr/>
          </p:nvSpPr>
          <p:spPr>
            <a:xfrm>
              <a:off x="5138428" y="4631621"/>
              <a:ext cx="79036" cy="68811"/>
            </a:xfrm>
            <a:custGeom>
              <a:avLst/>
              <a:gdLst/>
              <a:ahLst/>
              <a:cxnLst/>
              <a:rect l="l" t="t" r="r" b="b"/>
              <a:pathLst>
                <a:path w="1430" h="1245" extrusionOk="0">
                  <a:moveTo>
                    <a:pt x="134" y="1"/>
                  </a:moveTo>
                  <a:cubicBezTo>
                    <a:pt x="106" y="1"/>
                    <a:pt x="80" y="14"/>
                    <a:pt x="53" y="40"/>
                  </a:cubicBezTo>
                  <a:cubicBezTo>
                    <a:pt x="0" y="93"/>
                    <a:pt x="53" y="146"/>
                    <a:pt x="53" y="146"/>
                  </a:cubicBezTo>
                  <a:lnTo>
                    <a:pt x="1271" y="1245"/>
                  </a:lnTo>
                  <a:lnTo>
                    <a:pt x="1377" y="1245"/>
                  </a:lnTo>
                  <a:cubicBezTo>
                    <a:pt x="1430" y="1192"/>
                    <a:pt x="1430" y="1139"/>
                    <a:pt x="1377" y="1086"/>
                  </a:cubicBezTo>
                  <a:lnTo>
                    <a:pt x="225" y="40"/>
                  </a:lnTo>
                  <a:cubicBezTo>
                    <a:pt x="192" y="14"/>
                    <a:pt x="163" y="1"/>
                    <a:pt x="13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2" name="Google Shape;476;p27">
              <a:extLst>
                <a:ext uri="{FF2B5EF4-FFF2-40B4-BE49-F238E27FC236}">
                  <a16:creationId xmlns:a16="http://schemas.microsoft.com/office/drawing/2014/main" id="{9F84191F-EF9E-4832-BE9D-F531B7DAA274}"/>
                </a:ext>
              </a:extLst>
            </p:cNvPr>
            <p:cNvSpPr/>
            <p:nvPr/>
          </p:nvSpPr>
          <p:spPr>
            <a:xfrm>
              <a:off x="4970904" y="4805003"/>
              <a:ext cx="76107" cy="68811"/>
            </a:xfrm>
            <a:custGeom>
              <a:avLst/>
              <a:gdLst/>
              <a:ahLst/>
              <a:cxnLst/>
              <a:rect l="l" t="t" r="r" b="b"/>
              <a:pathLst>
                <a:path w="1377" h="1245" extrusionOk="0">
                  <a:moveTo>
                    <a:pt x="87" y="1"/>
                  </a:moveTo>
                  <a:cubicBezTo>
                    <a:pt x="67" y="1"/>
                    <a:pt x="53" y="14"/>
                    <a:pt x="53" y="40"/>
                  </a:cubicBezTo>
                  <a:cubicBezTo>
                    <a:pt x="1" y="40"/>
                    <a:pt x="1" y="93"/>
                    <a:pt x="53" y="159"/>
                  </a:cubicBezTo>
                  <a:lnTo>
                    <a:pt x="1205" y="1205"/>
                  </a:lnTo>
                  <a:cubicBezTo>
                    <a:pt x="1238" y="1231"/>
                    <a:pt x="1268" y="1245"/>
                    <a:pt x="1289" y="1245"/>
                  </a:cubicBezTo>
                  <a:cubicBezTo>
                    <a:pt x="1311" y="1245"/>
                    <a:pt x="1324" y="1231"/>
                    <a:pt x="1324" y="1205"/>
                  </a:cubicBezTo>
                  <a:cubicBezTo>
                    <a:pt x="1377" y="1205"/>
                    <a:pt x="1377" y="1152"/>
                    <a:pt x="1324" y="1086"/>
                  </a:cubicBezTo>
                  <a:lnTo>
                    <a:pt x="159" y="40"/>
                  </a:lnTo>
                  <a:cubicBezTo>
                    <a:pt x="133" y="14"/>
                    <a:pt x="106" y="1"/>
                    <a:pt x="8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3" name="Google Shape;477;p27">
              <a:extLst>
                <a:ext uri="{FF2B5EF4-FFF2-40B4-BE49-F238E27FC236}">
                  <a16:creationId xmlns:a16="http://schemas.microsoft.com/office/drawing/2014/main" id="{8BABFD7C-9A58-414E-A03F-B3CEF4950DE2}"/>
                </a:ext>
              </a:extLst>
            </p:cNvPr>
            <p:cNvSpPr/>
            <p:nvPr/>
          </p:nvSpPr>
          <p:spPr>
            <a:xfrm>
              <a:off x="5818028" y="4746472"/>
              <a:ext cx="1121428" cy="305090"/>
            </a:xfrm>
            <a:custGeom>
              <a:avLst/>
              <a:gdLst/>
              <a:ahLst/>
              <a:cxnLst/>
              <a:rect l="l" t="t" r="r" b="b"/>
              <a:pathLst>
                <a:path w="20290" h="5520" extrusionOk="0">
                  <a:moveTo>
                    <a:pt x="2316" y="1"/>
                  </a:moveTo>
                  <a:cubicBezTo>
                    <a:pt x="1046" y="1"/>
                    <a:pt x="0" y="940"/>
                    <a:pt x="0" y="2092"/>
                  </a:cubicBezTo>
                  <a:lnTo>
                    <a:pt x="0" y="3534"/>
                  </a:lnTo>
                  <a:cubicBezTo>
                    <a:pt x="0" y="4633"/>
                    <a:pt x="1046" y="5520"/>
                    <a:pt x="2316" y="5520"/>
                  </a:cubicBezTo>
                  <a:lnTo>
                    <a:pt x="20290" y="5520"/>
                  </a:lnTo>
                  <a:lnTo>
                    <a:pt x="20290" y="4408"/>
                  </a:lnTo>
                  <a:lnTo>
                    <a:pt x="20290" y="1099"/>
                  </a:lnTo>
                  <a:lnTo>
                    <a:pt x="20290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4" name="Google Shape;478;p27">
              <a:extLst>
                <a:ext uri="{FF2B5EF4-FFF2-40B4-BE49-F238E27FC236}">
                  <a16:creationId xmlns:a16="http://schemas.microsoft.com/office/drawing/2014/main" id="{A76879E2-D3AF-4216-8ECE-D3ADB73959E4}"/>
                </a:ext>
              </a:extLst>
            </p:cNvPr>
            <p:cNvSpPr/>
            <p:nvPr/>
          </p:nvSpPr>
          <p:spPr>
            <a:xfrm>
              <a:off x="5979692" y="4746472"/>
              <a:ext cx="1121428" cy="305090"/>
            </a:xfrm>
            <a:custGeom>
              <a:avLst/>
              <a:gdLst/>
              <a:ahLst/>
              <a:cxnLst/>
              <a:rect l="l" t="t" r="r" b="b"/>
              <a:pathLst>
                <a:path w="20290" h="5520" extrusionOk="0">
                  <a:moveTo>
                    <a:pt x="2263" y="1"/>
                  </a:moveTo>
                  <a:cubicBezTo>
                    <a:pt x="993" y="1"/>
                    <a:pt x="0" y="940"/>
                    <a:pt x="0" y="2092"/>
                  </a:cubicBezTo>
                  <a:lnTo>
                    <a:pt x="0" y="3534"/>
                  </a:lnTo>
                  <a:cubicBezTo>
                    <a:pt x="0" y="4633"/>
                    <a:pt x="993" y="5520"/>
                    <a:pt x="2263" y="5520"/>
                  </a:cubicBezTo>
                  <a:lnTo>
                    <a:pt x="20290" y="5520"/>
                  </a:lnTo>
                  <a:lnTo>
                    <a:pt x="20290" y="4408"/>
                  </a:lnTo>
                  <a:lnTo>
                    <a:pt x="2144" y="4408"/>
                  </a:lnTo>
                  <a:cubicBezTo>
                    <a:pt x="1707" y="4408"/>
                    <a:pt x="1324" y="3971"/>
                    <a:pt x="1324" y="3468"/>
                  </a:cubicBezTo>
                  <a:lnTo>
                    <a:pt x="1324" y="2039"/>
                  </a:lnTo>
                  <a:cubicBezTo>
                    <a:pt x="1324" y="1602"/>
                    <a:pt x="1707" y="1099"/>
                    <a:pt x="2144" y="1099"/>
                  </a:cubicBezTo>
                  <a:lnTo>
                    <a:pt x="20290" y="1099"/>
                  </a:lnTo>
                  <a:lnTo>
                    <a:pt x="20290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5" name="Google Shape;479;p27">
              <a:extLst>
                <a:ext uri="{FF2B5EF4-FFF2-40B4-BE49-F238E27FC236}">
                  <a16:creationId xmlns:a16="http://schemas.microsoft.com/office/drawing/2014/main" id="{55F81698-8966-405B-B8DF-DC60E71C69EF}"/>
                </a:ext>
              </a:extLst>
            </p:cNvPr>
            <p:cNvSpPr/>
            <p:nvPr/>
          </p:nvSpPr>
          <p:spPr>
            <a:xfrm>
              <a:off x="6052814" y="4807214"/>
              <a:ext cx="1011717" cy="182944"/>
            </a:xfrm>
            <a:custGeom>
              <a:avLst/>
              <a:gdLst/>
              <a:ahLst/>
              <a:cxnLst/>
              <a:rect l="l" t="t" r="r" b="b"/>
              <a:pathLst>
                <a:path w="18305" h="3310" extrusionOk="0">
                  <a:moveTo>
                    <a:pt x="821" y="0"/>
                  </a:moveTo>
                  <a:cubicBezTo>
                    <a:pt x="331" y="0"/>
                    <a:pt x="1" y="503"/>
                    <a:pt x="1" y="940"/>
                  </a:cubicBezTo>
                  <a:lnTo>
                    <a:pt x="1" y="2369"/>
                  </a:lnTo>
                  <a:cubicBezTo>
                    <a:pt x="1" y="2872"/>
                    <a:pt x="331" y="3309"/>
                    <a:pt x="821" y="3309"/>
                  </a:cubicBezTo>
                  <a:lnTo>
                    <a:pt x="18305" y="3309"/>
                  </a:lnTo>
                  <a:lnTo>
                    <a:pt x="18305" y="0"/>
                  </a:ln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6" name="Google Shape;480;p27">
              <a:extLst>
                <a:ext uri="{FF2B5EF4-FFF2-40B4-BE49-F238E27FC236}">
                  <a16:creationId xmlns:a16="http://schemas.microsoft.com/office/drawing/2014/main" id="{CA3E968B-3320-4B93-8C97-FFDD29B8E650}"/>
                </a:ext>
              </a:extLst>
            </p:cNvPr>
            <p:cNvSpPr/>
            <p:nvPr/>
          </p:nvSpPr>
          <p:spPr>
            <a:xfrm>
              <a:off x="6052814" y="4898630"/>
              <a:ext cx="1011717" cy="91527"/>
            </a:xfrm>
            <a:custGeom>
              <a:avLst/>
              <a:gdLst/>
              <a:ahLst/>
              <a:cxnLst/>
              <a:rect l="l" t="t" r="r" b="b"/>
              <a:pathLst>
                <a:path w="18305" h="1656" extrusionOk="0">
                  <a:moveTo>
                    <a:pt x="1" y="1"/>
                  </a:moveTo>
                  <a:lnTo>
                    <a:pt x="1" y="715"/>
                  </a:lnTo>
                  <a:cubicBezTo>
                    <a:pt x="1" y="1218"/>
                    <a:pt x="331" y="1655"/>
                    <a:pt x="821" y="1655"/>
                  </a:cubicBezTo>
                  <a:lnTo>
                    <a:pt x="18305" y="1655"/>
                  </a:lnTo>
                  <a:lnTo>
                    <a:pt x="18305" y="1"/>
                  </a:lnTo>
                  <a:close/>
                </a:path>
              </a:pathLst>
            </a:custGeom>
            <a:solidFill>
              <a:srgbClr val="E3E8D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" name="Google Shape;481;p27">
              <a:extLst>
                <a:ext uri="{FF2B5EF4-FFF2-40B4-BE49-F238E27FC236}">
                  <a16:creationId xmlns:a16="http://schemas.microsoft.com/office/drawing/2014/main" id="{291C66FF-B179-4723-B7A7-5E14C0A1978D}"/>
                </a:ext>
              </a:extLst>
            </p:cNvPr>
            <p:cNvSpPr/>
            <p:nvPr/>
          </p:nvSpPr>
          <p:spPr>
            <a:xfrm>
              <a:off x="5818028" y="4137120"/>
              <a:ext cx="1121428" cy="304372"/>
            </a:xfrm>
            <a:custGeom>
              <a:avLst/>
              <a:gdLst/>
              <a:ahLst/>
              <a:cxnLst/>
              <a:rect l="l" t="t" r="r" b="b"/>
              <a:pathLst>
                <a:path w="20290" h="5507" extrusionOk="0">
                  <a:moveTo>
                    <a:pt x="2316" y="1"/>
                  </a:moveTo>
                  <a:cubicBezTo>
                    <a:pt x="1046" y="1"/>
                    <a:pt x="0" y="927"/>
                    <a:pt x="0" y="2092"/>
                  </a:cubicBezTo>
                  <a:lnTo>
                    <a:pt x="0" y="3521"/>
                  </a:lnTo>
                  <a:cubicBezTo>
                    <a:pt x="0" y="4633"/>
                    <a:pt x="1046" y="5507"/>
                    <a:pt x="2316" y="5507"/>
                  </a:cubicBezTo>
                  <a:lnTo>
                    <a:pt x="20290" y="5507"/>
                  </a:lnTo>
                  <a:lnTo>
                    <a:pt x="20290" y="4408"/>
                  </a:lnTo>
                  <a:lnTo>
                    <a:pt x="20290" y="1099"/>
                  </a:lnTo>
                  <a:lnTo>
                    <a:pt x="20290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" name="Google Shape;482;p27">
              <a:extLst>
                <a:ext uri="{FF2B5EF4-FFF2-40B4-BE49-F238E27FC236}">
                  <a16:creationId xmlns:a16="http://schemas.microsoft.com/office/drawing/2014/main" id="{ABE770CB-5BEA-40D7-8893-19839B809826}"/>
                </a:ext>
              </a:extLst>
            </p:cNvPr>
            <p:cNvSpPr/>
            <p:nvPr/>
          </p:nvSpPr>
          <p:spPr>
            <a:xfrm>
              <a:off x="5979692" y="4137120"/>
              <a:ext cx="1121428" cy="304372"/>
            </a:xfrm>
            <a:custGeom>
              <a:avLst/>
              <a:gdLst/>
              <a:ahLst/>
              <a:cxnLst/>
              <a:rect l="l" t="t" r="r" b="b"/>
              <a:pathLst>
                <a:path w="20290" h="5507" extrusionOk="0">
                  <a:moveTo>
                    <a:pt x="2263" y="1"/>
                  </a:moveTo>
                  <a:cubicBezTo>
                    <a:pt x="993" y="1"/>
                    <a:pt x="0" y="927"/>
                    <a:pt x="0" y="2092"/>
                  </a:cubicBezTo>
                  <a:lnTo>
                    <a:pt x="0" y="3521"/>
                  </a:lnTo>
                  <a:cubicBezTo>
                    <a:pt x="0" y="4633"/>
                    <a:pt x="993" y="5507"/>
                    <a:pt x="2263" y="5507"/>
                  </a:cubicBezTo>
                  <a:lnTo>
                    <a:pt x="20290" y="5507"/>
                  </a:lnTo>
                  <a:lnTo>
                    <a:pt x="20290" y="4408"/>
                  </a:lnTo>
                  <a:lnTo>
                    <a:pt x="2144" y="4408"/>
                  </a:lnTo>
                  <a:cubicBezTo>
                    <a:pt x="1707" y="4408"/>
                    <a:pt x="1324" y="3971"/>
                    <a:pt x="1324" y="3468"/>
                  </a:cubicBezTo>
                  <a:lnTo>
                    <a:pt x="1324" y="2039"/>
                  </a:lnTo>
                  <a:cubicBezTo>
                    <a:pt x="1324" y="1589"/>
                    <a:pt x="1707" y="1099"/>
                    <a:pt x="2144" y="1099"/>
                  </a:cubicBezTo>
                  <a:lnTo>
                    <a:pt x="20290" y="1099"/>
                  </a:lnTo>
                  <a:lnTo>
                    <a:pt x="20290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9" name="Google Shape;483;p27">
              <a:extLst>
                <a:ext uri="{FF2B5EF4-FFF2-40B4-BE49-F238E27FC236}">
                  <a16:creationId xmlns:a16="http://schemas.microsoft.com/office/drawing/2014/main" id="{BDE0DD92-9954-483D-9254-DF93389D6D10}"/>
                </a:ext>
              </a:extLst>
            </p:cNvPr>
            <p:cNvSpPr/>
            <p:nvPr/>
          </p:nvSpPr>
          <p:spPr>
            <a:xfrm>
              <a:off x="6052814" y="4197862"/>
              <a:ext cx="1011717" cy="182944"/>
            </a:xfrm>
            <a:custGeom>
              <a:avLst/>
              <a:gdLst/>
              <a:ahLst/>
              <a:cxnLst/>
              <a:rect l="l" t="t" r="r" b="b"/>
              <a:pathLst>
                <a:path w="18305" h="3310" extrusionOk="0">
                  <a:moveTo>
                    <a:pt x="821" y="0"/>
                  </a:moveTo>
                  <a:cubicBezTo>
                    <a:pt x="331" y="0"/>
                    <a:pt x="1" y="490"/>
                    <a:pt x="1" y="940"/>
                  </a:cubicBezTo>
                  <a:lnTo>
                    <a:pt x="1" y="2369"/>
                  </a:lnTo>
                  <a:cubicBezTo>
                    <a:pt x="1" y="2872"/>
                    <a:pt x="331" y="3309"/>
                    <a:pt x="821" y="3309"/>
                  </a:cubicBezTo>
                  <a:lnTo>
                    <a:pt x="18305" y="3309"/>
                  </a:lnTo>
                  <a:lnTo>
                    <a:pt x="18305" y="0"/>
                  </a:ln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0" name="Google Shape;484;p27">
              <a:extLst>
                <a:ext uri="{FF2B5EF4-FFF2-40B4-BE49-F238E27FC236}">
                  <a16:creationId xmlns:a16="http://schemas.microsoft.com/office/drawing/2014/main" id="{98E0769E-2EC9-413B-86D6-D6E6966C2609}"/>
                </a:ext>
              </a:extLst>
            </p:cNvPr>
            <p:cNvSpPr/>
            <p:nvPr/>
          </p:nvSpPr>
          <p:spPr>
            <a:xfrm>
              <a:off x="6052814" y="4289278"/>
              <a:ext cx="1011717" cy="91527"/>
            </a:xfrm>
            <a:custGeom>
              <a:avLst/>
              <a:gdLst/>
              <a:ahLst/>
              <a:cxnLst/>
              <a:rect l="l" t="t" r="r" b="b"/>
              <a:pathLst>
                <a:path w="18305" h="1656" extrusionOk="0">
                  <a:moveTo>
                    <a:pt x="1" y="1"/>
                  </a:moveTo>
                  <a:lnTo>
                    <a:pt x="1" y="715"/>
                  </a:lnTo>
                  <a:cubicBezTo>
                    <a:pt x="1" y="1218"/>
                    <a:pt x="331" y="1655"/>
                    <a:pt x="821" y="1655"/>
                  </a:cubicBezTo>
                  <a:lnTo>
                    <a:pt x="18305" y="1655"/>
                  </a:lnTo>
                  <a:lnTo>
                    <a:pt x="18305" y="1"/>
                  </a:lnTo>
                  <a:close/>
                </a:path>
              </a:pathLst>
            </a:custGeom>
            <a:solidFill>
              <a:srgbClr val="E3E8D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1" name="Google Shape;485;p27">
              <a:extLst>
                <a:ext uri="{FF2B5EF4-FFF2-40B4-BE49-F238E27FC236}">
                  <a16:creationId xmlns:a16="http://schemas.microsoft.com/office/drawing/2014/main" id="{0A5FA524-2DF6-4965-9E8E-94B13171613C}"/>
                </a:ext>
              </a:extLst>
            </p:cNvPr>
            <p:cNvSpPr/>
            <p:nvPr/>
          </p:nvSpPr>
          <p:spPr>
            <a:xfrm>
              <a:off x="5878714" y="4441437"/>
              <a:ext cx="1122202" cy="305090"/>
            </a:xfrm>
            <a:custGeom>
              <a:avLst/>
              <a:gdLst/>
              <a:ahLst/>
              <a:cxnLst/>
              <a:rect l="l" t="t" r="r" b="b"/>
              <a:pathLst>
                <a:path w="20304" h="5520" extrusionOk="0">
                  <a:moveTo>
                    <a:pt x="1" y="1"/>
                  </a:moveTo>
                  <a:lnTo>
                    <a:pt x="1" y="1112"/>
                  </a:lnTo>
                  <a:lnTo>
                    <a:pt x="1" y="4421"/>
                  </a:lnTo>
                  <a:lnTo>
                    <a:pt x="1" y="5520"/>
                  </a:lnTo>
                  <a:lnTo>
                    <a:pt x="18146" y="5520"/>
                  </a:lnTo>
                  <a:cubicBezTo>
                    <a:pt x="19417" y="5520"/>
                    <a:pt x="20303" y="4633"/>
                    <a:pt x="20303" y="3534"/>
                  </a:cubicBezTo>
                  <a:lnTo>
                    <a:pt x="20303" y="2105"/>
                  </a:lnTo>
                  <a:cubicBezTo>
                    <a:pt x="20303" y="940"/>
                    <a:pt x="19417" y="1"/>
                    <a:pt x="18146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2" name="Google Shape;486;p27">
              <a:extLst>
                <a:ext uri="{FF2B5EF4-FFF2-40B4-BE49-F238E27FC236}">
                  <a16:creationId xmlns:a16="http://schemas.microsoft.com/office/drawing/2014/main" id="{F509284B-876D-4A80-BA84-280F172E213B}"/>
                </a:ext>
              </a:extLst>
            </p:cNvPr>
            <p:cNvSpPr/>
            <p:nvPr/>
          </p:nvSpPr>
          <p:spPr>
            <a:xfrm>
              <a:off x="5723626" y="4441437"/>
              <a:ext cx="1121484" cy="305090"/>
            </a:xfrm>
            <a:custGeom>
              <a:avLst/>
              <a:gdLst/>
              <a:ahLst/>
              <a:cxnLst/>
              <a:rect l="l" t="t" r="r" b="b"/>
              <a:pathLst>
                <a:path w="20291" h="5520" extrusionOk="0">
                  <a:moveTo>
                    <a:pt x="1" y="1"/>
                  </a:moveTo>
                  <a:lnTo>
                    <a:pt x="1" y="1112"/>
                  </a:lnTo>
                  <a:lnTo>
                    <a:pt x="18199" y="1112"/>
                  </a:lnTo>
                  <a:cubicBezTo>
                    <a:pt x="18636" y="1112"/>
                    <a:pt x="18967" y="1602"/>
                    <a:pt x="18967" y="2039"/>
                  </a:cubicBezTo>
                  <a:lnTo>
                    <a:pt x="18967" y="3481"/>
                  </a:lnTo>
                  <a:cubicBezTo>
                    <a:pt x="18967" y="3971"/>
                    <a:pt x="18636" y="4421"/>
                    <a:pt x="18199" y="4421"/>
                  </a:cubicBezTo>
                  <a:lnTo>
                    <a:pt x="1" y="4421"/>
                  </a:lnTo>
                  <a:lnTo>
                    <a:pt x="1" y="5520"/>
                  </a:lnTo>
                  <a:lnTo>
                    <a:pt x="18093" y="5520"/>
                  </a:lnTo>
                  <a:cubicBezTo>
                    <a:pt x="19351" y="5520"/>
                    <a:pt x="20290" y="4633"/>
                    <a:pt x="20290" y="3534"/>
                  </a:cubicBezTo>
                  <a:lnTo>
                    <a:pt x="20290" y="2105"/>
                  </a:lnTo>
                  <a:cubicBezTo>
                    <a:pt x="20290" y="940"/>
                    <a:pt x="19351" y="1"/>
                    <a:pt x="18093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3" name="Google Shape;487;p27">
              <a:extLst>
                <a:ext uri="{FF2B5EF4-FFF2-40B4-BE49-F238E27FC236}">
                  <a16:creationId xmlns:a16="http://schemas.microsoft.com/office/drawing/2014/main" id="{514DAC2C-F787-4F25-9A11-7B159FD88F5A}"/>
                </a:ext>
              </a:extLst>
            </p:cNvPr>
            <p:cNvSpPr/>
            <p:nvPr/>
          </p:nvSpPr>
          <p:spPr>
            <a:xfrm>
              <a:off x="5760215" y="4502897"/>
              <a:ext cx="1011717" cy="182944"/>
            </a:xfrm>
            <a:custGeom>
              <a:avLst/>
              <a:gdLst/>
              <a:ahLst/>
              <a:cxnLst/>
              <a:rect l="l" t="t" r="r" b="b"/>
              <a:pathLst>
                <a:path w="18305" h="3310" extrusionOk="0">
                  <a:moveTo>
                    <a:pt x="0" y="0"/>
                  </a:moveTo>
                  <a:lnTo>
                    <a:pt x="0" y="3309"/>
                  </a:lnTo>
                  <a:lnTo>
                    <a:pt x="17537" y="3309"/>
                  </a:lnTo>
                  <a:cubicBezTo>
                    <a:pt x="18027" y="3309"/>
                    <a:pt x="18305" y="2859"/>
                    <a:pt x="18305" y="2369"/>
                  </a:cubicBezTo>
                  <a:lnTo>
                    <a:pt x="18305" y="927"/>
                  </a:lnTo>
                  <a:cubicBezTo>
                    <a:pt x="18305" y="490"/>
                    <a:pt x="18027" y="0"/>
                    <a:pt x="17537" y="0"/>
                  </a:cubicBez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4" name="Google Shape;488;p27">
              <a:extLst>
                <a:ext uri="{FF2B5EF4-FFF2-40B4-BE49-F238E27FC236}">
                  <a16:creationId xmlns:a16="http://schemas.microsoft.com/office/drawing/2014/main" id="{43DA952A-51C1-4CD8-87AC-54EE952645F8}"/>
                </a:ext>
              </a:extLst>
            </p:cNvPr>
            <p:cNvSpPr/>
            <p:nvPr/>
          </p:nvSpPr>
          <p:spPr>
            <a:xfrm>
              <a:off x="5760215" y="4594314"/>
              <a:ext cx="1011717" cy="91527"/>
            </a:xfrm>
            <a:custGeom>
              <a:avLst/>
              <a:gdLst/>
              <a:ahLst/>
              <a:cxnLst/>
              <a:rect l="l" t="t" r="r" b="b"/>
              <a:pathLst>
                <a:path w="18305" h="1656" extrusionOk="0">
                  <a:moveTo>
                    <a:pt x="0" y="1"/>
                  </a:moveTo>
                  <a:lnTo>
                    <a:pt x="0" y="1655"/>
                  </a:lnTo>
                  <a:lnTo>
                    <a:pt x="17537" y="1655"/>
                  </a:lnTo>
                  <a:cubicBezTo>
                    <a:pt x="18027" y="1655"/>
                    <a:pt x="18305" y="1205"/>
                    <a:pt x="18305" y="715"/>
                  </a:cubicBezTo>
                  <a:lnTo>
                    <a:pt x="18305" y="1"/>
                  </a:lnTo>
                  <a:close/>
                </a:path>
              </a:pathLst>
            </a:custGeom>
            <a:solidFill>
              <a:srgbClr val="E3E8D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5" name="Google Shape;489;p27">
              <a:extLst>
                <a:ext uri="{FF2B5EF4-FFF2-40B4-BE49-F238E27FC236}">
                  <a16:creationId xmlns:a16="http://schemas.microsoft.com/office/drawing/2014/main" id="{F591E635-FEAB-4C3C-B9C6-EC29961A1ECB}"/>
                </a:ext>
              </a:extLst>
            </p:cNvPr>
            <p:cNvSpPr/>
            <p:nvPr/>
          </p:nvSpPr>
          <p:spPr>
            <a:xfrm>
              <a:off x="5485910" y="4847726"/>
              <a:ext cx="200077" cy="203836"/>
            </a:xfrm>
            <a:custGeom>
              <a:avLst/>
              <a:gdLst/>
              <a:ahLst/>
              <a:cxnLst/>
              <a:rect l="l" t="t" r="r" b="b"/>
              <a:pathLst>
                <a:path w="3620" h="3688" extrusionOk="0">
                  <a:moveTo>
                    <a:pt x="1020" y="0"/>
                  </a:moveTo>
                  <a:cubicBezTo>
                    <a:pt x="495" y="0"/>
                    <a:pt x="74" y="143"/>
                    <a:pt x="0" y="485"/>
                  </a:cubicBezTo>
                  <a:lnTo>
                    <a:pt x="1152" y="3688"/>
                  </a:lnTo>
                  <a:lnTo>
                    <a:pt x="3468" y="1305"/>
                  </a:lnTo>
                  <a:cubicBezTo>
                    <a:pt x="3619" y="602"/>
                    <a:pt x="2099" y="0"/>
                    <a:pt x="102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" name="Google Shape;490;p27">
              <a:extLst>
                <a:ext uri="{FF2B5EF4-FFF2-40B4-BE49-F238E27FC236}">
                  <a16:creationId xmlns:a16="http://schemas.microsoft.com/office/drawing/2014/main" id="{E02F2ECF-691B-47FD-81C8-6B94B0BA2911}"/>
                </a:ext>
              </a:extLst>
            </p:cNvPr>
            <p:cNvSpPr/>
            <p:nvPr/>
          </p:nvSpPr>
          <p:spPr>
            <a:xfrm>
              <a:off x="5528302" y="4988168"/>
              <a:ext cx="64445" cy="63395"/>
            </a:xfrm>
            <a:custGeom>
              <a:avLst/>
              <a:gdLst/>
              <a:ahLst/>
              <a:cxnLst/>
              <a:rect l="l" t="t" r="r" b="b"/>
              <a:pathLst>
                <a:path w="1166" h="1147" extrusionOk="0">
                  <a:moveTo>
                    <a:pt x="349" y="0"/>
                  </a:moveTo>
                  <a:cubicBezTo>
                    <a:pt x="216" y="0"/>
                    <a:pt x="102" y="26"/>
                    <a:pt x="1" y="88"/>
                  </a:cubicBezTo>
                  <a:lnTo>
                    <a:pt x="385" y="1147"/>
                  </a:lnTo>
                  <a:lnTo>
                    <a:pt x="1166" y="313"/>
                  </a:lnTo>
                  <a:cubicBezTo>
                    <a:pt x="1046" y="207"/>
                    <a:pt x="835" y="88"/>
                    <a:pt x="663" y="35"/>
                  </a:cubicBezTo>
                  <a:cubicBezTo>
                    <a:pt x="547" y="13"/>
                    <a:pt x="444" y="0"/>
                    <a:pt x="34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" name="Google Shape;491;p27">
              <a:extLst>
                <a:ext uri="{FF2B5EF4-FFF2-40B4-BE49-F238E27FC236}">
                  <a16:creationId xmlns:a16="http://schemas.microsoft.com/office/drawing/2014/main" id="{A5A28937-704C-464F-98FE-88CACD065452}"/>
                </a:ext>
              </a:extLst>
            </p:cNvPr>
            <p:cNvSpPr/>
            <p:nvPr/>
          </p:nvSpPr>
          <p:spPr>
            <a:xfrm>
              <a:off x="5644646" y="4085222"/>
              <a:ext cx="228265" cy="152158"/>
            </a:xfrm>
            <a:custGeom>
              <a:avLst/>
              <a:gdLst/>
              <a:ahLst/>
              <a:cxnLst/>
              <a:rect l="l" t="t" r="r" b="b"/>
              <a:pathLst>
                <a:path w="4130" h="2753" extrusionOk="0">
                  <a:moveTo>
                    <a:pt x="768" y="0"/>
                  </a:moveTo>
                  <a:cubicBezTo>
                    <a:pt x="543" y="0"/>
                    <a:pt x="384" y="106"/>
                    <a:pt x="331" y="278"/>
                  </a:cubicBezTo>
                  <a:lnTo>
                    <a:pt x="53" y="1602"/>
                  </a:lnTo>
                  <a:cubicBezTo>
                    <a:pt x="0" y="1654"/>
                    <a:pt x="53" y="1760"/>
                    <a:pt x="53" y="1866"/>
                  </a:cubicBezTo>
                  <a:cubicBezTo>
                    <a:pt x="106" y="1932"/>
                    <a:pt x="159" y="1985"/>
                    <a:pt x="265" y="2038"/>
                  </a:cubicBezTo>
                  <a:lnTo>
                    <a:pt x="331" y="2038"/>
                  </a:lnTo>
                  <a:lnTo>
                    <a:pt x="3362" y="2753"/>
                  </a:lnTo>
                  <a:cubicBezTo>
                    <a:pt x="3415" y="2753"/>
                    <a:pt x="3521" y="2753"/>
                    <a:pt x="3640" y="2700"/>
                  </a:cubicBezTo>
                  <a:cubicBezTo>
                    <a:pt x="3693" y="2647"/>
                    <a:pt x="3746" y="2594"/>
                    <a:pt x="3799" y="2475"/>
                  </a:cubicBezTo>
                  <a:lnTo>
                    <a:pt x="4077" y="1204"/>
                  </a:lnTo>
                  <a:cubicBezTo>
                    <a:pt x="4130" y="993"/>
                    <a:pt x="4024" y="821"/>
                    <a:pt x="3799" y="768"/>
                  </a:cubicBezTo>
                  <a:lnTo>
                    <a:pt x="768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" name="Google Shape;492;p27">
              <a:extLst>
                <a:ext uri="{FF2B5EF4-FFF2-40B4-BE49-F238E27FC236}">
                  <a16:creationId xmlns:a16="http://schemas.microsoft.com/office/drawing/2014/main" id="{4C5272C7-D691-460D-AF7C-E29527C98AC4}"/>
                </a:ext>
              </a:extLst>
            </p:cNvPr>
            <p:cNvSpPr/>
            <p:nvPr/>
          </p:nvSpPr>
          <p:spPr>
            <a:xfrm>
              <a:off x="5645836" y="4137120"/>
              <a:ext cx="215829" cy="100260"/>
            </a:xfrm>
            <a:custGeom>
              <a:avLst/>
              <a:gdLst/>
              <a:ahLst/>
              <a:cxnLst/>
              <a:rect l="l" t="t" r="r" b="b"/>
              <a:pathLst>
                <a:path w="3905" h="1814" extrusionOk="0">
                  <a:moveTo>
                    <a:pt x="159" y="1"/>
                  </a:moveTo>
                  <a:lnTo>
                    <a:pt x="53" y="663"/>
                  </a:lnTo>
                  <a:cubicBezTo>
                    <a:pt x="0" y="715"/>
                    <a:pt x="53" y="821"/>
                    <a:pt x="53" y="927"/>
                  </a:cubicBezTo>
                  <a:cubicBezTo>
                    <a:pt x="106" y="993"/>
                    <a:pt x="159" y="1046"/>
                    <a:pt x="265" y="1099"/>
                  </a:cubicBezTo>
                  <a:lnTo>
                    <a:pt x="331" y="1099"/>
                  </a:lnTo>
                  <a:lnTo>
                    <a:pt x="3362" y="1814"/>
                  </a:lnTo>
                  <a:cubicBezTo>
                    <a:pt x="3415" y="1814"/>
                    <a:pt x="3521" y="1814"/>
                    <a:pt x="3640" y="1761"/>
                  </a:cubicBezTo>
                  <a:cubicBezTo>
                    <a:pt x="3693" y="1708"/>
                    <a:pt x="3746" y="1655"/>
                    <a:pt x="3799" y="1536"/>
                  </a:cubicBezTo>
                  <a:lnTo>
                    <a:pt x="3905" y="927"/>
                  </a:lnTo>
                  <a:lnTo>
                    <a:pt x="159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" name="Google Shape;493;p27">
              <a:extLst>
                <a:ext uri="{FF2B5EF4-FFF2-40B4-BE49-F238E27FC236}">
                  <a16:creationId xmlns:a16="http://schemas.microsoft.com/office/drawing/2014/main" id="{05038E9A-E454-4492-82BB-9FDEB648C086}"/>
                </a:ext>
              </a:extLst>
            </p:cNvPr>
            <p:cNvSpPr/>
            <p:nvPr/>
          </p:nvSpPr>
          <p:spPr>
            <a:xfrm>
              <a:off x="5629280" y="4231521"/>
              <a:ext cx="209971" cy="688388"/>
            </a:xfrm>
            <a:custGeom>
              <a:avLst/>
              <a:gdLst/>
              <a:ahLst/>
              <a:cxnLst/>
              <a:rect l="l" t="t" r="r" b="b"/>
              <a:pathLst>
                <a:path w="3799" h="12455" extrusionOk="0">
                  <a:moveTo>
                    <a:pt x="2753" y="0"/>
                  </a:moveTo>
                  <a:lnTo>
                    <a:pt x="0" y="11528"/>
                  </a:lnTo>
                  <a:lnTo>
                    <a:pt x="874" y="12454"/>
                  </a:lnTo>
                  <a:lnTo>
                    <a:pt x="3799" y="278"/>
                  </a:lnTo>
                  <a:lnTo>
                    <a:pt x="2753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" name="Google Shape;494;p27">
              <a:extLst>
                <a:ext uri="{FF2B5EF4-FFF2-40B4-BE49-F238E27FC236}">
                  <a16:creationId xmlns:a16="http://schemas.microsoft.com/office/drawing/2014/main" id="{742D069C-DE57-4FAB-A021-8FD151CA235C}"/>
                </a:ext>
              </a:extLst>
            </p:cNvPr>
            <p:cNvSpPr/>
            <p:nvPr/>
          </p:nvSpPr>
          <p:spPr>
            <a:xfrm>
              <a:off x="5559032" y="4216156"/>
              <a:ext cx="222462" cy="685459"/>
            </a:xfrm>
            <a:custGeom>
              <a:avLst/>
              <a:gdLst/>
              <a:ahLst/>
              <a:cxnLst/>
              <a:rect l="l" t="t" r="r" b="b"/>
              <a:pathLst>
                <a:path w="4025" h="12402" extrusionOk="0">
                  <a:moveTo>
                    <a:pt x="2754" y="0"/>
                  </a:moveTo>
                  <a:lnTo>
                    <a:pt x="1" y="11475"/>
                  </a:lnTo>
                  <a:lnTo>
                    <a:pt x="437" y="12402"/>
                  </a:lnTo>
                  <a:lnTo>
                    <a:pt x="1271" y="11806"/>
                  </a:lnTo>
                  <a:lnTo>
                    <a:pt x="4024" y="278"/>
                  </a:lnTo>
                  <a:lnTo>
                    <a:pt x="2754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" name="Google Shape;495;p27">
              <a:extLst>
                <a:ext uri="{FF2B5EF4-FFF2-40B4-BE49-F238E27FC236}">
                  <a16:creationId xmlns:a16="http://schemas.microsoft.com/office/drawing/2014/main" id="{27981ADF-5C21-4526-8F52-CC8B04A60578}"/>
                </a:ext>
              </a:extLst>
            </p:cNvPr>
            <p:cNvSpPr/>
            <p:nvPr/>
          </p:nvSpPr>
          <p:spPr>
            <a:xfrm>
              <a:off x="5485910" y="4200791"/>
              <a:ext cx="225336" cy="673741"/>
            </a:xfrm>
            <a:custGeom>
              <a:avLst/>
              <a:gdLst/>
              <a:ahLst/>
              <a:cxnLst/>
              <a:rect l="l" t="t" r="r" b="b"/>
              <a:pathLst>
                <a:path w="4077" h="12190" extrusionOk="0">
                  <a:moveTo>
                    <a:pt x="2925" y="0"/>
                  </a:moveTo>
                  <a:lnTo>
                    <a:pt x="0" y="12190"/>
                  </a:lnTo>
                  <a:lnTo>
                    <a:pt x="0" y="12190"/>
                  </a:lnTo>
                  <a:lnTo>
                    <a:pt x="1324" y="11753"/>
                  </a:lnTo>
                  <a:lnTo>
                    <a:pt x="4077" y="278"/>
                  </a:lnTo>
                  <a:lnTo>
                    <a:pt x="292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" name="Google Shape;496;p27">
              <a:extLst>
                <a:ext uri="{FF2B5EF4-FFF2-40B4-BE49-F238E27FC236}">
                  <a16:creationId xmlns:a16="http://schemas.microsoft.com/office/drawing/2014/main" id="{AD32BB56-298A-4E14-A1C3-7DF8DE415D66}"/>
                </a:ext>
              </a:extLst>
            </p:cNvPr>
            <p:cNvSpPr/>
            <p:nvPr/>
          </p:nvSpPr>
          <p:spPr>
            <a:xfrm>
              <a:off x="5616845" y="4167132"/>
              <a:ext cx="240701" cy="161720"/>
            </a:xfrm>
            <a:custGeom>
              <a:avLst/>
              <a:gdLst/>
              <a:ahLst/>
              <a:cxnLst/>
              <a:rect l="l" t="t" r="r" b="b"/>
              <a:pathLst>
                <a:path w="4355" h="2926" extrusionOk="0">
                  <a:moveTo>
                    <a:pt x="834" y="0"/>
                  </a:moveTo>
                  <a:cubicBezTo>
                    <a:pt x="715" y="0"/>
                    <a:pt x="609" y="0"/>
                    <a:pt x="556" y="53"/>
                  </a:cubicBezTo>
                  <a:cubicBezTo>
                    <a:pt x="437" y="120"/>
                    <a:pt x="384" y="225"/>
                    <a:pt x="331" y="278"/>
                  </a:cubicBezTo>
                  <a:lnTo>
                    <a:pt x="53" y="1655"/>
                  </a:lnTo>
                  <a:cubicBezTo>
                    <a:pt x="0" y="1880"/>
                    <a:pt x="106" y="2105"/>
                    <a:pt x="331" y="2105"/>
                  </a:cubicBezTo>
                  <a:lnTo>
                    <a:pt x="3534" y="2925"/>
                  </a:lnTo>
                  <a:cubicBezTo>
                    <a:pt x="3746" y="2925"/>
                    <a:pt x="3971" y="2819"/>
                    <a:pt x="4024" y="2594"/>
                  </a:cubicBezTo>
                  <a:lnTo>
                    <a:pt x="4302" y="1271"/>
                  </a:lnTo>
                  <a:cubicBezTo>
                    <a:pt x="4355" y="1165"/>
                    <a:pt x="4302" y="1046"/>
                    <a:pt x="4249" y="940"/>
                  </a:cubicBezTo>
                  <a:cubicBezTo>
                    <a:pt x="4196" y="887"/>
                    <a:pt x="4143" y="834"/>
                    <a:pt x="4077" y="834"/>
                  </a:cubicBezTo>
                  <a:lnTo>
                    <a:pt x="4024" y="781"/>
                  </a:lnTo>
                  <a:lnTo>
                    <a:pt x="834" y="0"/>
                  </a:lnTo>
                  <a:close/>
                </a:path>
              </a:pathLst>
            </a:custGeom>
            <a:solidFill>
              <a:srgbClr val="DDDDD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" name="Google Shape;497;p27">
              <a:extLst>
                <a:ext uri="{FF2B5EF4-FFF2-40B4-BE49-F238E27FC236}">
                  <a16:creationId xmlns:a16="http://schemas.microsoft.com/office/drawing/2014/main" id="{CD80068C-4264-4ADA-8B18-8F64800BA4B6}"/>
                </a:ext>
              </a:extLst>
            </p:cNvPr>
            <p:cNvSpPr/>
            <p:nvPr/>
          </p:nvSpPr>
          <p:spPr>
            <a:xfrm>
              <a:off x="5629280" y="4167132"/>
              <a:ext cx="228265" cy="106837"/>
            </a:xfrm>
            <a:custGeom>
              <a:avLst/>
              <a:gdLst/>
              <a:ahLst/>
              <a:cxnLst/>
              <a:rect l="l" t="t" r="r" b="b"/>
              <a:pathLst>
                <a:path w="4130" h="1933" extrusionOk="0">
                  <a:moveTo>
                    <a:pt x="609" y="0"/>
                  </a:moveTo>
                  <a:cubicBezTo>
                    <a:pt x="490" y="0"/>
                    <a:pt x="384" y="0"/>
                    <a:pt x="331" y="53"/>
                  </a:cubicBezTo>
                  <a:cubicBezTo>
                    <a:pt x="212" y="120"/>
                    <a:pt x="159" y="225"/>
                    <a:pt x="106" y="278"/>
                  </a:cubicBezTo>
                  <a:lnTo>
                    <a:pt x="0" y="940"/>
                  </a:lnTo>
                  <a:lnTo>
                    <a:pt x="3918" y="1933"/>
                  </a:lnTo>
                  <a:lnTo>
                    <a:pt x="4077" y="1271"/>
                  </a:lnTo>
                  <a:cubicBezTo>
                    <a:pt x="4130" y="1165"/>
                    <a:pt x="4077" y="1046"/>
                    <a:pt x="4024" y="940"/>
                  </a:cubicBezTo>
                  <a:cubicBezTo>
                    <a:pt x="3971" y="887"/>
                    <a:pt x="3918" y="834"/>
                    <a:pt x="3852" y="834"/>
                  </a:cubicBezTo>
                  <a:lnTo>
                    <a:pt x="3799" y="781"/>
                  </a:lnTo>
                  <a:lnTo>
                    <a:pt x="609" y="0"/>
                  </a:lnTo>
                  <a:close/>
                </a:path>
              </a:pathLst>
            </a:custGeom>
            <a:solidFill>
              <a:srgbClr val="FAFB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" name="Google Shape;498;p27">
              <a:extLst>
                <a:ext uri="{FF2B5EF4-FFF2-40B4-BE49-F238E27FC236}">
                  <a16:creationId xmlns:a16="http://schemas.microsoft.com/office/drawing/2014/main" id="{3F6C4494-4796-48A2-8886-1DCED0045D2E}"/>
                </a:ext>
              </a:extLst>
            </p:cNvPr>
            <p:cNvSpPr/>
            <p:nvPr/>
          </p:nvSpPr>
          <p:spPr>
            <a:xfrm>
              <a:off x="5626351" y="4160499"/>
              <a:ext cx="243630" cy="80584"/>
            </a:xfrm>
            <a:custGeom>
              <a:avLst/>
              <a:gdLst/>
              <a:ahLst/>
              <a:cxnLst/>
              <a:rect l="l" t="t" r="r" b="b"/>
              <a:pathLst>
                <a:path w="4408" h="1458" extrusionOk="0">
                  <a:moveTo>
                    <a:pt x="263" y="0"/>
                  </a:moveTo>
                  <a:cubicBezTo>
                    <a:pt x="159" y="0"/>
                    <a:pt x="53" y="87"/>
                    <a:pt x="53" y="173"/>
                  </a:cubicBezTo>
                  <a:cubicBezTo>
                    <a:pt x="0" y="345"/>
                    <a:pt x="106" y="504"/>
                    <a:pt x="212" y="504"/>
                  </a:cubicBezTo>
                  <a:lnTo>
                    <a:pt x="4077" y="1444"/>
                  </a:lnTo>
                  <a:cubicBezTo>
                    <a:pt x="4106" y="1454"/>
                    <a:pt x="4134" y="1458"/>
                    <a:pt x="4160" y="1458"/>
                  </a:cubicBezTo>
                  <a:cubicBezTo>
                    <a:pt x="4277" y="1458"/>
                    <a:pt x="4364" y="1372"/>
                    <a:pt x="4408" y="1285"/>
                  </a:cubicBezTo>
                  <a:cubicBezTo>
                    <a:pt x="4408" y="1113"/>
                    <a:pt x="4355" y="1007"/>
                    <a:pt x="4183" y="954"/>
                  </a:cubicBezTo>
                  <a:lnTo>
                    <a:pt x="331" y="15"/>
                  </a:lnTo>
                  <a:cubicBezTo>
                    <a:pt x="309" y="5"/>
                    <a:pt x="286" y="0"/>
                    <a:pt x="26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" name="Google Shape;499;p27">
              <a:extLst>
                <a:ext uri="{FF2B5EF4-FFF2-40B4-BE49-F238E27FC236}">
                  <a16:creationId xmlns:a16="http://schemas.microsoft.com/office/drawing/2014/main" id="{2674BDF2-8965-4D1E-807D-E6D106AFBFDA}"/>
                </a:ext>
              </a:extLst>
            </p:cNvPr>
            <p:cNvSpPr/>
            <p:nvPr/>
          </p:nvSpPr>
          <p:spPr>
            <a:xfrm>
              <a:off x="5604409" y="4254476"/>
              <a:ext cx="244349" cy="79865"/>
            </a:xfrm>
            <a:custGeom>
              <a:avLst/>
              <a:gdLst/>
              <a:ahLst/>
              <a:cxnLst/>
              <a:rect l="l" t="t" r="r" b="b"/>
              <a:pathLst>
                <a:path w="4421" h="1445" extrusionOk="0">
                  <a:moveTo>
                    <a:pt x="331" y="1"/>
                  </a:moveTo>
                  <a:cubicBezTo>
                    <a:pt x="225" y="1"/>
                    <a:pt x="66" y="54"/>
                    <a:pt x="66" y="226"/>
                  </a:cubicBezTo>
                  <a:cubicBezTo>
                    <a:pt x="0" y="332"/>
                    <a:pt x="119" y="491"/>
                    <a:pt x="225" y="491"/>
                  </a:cubicBezTo>
                  <a:lnTo>
                    <a:pt x="4090" y="1430"/>
                  </a:lnTo>
                  <a:cubicBezTo>
                    <a:pt x="4119" y="1440"/>
                    <a:pt x="4147" y="1444"/>
                    <a:pt x="4173" y="1444"/>
                  </a:cubicBezTo>
                  <a:cubicBezTo>
                    <a:pt x="4290" y="1444"/>
                    <a:pt x="4378" y="1358"/>
                    <a:pt x="4421" y="1271"/>
                  </a:cubicBezTo>
                  <a:cubicBezTo>
                    <a:pt x="4421" y="1099"/>
                    <a:pt x="4368" y="994"/>
                    <a:pt x="4196" y="941"/>
                  </a:cubicBezTo>
                  <a:lnTo>
                    <a:pt x="331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6" name="Google Shape;500;p27">
              <a:extLst>
                <a:ext uri="{FF2B5EF4-FFF2-40B4-BE49-F238E27FC236}">
                  <a16:creationId xmlns:a16="http://schemas.microsoft.com/office/drawing/2014/main" id="{138DF767-835B-4C1B-9DEF-B209F8AD9A0A}"/>
                </a:ext>
              </a:extLst>
            </p:cNvPr>
            <p:cNvSpPr/>
            <p:nvPr/>
          </p:nvSpPr>
          <p:spPr>
            <a:xfrm>
              <a:off x="6376144" y="3457797"/>
              <a:ext cx="158072" cy="233903"/>
            </a:xfrm>
            <a:custGeom>
              <a:avLst/>
              <a:gdLst/>
              <a:ahLst/>
              <a:cxnLst/>
              <a:rect l="l" t="t" r="r" b="b"/>
              <a:pathLst>
                <a:path w="2860" h="4232" extrusionOk="0">
                  <a:moveTo>
                    <a:pt x="2381" y="0"/>
                  </a:moveTo>
                  <a:cubicBezTo>
                    <a:pt x="2298" y="0"/>
                    <a:pt x="2214" y="33"/>
                    <a:pt x="2145" y="102"/>
                  </a:cubicBezTo>
                  <a:cubicBezTo>
                    <a:pt x="2039" y="155"/>
                    <a:pt x="1" y="1532"/>
                    <a:pt x="384" y="3901"/>
                  </a:cubicBezTo>
                  <a:cubicBezTo>
                    <a:pt x="437" y="4073"/>
                    <a:pt x="596" y="4231"/>
                    <a:pt x="821" y="4231"/>
                  </a:cubicBezTo>
                  <a:lnTo>
                    <a:pt x="874" y="4231"/>
                  </a:lnTo>
                  <a:cubicBezTo>
                    <a:pt x="1099" y="4179"/>
                    <a:pt x="1258" y="3954"/>
                    <a:pt x="1205" y="3742"/>
                  </a:cubicBezTo>
                  <a:cubicBezTo>
                    <a:pt x="927" y="1968"/>
                    <a:pt x="2528" y="817"/>
                    <a:pt x="2581" y="817"/>
                  </a:cubicBezTo>
                  <a:cubicBezTo>
                    <a:pt x="2806" y="645"/>
                    <a:pt x="2859" y="380"/>
                    <a:pt x="2701" y="208"/>
                  </a:cubicBezTo>
                  <a:cubicBezTo>
                    <a:pt x="2629" y="73"/>
                    <a:pt x="2506" y="0"/>
                    <a:pt x="2381" y="0"/>
                  </a:cubicBezTo>
                  <a:close/>
                </a:path>
              </a:pathLst>
            </a:custGeom>
            <a:solidFill>
              <a:srgbClr val="74E2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7" name="Google Shape;501;p27">
              <a:extLst>
                <a:ext uri="{FF2B5EF4-FFF2-40B4-BE49-F238E27FC236}">
                  <a16:creationId xmlns:a16="http://schemas.microsoft.com/office/drawing/2014/main" id="{4CBA8055-B063-450A-8906-2CF185A9842D}"/>
                </a:ext>
              </a:extLst>
            </p:cNvPr>
            <p:cNvSpPr/>
            <p:nvPr/>
          </p:nvSpPr>
          <p:spPr>
            <a:xfrm>
              <a:off x="6180820" y="3609734"/>
              <a:ext cx="527497" cy="527442"/>
            </a:xfrm>
            <a:custGeom>
              <a:avLst/>
              <a:gdLst/>
              <a:ahLst/>
              <a:cxnLst/>
              <a:rect l="l" t="t" r="r" b="b"/>
              <a:pathLst>
                <a:path w="9544" h="9543" extrusionOk="0">
                  <a:moveTo>
                    <a:pt x="4739" y="0"/>
                  </a:moveTo>
                  <a:cubicBezTo>
                    <a:pt x="2145" y="0"/>
                    <a:pt x="1" y="2144"/>
                    <a:pt x="1" y="4791"/>
                  </a:cubicBezTo>
                  <a:cubicBezTo>
                    <a:pt x="1" y="7385"/>
                    <a:pt x="2145" y="9543"/>
                    <a:pt x="4739" y="9543"/>
                  </a:cubicBezTo>
                  <a:cubicBezTo>
                    <a:pt x="7386" y="9543"/>
                    <a:pt x="9543" y="7385"/>
                    <a:pt x="9543" y="4791"/>
                  </a:cubicBezTo>
                  <a:cubicBezTo>
                    <a:pt x="9543" y="2144"/>
                    <a:pt x="7386" y="0"/>
                    <a:pt x="4739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8" name="Google Shape;502;p27">
              <a:extLst>
                <a:ext uri="{FF2B5EF4-FFF2-40B4-BE49-F238E27FC236}">
                  <a16:creationId xmlns:a16="http://schemas.microsoft.com/office/drawing/2014/main" id="{8CE6223A-D964-464F-86AC-CE5DDBF82B21}"/>
                </a:ext>
              </a:extLst>
            </p:cNvPr>
            <p:cNvSpPr/>
            <p:nvPr/>
          </p:nvSpPr>
          <p:spPr>
            <a:xfrm>
              <a:off x="6241562" y="3659421"/>
              <a:ext cx="207815" cy="145692"/>
            </a:xfrm>
            <a:custGeom>
              <a:avLst/>
              <a:gdLst/>
              <a:ahLst/>
              <a:cxnLst/>
              <a:rect l="l" t="t" r="r" b="b"/>
              <a:pathLst>
                <a:path w="3760" h="2636" extrusionOk="0">
                  <a:moveTo>
                    <a:pt x="2633" y="1"/>
                  </a:moveTo>
                  <a:cubicBezTo>
                    <a:pt x="2247" y="1"/>
                    <a:pt x="1778" y="140"/>
                    <a:pt x="1324" y="425"/>
                  </a:cubicBezTo>
                  <a:cubicBezTo>
                    <a:pt x="450" y="914"/>
                    <a:pt x="0" y="1748"/>
                    <a:pt x="278" y="2238"/>
                  </a:cubicBezTo>
                  <a:cubicBezTo>
                    <a:pt x="439" y="2509"/>
                    <a:pt x="746" y="2635"/>
                    <a:pt x="1120" y="2635"/>
                  </a:cubicBezTo>
                  <a:cubicBezTo>
                    <a:pt x="1513" y="2635"/>
                    <a:pt x="1981" y="2496"/>
                    <a:pt x="2436" y="2238"/>
                  </a:cubicBezTo>
                  <a:cubicBezTo>
                    <a:pt x="3309" y="1695"/>
                    <a:pt x="3759" y="861"/>
                    <a:pt x="3428" y="372"/>
                  </a:cubicBezTo>
                  <a:cubicBezTo>
                    <a:pt x="3293" y="127"/>
                    <a:pt x="3000" y="1"/>
                    <a:pt x="2633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9" name="Google Shape;503;p27">
              <a:extLst>
                <a:ext uri="{FF2B5EF4-FFF2-40B4-BE49-F238E27FC236}">
                  <a16:creationId xmlns:a16="http://schemas.microsoft.com/office/drawing/2014/main" id="{B4196230-7B41-4113-B6A8-CC4C3ED43B0A}"/>
                </a:ext>
              </a:extLst>
            </p:cNvPr>
            <p:cNvSpPr/>
            <p:nvPr/>
          </p:nvSpPr>
          <p:spPr>
            <a:xfrm>
              <a:off x="6189608" y="3719445"/>
              <a:ext cx="518709" cy="417731"/>
            </a:xfrm>
            <a:custGeom>
              <a:avLst/>
              <a:gdLst/>
              <a:ahLst/>
              <a:cxnLst/>
              <a:rect l="l" t="t" r="r" b="b"/>
              <a:pathLst>
                <a:path w="9385" h="7558" extrusionOk="0">
                  <a:moveTo>
                    <a:pt x="8445" y="0"/>
                  </a:moveTo>
                  <a:lnTo>
                    <a:pt x="8445" y="0"/>
                  </a:lnTo>
                  <a:cubicBezTo>
                    <a:pt x="8551" y="437"/>
                    <a:pt x="8603" y="821"/>
                    <a:pt x="8603" y="1271"/>
                  </a:cubicBezTo>
                  <a:cubicBezTo>
                    <a:pt x="8603" y="3918"/>
                    <a:pt x="6512" y="6009"/>
                    <a:pt x="3865" y="6009"/>
                  </a:cubicBezTo>
                  <a:cubicBezTo>
                    <a:pt x="2264" y="6009"/>
                    <a:pt x="887" y="5242"/>
                    <a:pt x="1" y="4024"/>
                  </a:cubicBezTo>
                  <a:lnTo>
                    <a:pt x="1" y="4024"/>
                  </a:lnTo>
                  <a:cubicBezTo>
                    <a:pt x="556" y="6062"/>
                    <a:pt x="2436" y="7558"/>
                    <a:pt x="4580" y="7558"/>
                  </a:cubicBezTo>
                  <a:cubicBezTo>
                    <a:pt x="7227" y="7558"/>
                    <a:pt x="9384" y="5400"/>
                    <a:pt x="9384" y="2806"/>
                  </a:cubicBezTo>
                  <a:cubicBezTo>
                    <a:pt x="9384" y="1761"/>
                    <a:pt x="9053" y="821"/>
                    <a:pt x="8445" y="0"/>
                  </a:cubicBezTo>
                  <a:close/>
                </a:path>
              </a:pathLst>
            </a:custGeom>
            <a:solidFill>
              <a:srgbClr val="D4145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92" name="Group 291">
            <a:extLst>
              <a:ext uri="{FF2B5EF4-FFF2-40B4-BE49-F238E27FC236}">
                <a16:creationId xmlns:a16="http://schemas.microsoft.com/office/drawing/2014/main" id="{81AB7299-1143-40B8-A113-516BAE18D37E}"/>
              </a:ext>
            </a:extLst>
          </p:cNvPr>
          <p:cNvGrpSpPr/>
          <p:nvPr userDrawn="1"/>
        </p:nvGrpSpPr>
        <p:grpSpPr>
          <a:xfrm>
            <a:off x="1598355" y="3608289"/>
            <a:ext cx="2204156" cy="2018295"/>
            <a:chOff x="1598355" y="3608289"/>
            <a:chExt cx="2204156" cy="2018295"/>
          </a:xfrm>
        </p:grpSpPr>
        <p:grpSp>
          <p:nvGrpSpPr>
            <p:cNvPr id="211" name="Google Shape;505;p27">
              <a:extLst>
                <a:ext uri="{FF2B5EF4-FFF2-40B4-BE49-F238E27FC236}">
                  <a16:creationId xmlns:a16="http://schemas.microsoft.com/office/drawing/2014/main" id="{A42BCA09-07B9-4CBD-A2DF-E24B3C63BD62}"/>
                </a:ext>
              </a:extLst>
            </p:cNvPr>
            <p:cNvGrpSpPr/>
            <p:nvPr/>
          </p:nvGrpSpPr>
          <p:grpSpPr>
            <a:xfrm>
              <a:off x="1598355" y="4368136"/>
              <a:ext cx="868990" cy="1258447"/>
              <a:chOff x="3235834" y="3793115"/>
              <a:chExt cx="868990" cy="1258447"/>
            </a:xfrm>
          </p:grpSpPr>
          <p:sp>
            <p:nvSpPr>
              <p:cNvPr id="259" name="Google Shape;506;p27">
                <a:extLst>
                  <a:ext uri="{FF2B5EF4-FFF2-40B4-BE49-F238E27FC236}">
                    <a16:creationId xmlns:a16="http://schemas.microsoft.com/office/drawing/2014/main" id="{BD828A38-7FD5-4192-AFA1-0F8CBEA346BE}"/>
                  </a:ext>
                </a:extLst>
              </p:cNvPr>
              <p:cNvSpPr/>
              <p:nvPr/>
            </p:nvSpPr>
            <p:spPr>
              <a:xfrm>
                <a:off x="3236476" y="3795496"/>
                <a:ext cx="868347" cy="1256066"/>
              </a:xfrm>
              <a:custGeom>
                <a:avLst/>
                <a:gdLst/>
                <a:ahLst/>
                <a:cxnLst/>
                <a:rect l="l" t="t" r="r" b="b"/>
                <a:pathLst>
                  <a:path w="15711" h="22726" extrusionOk="0">
                    <a:moveTo>
                      <a:pt x="1099" y="1"/>
                    </a:moveTo>
                    <a:cubicBezTo>
                      <a:pt x="490" y="1"/>
                      <a:pt x="1" y="491"/>
                      <a:pt x="1" y="1099"/>
                    </a:cubicBezTo>
                    <a:lnTo>
                      <a:pt x="1" y="21614"/>
                    </a:lnTo>
                    <a:cubicBezTo>
                      <a:pt x="1" y="22223"/>
                      <a:pt x="490" y="22726"/>
                      <a:pt x="1099" y="22726"/>
                    </a:cubicBezTo>
                    <a:lnTo>
                      <a:pt x="14612" y="22726"/>
                    </a:lnTo>
                    <a:cubicBezTo>
                      <a:pt x="15221" y="22726"/>
                      <a:pt x="15711" y="22223"/>
                      <a:pt x="15711" y="21614"/>
                    </a:cubicBezTo>
                    <a:lnTo>
                      <a:pt x="15711" y="1099"/>
                    </a:lnTo>
                    <a:cubicBezTo>
                      <a:pt x="15711" y="491"/>
                      <a:pt x="15221" y="1"/>
                      <a:pt x="14612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grpSp>
            <p:nvGrpSpPr>
              <p:cNvPr id="260" name="Google Shape;507;p27">
                <a:extLst>
                  <a:ext uri="{FF2B5EF4-FFF2-40B4-BE49-F238E27FC236}">
                    <a16:creationId xmlns:a16="http://schemas.microsoft.com/office/drawing/2014/main" id="{E29DCE97-F16B-4989-BDC3-AA1A5694BD20}"/>
                  </a:ext>
                </a:extLst>
              </p:cNvPr>
              <p:cNvGrpSpPr/>
              <p:nvPr/>
            </p:nvGrpSpPr>
            <p:grpSpPr>
              <a:xfrm>
                <a:off x="3235834" y="3793115"/>
                <a:ext cx="865418" cy="1258447"/>
                <a:chOff x="3235834" y="3793115"/>
                <a:chExt cx="865418" cy="1258447"/>
              </a:xfrm>
            </p:grpSpPr>
            <p:sp>
              <p:nvSpPr>
                <p:cNvPr id="261" name="Google Shape;508;p27">
                  <a:extLst>
                    <a:ext uri="{FF2B5EF4-FFF2-40B4-BE49-F238E27FC236}">
                      <a16:creationId xmlns:a16="http://schemas.microsoft.com/office/drawing/2014/main" id="{8AB76180-4FBF-46B5-AF84-3C5E2E574B03}"/>
                    </a:ext>
                  </a:extLst>
                </p:cNvPr>
                <p:cNvSpPr/>
                <p:nvPr/>
              </p:nvSpPr>
              <p:spPr>
                <a:xfrm>
                  <a:off x="3235834" y="3793115"/>
                  <a:ext cx="865418" cy="38998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5658" h="7056" extrusionOk="0">
                      <a:moveTo>
                        <a:pt x="1046" y="1"/>
                      </a:moveTo>
                      <a:cubicBezTo>
                        <a:pt x="437" y="1"/>
                        <a:pt x="1" y="491"/>
                        <a:pt x="1" y="1099"/>
                      </a:cubicBezTo>
                      <a:lnTo>
                        <a:pt x="1" y="7055"/>
                      </a:lnTo>
                      <a:lnTo>
                        <a:pt x="15658" y="7055"/>
                      </a:lnTo>
                      <a:lnTo>
                        <a:pt x="15658" y="1099"/>
                      </a:lnTo>
                      <a:cubicBezTo>
                        <a:pt x="15658" y="491"/>
                        <a:pt x="15168" y="1"/>
                        <a:pt x="14559" y="1"/>
                      </a:cubicBez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62" name="Google Shape;509;p27">
                  <a:extLst>
                    <a:ext uri="{FF2B5EF4-FFF2-40B4-BE49-F238E27FC236}">
                      <a16:creationId xmlns:a16="http://schemas.microsoft.com/office/drawing/2014/main" id="{D08CAE54-F59F-4A10-8D78-8262F1A9DB44}"/>
                    </a:ext>
                  </a:extLst>
                </p:cNvPr>
                <p:cNvSpPr/>
                <p:nvPr/>
              </p:nvSpPr>
              <p:spPr>
                <a:xfrm>
                  <a:off x="3306725" y="3905262"/>
                  <a:ext cx="719118" cy="18288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3011" h="3309" extrusionOk="0">
                      <a:moveTo>
                        <a:pt x="662" y="0"/>
                      </a:moveTo>
                      <a:cubicBezTo>
                        <a:pt x="278" y="0"/>
                        <a:pt x="0" y="278"/>
                        <a:pt x="0" y="662"/>
                      </a:cubicBezTo>
                      <a:lnTo>
                        <a:pt x="0" y="2647"/>
                      </a:lnTo>
                      <a:cubicBezTo>
                        <a:pt x="0" y="3031"/>
                        <a:pt x="278" y="3309"/>
                        <a:pt x="662" y="3309"/>
                      </a:cubicBezTo>
                      <a:lnTo>
                        <a:pt x="12349" y="3309"/>
                      </a:lnTo>
                      <a:cubicBezTo>
                        <a:pt x="12733" y="3309"/>
                        <a:pt x="13011" y="3031"/>
                        <a:pt x="13011" y="2647"/>
                      </a:cubicBezTo>
                      <a:lnTo>
                        <a:pt x="13011" y="662"/>
                      </a:lnTo>
                      <a:cubicBezTo>
                        <a:pt x="13011" y="278"/>
                        <a:pt x="12733" y="0"/>
                        <a:pt x="12349" y="0"/>
                      </a:cubicBezTo>
                      <a:close/>
                    </a:path>
                  </a:pathLst>
                </a:custGeom>
                <a:solidFill>
                  <a:srgbClr val="233E49"/>
                </a:solidFill>
                <a:ln w="9525" cap="flat" cmpd="sng">
                  <a:solidFill>
                    <a:srgbClr val="233E49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63" name="Google Shape;510;p27">
                  <a:extLst>
                    <a:ext uri="{FF2B5EF4-FFF2-40B4-BE49-F238E27FC236}">
                      <a16:creationId xmlns:a16="http://schemas.microsoft.com/office/drawing/2014/main" id="{9DB1CFE6-09AD-4BAD-99EC-F2FB4357E9BE}"/>
                    </a:ext>
                  </a:extLst>
                </p:cNvPr>
                <p:cNvSpPr/>
                <p:nvPr/>
              </p:nvSpPr>
              <p:spPr>
                <a:xfrm>
                  <a:off x="3309654" y="4261478"/>
                  <a:ext cx="146355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648" h="2595" extrusionOk="0">
                      <a:moveTo>
                        <a:pt x="556" y="1"/>
                      </a:moveTo>
                      <a:cubicBezTo>
                        <a:pt x="278" y="1"/>
                        <a:pt x="0" y="226"/>
                        <a:pt x="0" y="504"/>
                      </a:cubicBezTo>
                      <a:lnTo>
                        <a:pt x="0" y="2052"/>
                      </a:lnTo>
                      <a:cubicBezTo>
                        <a:pt x="0" y="2383"/>
                        <a:pt x="278" y="2595"/>
                        <a:pt x="556" y="2595"/>
                      </a:cubicBezTo>
                      <a:lnTo>
                        <a:pt x="2091" y="2595"/>
                      </a:lnTo>
                      <a:cubicBezTo>
                        <a:pt x="2369" y="2595"/>
                        <a:pt x="2647" y="2383"/>
                        <a:pt x="2647" y="2052"/>
                      </a:cubicBezTo>
                      <a:lnTo>
                        <a:pt x="2647" y="504"/>
                      </a:lnTo>
                      <a:cubicBezTo>
                        <a:pt x="2647" y="226"/>
                        <a:pt x="2369" y="1"/>
                        <a:pt x="2091" y="1"/>
                      </a:cubicBezTo>
                      <a:close/>
                    </a:path>
                  </a:pathLst>
                </a:custGeom>
                <a:solidFill>
                  <a:srgbClr val="EE1D6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64" name="Google Shape;511;p27">
                  <a:extLst>
                    <a:ext uri="{FF2B5EF4-FFF2-40B4-BE49-F238E27FC236}">
                      <a16:creationId xmlns:a16="http://schemas.microsoft.com/office/drawing/2014/main" id="{70583FED-039A-47A5-B629-2D017A70CC66}"/>
                    </a:ext>
                  </a:extLst>
                </p:cNvPr>
                <p:cNvSpPr/>
                <p:nvPr/>
              </p:nvSpPr>
              <p:spPr>
                <a:xfrm>
                  <a:off x="3501275" y="4261478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557" y="1"/>
                      </a:moveTo>
                      <a:cubicBezTo>
                        <a:pt x="226" y="1"/>
                        <a:pt x="1" y="226"/>
                        <a:pt x="1" y="504"/>
                      </a:cubicBezTo>
                      <a:lnTo>
                        <a:pt x="1" y="2052"/>
                      </a:lnTo>
                      <a:cubicBezTo>
                        <a:pt x="1" y="2383"/>
                        <a:pt x="226" y="2595"/>
                        <a:pt x="557" y="2595"/>
                      </a:cubicBezTo>
                      <a:lnTo>
                        <a:pt x="2105" y="2595"/>
                      </a:lnTo>
                      <a:cubicBezTo>
                        <a:pt x="2383" y="2595"/>
                        <a:pt x="2595" y="2383"/>
                        <a:pt x="2595" y="2052"/>
                      </a:cubicBezTo>
                      <a:lnTo>
                        <a:pt x="2595" y="504"/>
                      </a:lnTo>
                      <a:cubicBezTo>
                        <a:pt x="2595" y="226"/>
                        <a:pt x="2383" y="1"/>
                        <a:pt x="2105" y="1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65" name="Google Shape;512;p27">
                  <a:extLst>
                    <a:ext uri="{FF2B5EF4-FFF2-40B4-BE49-F238E27FC236}">
                      <a16:creationId xmlns:a16="http://schemas.microsoft.com/office/drawing/2014/main" id="{D2C0D188-0581-496D-BB69-AB762A023099}"/>
                    </a:ext>
                  </a:extLst>
                </p:cNvPr>
                <p:cNvSpPr/>
                <p:nvPr/>
              </p:nvSpPr>
              <p:spPr>
                <a:xfrm>
                  <a:off x="3693670" y="4261478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490" y="1"/>
                      </a:moveTo>
                      <a:cubicBezTo>
                        <a:pt x="226" y="1"/>
                        <a:pt x="1" y="226"/>
                        <a:pt x="1" y="504"/>
                      </a:cubicBezTo>
                      <a:lnTo>
                        <a:pt x="1" y="2052"/>
                      </a:lnTo>
                      <a:cubicBezTo>
                        <a:pt x="1" y="2383"/>
                        <a:pt x="226" y="2595"/>
                        <a:pt x="490" y="2595"/>
                      </a:cubicBezTo>
                      <a:lnTo>
                        <a:pt x="2092" y="2595"/>
                      </a:lnTo>
                      <a:cubicBezTo>
                        <a:pt x="2370" y="2595"/>
                        <a:pt x="2595" y="2383"/>
                        <a:pt x="2595" y="2052"/>
                      </a:cubicBezTo>
                      <a:lnTo>
                        <a:pt x="2595" y="504"/>
                      </a:lnTo>
                      <a:cubicBezTo>
                        <a:pt x="2595" y="226"/>
                        <a:pt x="2370" y="1"/>
                        <a:pt x="2092" y="1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66" name="Google Shape;513;p27">
                  <a:extLst>
                    <a:ext uri="{FF2B5EF4-FFF2-40B4-BE49-F238E27FC236}">
                      <a16:creationId xmlns:a16="http://schemas.microsoft.com/office/drawing/2014/main" id="{76B17AE7-FC35-4694-9100-6C5B55E674A5}"/>
                    </a:ext>
                  </a:extLst>
                </p:cNvPr>
                <p:cNvSpPr/>
                <p:nvPr/>
              </p:nvSpPr>
              <p:spPr>
                <a:xfrm>
                  <a:off x="3309654" y="4453872"/>
                  <a:ext cx="146355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648" h="2595" extrusionOk="0">
                      <a:moveTo>
                        <a:pt x="556" y="1"/>
                      </a:moveTo>
                      <a:cubicBezTo>
                        <a:pt x="278" y="1"/>
                        <a:pt x="0" y="226"/>
                        <a:pt x="0" y="556"/>
                      </a:cubicBezTo>
                      <a:lnTo>
                        <a:pt x="0" y="2092"/>
                      </a:lnTo>
                      <a:cubicBezTo>
                        <a:pt x="0" y="2370"/>
                        <a:pt x="278" y="2595"/>
                        <a:pt x="556" y="2595"/>
                      </a:cubicBezTo>
                      <a:lnTo>
                        <a:pt x="2091" y="2595"/>
                      </a:lnTo>
                      <a:cubicBezTo>
                        <a:pt x="2369" y="2595"/>
                        <a:pt x="2647" y="2370"/>
                        <a:pt x="2647" y="2092"/>
                      </a:cubicBezTo>
                      <a:lnTo>
                        <a:pt x="2647" y="556"/>
                      </a:lnTo>
                      <a:cubicBezTo>
                        <a:pt x="2647" y="226"/>
                        <a:pt x="2369" y="1"/>
                        <a:pt x="2091" y="1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67" name="Google Shape;514;p27">
                  <a:extLst>
                    <a:ext uri="{FF2B5EF4-FFF2-40B4-BE49-F238E27FC236}">
                      <a16:creationId xmlns:a16="http://schemas.microsoft.com/office/drawing/2014/main" id="{06563CF9-9334-4C03-9B26-6095F6C818E4}"/>
                    </a:ext>
                  </a:extLst>
                </p:cNvPr>
                <p:cNvSpPr/>
                <p:nvPr/>
              </p:nvSpPr>
              <p:spPr>
                <a:xfrm>
                  <a:off x="3501275" y="4453872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557" y="1"/>
                      </a:moveTo>
                      <a:cubicBezTo>
                        <a:pt x="226" y="1"/>
                        <a:pt x="1" y="226"/>
                        <a:pt x="1" y="556"/>
                      </a:cubicBezTo>
                      <a:lnTo>
                        <a:pt x="1" y="2092"/>
                      </a:lnTo>
                      <a:cubicBezTo>
                        <a:pt x="1" y="2370"/>
                        <a:pt x="226" y="2595"/>
                        <a:pt x="557" y="2595"/>
                      </a:cubicBezTo>
                      <a:lnTo>
                        <a:pt x="2105" y="2595"/>
                      </a:lnTo>
                      <a:cubicBezTo>
                        <a:pt x="2383" y="2595"/>
                        <a:pt x="2595" y="2370"/>
                        <a:pt x="2595" y="2092"/>
                      </a:cubicBezTo>
                      <a:lnTo>
                        <a:pt x="2595" y="556"/>
                      </a:lnTo>
                      <a:cubicBezTo>
                        <a:pt x="2595" y="226"/>
                        <a:pt x="2383" y="1"/>
                        <a:pt x="2105" y="1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68" name="Google Shape;515;p27">
                  <a:extLst>
                    <a:ext uri="{FF2B5EF4-FFF2-40B4-BE49-F238E27FC236}">
                      <a16:creationId xmlns:a16="http://schemas.microsoft.com/office/drawing/2014/main" id="{00A09FB6-1540-4742-BC12-1C40F843C573}"/>
                    </a:ext>
                  </a:extLst>
                </p:cNvPr>
                <p:cNvSpPr/>
                <p:nvPr/>
              </p:nvSpPr>
              <p:spPr>
                <a:xfrm>
                  <a:off x="3693670" y="4453872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490" y="1"/>
                      </a:moveTo>
                      <a:cubicBezTo>
                        <a:pt x="226" y="1"/>
                        <a:pt x="1" y="226"/>
                        <a:pt x="1" y="556"/>
                      </a:cubicBezTo>
                      <a:lnTo>
                        <a:pt x="1" y="2092"/>
                      </a:lnTo>
                      <a:cubicBezTo>
                        <a:pt x="1" y="2370"/>
                        <a:pt x="226" y="2595"/>
                        <a:pt x="490" y="2595"/>
                      </a:cubicBezTo>
                      <a:lnTo>
                        <a:pt x="2092" y="2595"/>
                      </a:lnTo>
                      <a:cubicBezTo>
                        <a:pt x="2370" y="2595"/>
                        <a:pt x="2595" y="2370"/>
                        <a:pt x="2595" y="2092"/>
                      </a:cubicBezTo>
                      <a:lnTo>
                        <a:pt x="2595" y="556"/>
                      </a:lnTo>
                      <a:cubicBezTo>
                        <a:pt x="2595" y="226"/>
                        <a:pt x="2370" y="1"/>
                        <a:pt x="2092" y="1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69" name="Google Shape;516;p27">
                  <a:extLst>
                    <a:ext uri="{FF2B5EF4-FFF2-40B4-BE49-F238E27FC236}">
                      <a16:creationId xmlns:a16="http://schemas.microsoft.com/office/drawing/2014/main" id="{B190F497-400D-4B46-B3AE-96032D54DFDA}"/>
                    </a:ext>
                  </a:extLst>
                </p:cNvPr>
                <p:cNvSpPr/>
                <p:nvPr/>
              </p:nvSpPr>
              <p:spPr>
                <a:xfrm>
                  <a:off x="3309654" y="4645549"/>
                  <a:ext cx="146355" cy="14635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648" h="2648" extrusionOk="0">
                      <a:moveTo>
                        <a:pt x="556" y="0"/>
                      </a:moveTo>
                      <a:cubicBezTo>
                        <a:pt x="278" y="0"/>
                        <a:pt x="0" y="278"/>
                        <a:pt x="0" y="556"/>
                      </a:cubicBezTo>
                      <a:lnTo>
                        <a:pt x="0" y="2105"/>
                      </a:lnTo>
                      <a:cubicBezTo>
                        <a:pt x="0" y="2383"/>
                        <a:pt x="278" y="2647"/>
                        <a:pt x="556" y="2647"/>
                      </a:cubicBezTo>
                      <a:lnTo>
                        <a:pt x="2091" y="2647"/>
                      </a:lnTo>
                      <a:cubicBezTo>
                        <a:pt x="2369" y="2647"/>
                        <a:pt x="2647" y="2383"/>
                        <a:pt x="2647" y="2105"/>
                      </a:cubicBezTo>
                      <a:lnTo>
                        <a:pt x="2647" y="556"/>
                      </a:lnTo>
                      <a:cubicBezTo>
                        <a:pt x="2647" y="278"/>
                        <a:pt x="2369" y="0"/>
                        <a:pt x="2091" y="0"/>
                      </a:cubicBezTo>
                      <a:close/>
                    </a:path>
                  </a:pathLst>
                </a:custGeom>
                <a:solidFill>
                  <a:srgbClr val="EE1D6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70" name="Google Shape;517;p27">
                  <a:extLst>
                    <a:ext uri="{FF2B5EF4-FFF2-40B4-BE49-F238E27FC236}">
                      <a16:creationId xmlns:a16="http://schemas.microsoft.com/office/drawing/2014/main" id="{1B2252C1-BAEB-4A32-8E90-3D383EA7B2E4}"/>
                    </a:ext>
                  </a:extLst>
                </p:cNvPr>
                <p:cNvSpPr/>
                <p:nvPr/>
              </p:nvSpPr>
              <p:spPr>
                <a:xfrm>
                  <a:off x="3501275" y="4645549"/>
                  <a:ext cx="143426" cy="14635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648" extrusionOk="0">
                      <a:moveTo>
                        <a:pt x="557" y="0"/>
                      </a:moveTo>
                      <a:cubicBezTo>
                        <a:pt x="226" y="0"/>
                        <a:pt x="1" y="278"/>
                        <a:pt x="1" y="556"/>
                      </a:cubicBezTo>
                      <a:lnTo>
                        <a:pt x="1" y="2105"/>
                      </a:lnTo>
                      <a:cubicBezTo>
                        <a:pt x="1" y="2383"/>
                        <a:pt x="226" y="2647"/>
                        <a:pt x="557" y="2647"/>
                      </a:cubicBezTo>
                      <a:lnTo>
                        <a:pt x="2105" y="2647"/>
                      </a:lnTo>
                      <a:cubicBezTo>
                        <a:pt x="2383" y="2647"/>
                        <a:pt x="2595" y="2383"/>
                        <a:pt x="2595" y="2105"/>
                      </a:cubicBezTo>
                      <a:lnTo>
                        <a:pt x="2595" y="556"/>
                      </a:lnTo>
                      <a:cubicBezTo>
                        <a:pt x="2595" y="278"/>
                        <a:pt x="2383" y="0"/>
                        <a:pt x="2105" y="0"/>
                      </a:cubicBezTo>
                      <a:close/>
                    </a:path>
                  </a:pathLst>
                </a:custGeom>
                <a:solidFill>
                  <a:srgbClr val="C1C1C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71" name="Google Shape;518;p27">
                  <a:extLst>
                    <a:ext uri="{FF2B5EF4-FFF2-40B4-BE49-F238E27FC236}">
                      <a16:creationId xmlns:a16="http://schemas.microsoft.com/office/drawing/2014/main" id="{7AD245D9-B2F3-4EB4-995D-CDC775197795}"/>
                    </a:ext>
                  </a:extLst>
                </p:cNvPr>
                <p:cNvSpPr/>
                <p:nvPr/>
              </p:nvSpPr>
              <p:spPr>
                <a:xfrm>
                  <a:off x="3693670" y="4645549"/>
                  <a:ext cx="143426" cy="14635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648" extrusionOk="0">
                      <a:moveTo>
                        <a:pt x="490" y="0"/>
                      </a:moveTo>
                      <a:cubicBezTo>
                        <a:pt x="226" y="0"/>
                        <a:pt x="1" y="278"/>
                        <a:pt x="1" y="556"/>
                      </a:cubicBezTo>
                      <a:lnTo>
                        <a:pt x="1" y="2105"/>
                      </a:lnTo>
                      <a:cubicBezTo>
                        <a:pt x="1" y="2383"/>
                        <a:pt x="226" y="2647"/>
                        <a:pt x="490" y="2647"/>
                      </a:cubicBezTo>
                      <a:lnTo>
                        <a:pt x="2092" y="2647"/>
                      </a:lnTo>
                      <a:cubicBezTo>
                        <a:pt x="2370" y="2647"/>
                        <a:pt x="2595" y="2383"/>
                        <a:pt x="2595" y="2105"/>
                      </a:cubicBezTo>
                      <a:lnTo>
                        <a:pt x="2595" y="556"/>
                      </a:lnTo>
                      <a:cubicBezTo>
                        <a:pt x="2595" y="278"/>
                        <a:pt x="2370" y="0"/>
                        <a:pt x="2092" y="0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72" name="Google Shape;519;p27">
                  <a:extLst>
                    <a:ext uri="{FF2B5EF4-FFF2-40B4-BE49-F238E27FC236}">
                      <a16:creationId xmlns:a16="http://schemas.microsoft.com/office/drawing/2014/main" id="{98A33EF0-520C-4B93-AE7C-E55930A5077E}"/>
                    </a:ext>
                  </a:extLst>
                </p:cNvPr>
                <p:cNvSpPr/>
                <p:nvPr/>
              </p:nvSpPr>
              <p:spPr>
                <a:xfrm>
                  <a:off x="3309654" y="4840873"/>
                  <a:ext cx="146355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648" h="2595" extrusionOk="0">
                      <a:moveTo>
                        <a:pt x="556" y="0"/>
                      </a:moveTo>
                      <a:cubicBezTo>
                        <a:pt x="278" y="0"/>
                        <a:pt x="0" y="225"/>
                        <a:pt x="0" y="503"/>
                      </a:cubicBezTo>
                      <a:lnTo>
                        <a:pt x="0" y="2091"/>
                      </a:lnTo>
                      <a:cubicBezTo>
                        <a:pt x="0" y="2369"/>
                        <a:pt x="278" y="2594"/>
                        <a:pt x="556" y="2594"/>
                      </a:cubicBezTo>
                      <a:lnTo>
                        <a:pt x="2091" y="2594"/>
                      </a:lnTo>
                      <a:cubicBezTo>
                        <a:pt x="2369" y="2594"/>
                        <a:pt x="2647" y="2369"/>
                        <a:pt x="2647" y="2091"/>
                      </a:cubicBezTo>
                      <a:lnTo>
                        <a:pt x="2647" y="503"/>
                      </a:lnTo>
                      <a:cubicBezTo>
                        <a:pt x="2647" y="225"/>
                        <a:pt x="2369" y="0"/>
                        <a:pt x="2091" y="0"/>
                      </a:cubicBezTo>
                      <a:close/>
                    </a:path>
                  </a:pathLst>
                </a:custGeom>
                <a:solidFill>
                  <a:srgbClr val="EE1D6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73" name="Google Shape;520;p27">
                  <a:extLst>
                    <a:ext uri="{FF2B5EF4-FFF2-40B4-BE49-F238E27FC236}">
                      <a16:creationId xmlns:a16="http://schemas.microsoft.com/office/drawing/2014/main" id="{BF34BFB8-E0F8-4561-BD25-835FE61E4027}"/>
                    </a:ext>
                  </a:extLst>
                </p:cNvPr>
                <p:cNvSpPr/>
                <p:nvPr/>
              </p:nvSpPr>
              <p:spPr>
                <a:xfrm>
                  <a:off x="3501275" y="4840873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557" y="0"/>
                      </a:moveTo>
                      <a:cubicBezTo>
                        <a:pt x="226" y="0"/>
                        <a:pt x="1" y="225"/>
                        <a:pt x="1" y="503"/>
                      </a:cubicBezTo>
                      <a:lnTo>
                        <a:pt x="1" y="2091"/>
                      </a:lnTo>
                      <a:cubicBezTo>
                        <a:pt x="1" y="2369"/>
                        <a:pt x="226" y="2594"/>
                        <a:pt x="557" y="2594"/>
                      </a:cubicBezTo>
                      <a:lnTo>
                        <a:pt x="2105" y="2594"/>
                      </a:lnTo>
                      <a:cubicBezTo>
                        <a:pt x="2383" y="2594"/>
                        <a:pt x="2595" y="2369"/>
                        <a:pt x="2595" y="2091"/>
                      </a:cubicBezTo>
                      <a:lnTo>
                        <a:pt x="2595" y="503"/>
                      </a:lnTo>
                      <a:cubicBezTo>
                        <a:pt x="2595" y="225"/>
                        <a:pt x="2383" y="0"/>
                        <a:pt x="2105" y="0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74" name="Google Shape;521;p27">
                  <a:extLst>
                    <a:ext uri="{FF2B5EF4-FFF2-40B4-BE49-F238E27FC236}">
                      <a16:creationId xmlns:a16="http://schemas.microsoft.com/office/drawing/2014/main" id="{2B528C3C-EA42-4CC7-9BAF-11A3DAC1CC9E}"/>
                    </a:ext>
                  </a:extLst>
                </p:cNvPr>
                <p:cNvSpPr/>
                <p:nvPr/>
              </p:nvSpPr>
              <p:spPr>
                <a:xfrm>
                  <a:off x="3693670" y="4840873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490" y="0"/>
                      </a:moveTo>
                      <a:cubicBezTo>
                        <a:pt x="226" y="0"/>
                        <a:pt x="1" y="225"/>
                        <a:pt x="1" y="503"/>
                      </a:cubicBezTo>
                      <a:lnTo>
                        <a:pt x="1" y="2091"/>
                      </a:lnTo>
                      <a:cubicBezTo>
                        <a:pt x="1" y="2369"/>
                        <a:pt x="226" y="2594"/>
                        <a:pt x="490" y="2594"/>
                      </a:cubicBezTo>
                      <a:lnTo>
                        <a:pt x="2092" y="2594"/>
                      </a:lnTo>
                      <a:cubicBezTo>
                        <a:pt x="2370" y="2594"/>
                        <a:pt x="2595" y="2369"/>
                        <a:pt x="2595" y="2091"/>
                      </a:cubicBezTo>
                      <a:lnTo>
                        <a:pt x="2595" y="503"/>
                      </a:lnTo>
                      <a:cubicBezTo>
                        <a:pt x="2595" y="225"/>
                        <a:pt x="2370" y="0"/>
                        <a:pt x="2092" y="0"/>
                      </a:cubicBezTo>
                      <a:close/>
                    </a:path>
                  </a:pathLst>
                </a:custGeom>
                <a:solidFill>
                  <a:srgbClr val="99999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75" name="Google Shape;522;p27">
                  <a:extLst>
                    <a:ext uri="{FF2B5EF4-FFF2-40B4-BE49-F238E27FC236}">
                      <a16:creationId xmlns:a16="http://schemas.microsoft.com/office/drawing/2014/main" id="{4CEFEBD3-AAF5-4495-B2EE-5D6CE7E57676}"/>
                    </a:ext>
                  </a:extLst>
                </p:cNvPr>
                <p:cNvSpPr/>
                <p:nvPr/>
              </p:nvSpPr>
              <p:spPr>
                <a:xfrm>
                  <a:off x="3855335" y="4185426"/>
                  <a:ext cx="243685" cy="86613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409" h="15671" extrusionOk="0">
                      <a:moveTo>
                        <a:pt x="2595" y="1377"/>
                      </a:moveTo>
                      <a:cubicBezTo>
                        <a:pt x="2926" y="1377"/>
                        <a:pt x="3137" y="1602"/>
                        <a:pt x="3137" y="1880"/>
                      </a:cubicBezTo>
                      <a:lnTo>
                        <a:pt x="3137" y="3428"/>
                      </a:lnTo>
                      <a:cubicBezTo>
                        <a:pt x="3137" y="3759"/>
                        <a:pt x="2926" y="3971"/>
                        <a:pt x="2595" y="3971"/>
                      </a:cubicBezTo>
                      <a:lnTo>
                        <a:pt x="1046" y="3971"/>
                      </a:lnTo>
                      <a:cubicBezTo>
                        <a:pt x="768" y="3971"/>
                        <a:pt x="543" y="3759"/>
                        <a:pt x="543" y="3428"/>
                      </a:cubicBezTo>
                      <a:lnTo>
                        <a:pt x="543" y="1880"/>
                      </a:lnTo>
                      <a:cubicBezTo>
                        <a:pt x="543" y="1602"/>
                        <a:pt x="768" y="1377"/>
                        <a:pt x="1046" y="1377"/>
                      </a:cubicBezTo>
                      <a:close/>
                      <a:moveTo>
                        <a:pt x="2595" y="4858"/>
                      </a:moveTo>
                      <a:cubicBezTo>
                        <a:pt x="2926" y="4858"/>
                        <a:pt x="3137" y="5083"/>
                        <a:pt x="3137" y="5413"/>
                      </a:cubicBezTo>
                      <a:lnTo>
                        <a:pt x="3137" y="6949"/>
                      </a:lnTo>
                      <a:cubicBezTo>
                        <a:pt x="3137" y="7227"/>
                        <a:pt x="2926" y="7452"/>
                        <a:pt x="2595" y="7452"/>
                      </a:cubicBezTo>
                      <a:lnTo>
                        <a:pt x="1046" y="7452"/>
                      </a:lnTo>
                      <a:cubicBezTo>
                        <a:pt x="768" y="7452"/>
                        <a:pt x="543" y="7227"/>
                        <a:pt x="543" y="6949"/>
                      </a:cubicBezTo>
                      <a:lnTo>
                        <a:pt x="543" y="5413"/>
                      </a:lnTo>
                      <a:cubicBezTo>
                        <a:pt x="543" y="5083"/>
                        <a:pt x="768" y="4858"/>
                        <a:pt x="1046" y="4858"/>
                      </a:cubicBezTo>
                      <a:close/>
                      <a:moveTo>
                        <a:pt x="2595" y="8325"/>
                      </a:moveTo>
                      <a:cubicBezTo>
                        <a:pt x="2926" y="8325"/>
                        <a:pt x="3137" y="8603"/>
                        <a:pt x="3137" y="8881"/>
                      </a:cubicBezTo>
                      <a:lnTo>
                        <a:pt x="3137" y="13950"/>
                      </a:lnTo>
                      <a:cubicBezTo>
                        <a:pt x="3137" y="14228"/>
                        <a:pt x="2926" y="14453"/>
                        <a:pt x="2595" y="14453"/>
                      </a:cubicBezTo>
                      <a:lnTo>
                        <a:pt x="1046" y="14453"/>
                      </a:lnTo>
                      <a:cubicBezTo>
                        <a:pt x="768" y="14453"/>
                        <a:pt x="543" y="14228"/>
                        <a:pt x="543" y="13950"/>
                      </a:cubicBezTo>
                      <a:lnTo>
                        <a:pt x="543" y="8881"/>
                      </a:lnTo>
                      <a:cubicBezTo>
                        <a:pt x="543" y="8603"/>
                        <a:pt x="768" y="8325"/>
                        <a:pt x="1046" y="8325"/>
                      </a:cubicBezTo>
                      <a:close/>
                      <a:moveTo>
                        <a:pt x="1" y="0"/>
                      </a:moveTo>
                      <a:lnTo>
                        <a:pt x="1" y="15671"/>
                      </a:lnTo>
                      <a:lnTo>
                        <a:pt x="3415" y="15671"/>
                      </a:lnTo>
                      <a:cubicBezTo>
                        <a:pt x="3521" y="15671"/>
                        <a:pt x="3693" y="15605"/>
                        <a:pt x="3799" y="15605"/>
                      </a:cubicBezTo>
                      <a:cubicBezTo>
                        <a:pt x="4183" y="15446"/>
                        <a:pt x="4408" y="15009"/>
                        <a:pt x="4408" y="14559"/>
                      </a:cubicBezTo>
                      <a:lnTo>
                        <a:pt x="4408" y="0"/>
                      </a:lnTo>
                      <a:close/>
                    </a:path>
                  </a:pathLst>
                </a:custGeom>
                <a:solidFill>
                  <a:srgbClr val="D9D9D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76" name="Google Shape;523;p27">
                  <a:extLst>
                    <a:ext uri="{FF2B5EF4-FFF2-40B4-BE49-F238E27FC236}">
                      <a16:creationId xmlns:a16="http://schemas.microsoft.com/office/drawing/2014/main" id="{88A17DD6-EFCA-4D13-B115-DD1BE0FE656C}"/>
                    </a:ext>
                  </a:extLst>
                </p:cNvPr>
                <p:cNvSpPr/>
                <p:nvPr/>
              </p:nvSpPr>
              <p:spPr>
                <a:xfrm>
                  <a:off x="3855335" y="3793115"/>
                  <a:ext cx="243685" cy="38998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409" h="7056" extrusionOk="0">
                      <a:moveTo>
                        <a:pt x="1" y="1"/>
                      </a:moveTo>
                      <a:lnTo>
                        <a:pt x="1" y="1986"/>
                      </a:lnTo>
                      <a:lnTo>
                        <a:pt x="2423" y="1986"/>
                      </a:lnTo>
                      <a:cubicBezTo>
                        <a:pt x="2807" y="1986"/>
                        <a:pt x="3085" y="2264"/>
                        <a:pt x="3085" y="2648"/>
                      </a:cubicBezTo>
                      <a:lnTo>
                        <a:pt x="3085" y="4633"/>
                      </a:lnTo>
                      <a:cubicBezTo>
                        <a:pt x="3085" y="5017"/>
                        <a:pt x="2807" y="5295"/>
                        <a:pt x="2423" y="5295"/>
                      </a:cubicBezTo>
                      <a:lnTo>
                        <a:pt x="1" y="5295"/>
                      </a:lnTo>
                      <a:lnTo>
                        <a:pt x="1" y="7055"/>
                      </a:lnTo>
                      <a:lnTo>
                        <a:pt x="4408" y="7055"/>
                      </a:lnTo>
                      <a:lnTo>
                        <a:pt x="4408" y="1099"/>
                      </a:lnTo>
                      <a:cubicBezTo>
                        <a:pt x="4408" y="491"/>
                        <a:pt x="4024" y="1"/>
                        <a:pt x="3415" y="1"/>
                      </a:cubicBezTo>
                      <a:close/>
                    </a:path>
                  </a:pathLst>
                </a:custGeom>
                <a:solidFill>
                  <a:schemeClr val="accent6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77" name="Google Shape;524;p27">
                  <a:extLst>
                    <a:ext uri="{FF2B5EF4-FFF2-40B4-BE49-F238E27FC236}">
                      <a16:creationId xmlns:a16="http://schemas.microsoft.com/office/drawing/2014/main" id="{D26EDB8F-0344-4746-BFE8-D4ADD6D80E52}"/>
                    </a:ext>
                  </a:extLst>
                </p:cNvPr>
                <p:cNvSpPr/>
                <p:nvPr/>
              </p:nvSpPr>
              <p:spPr>
                <a:xfrm>
                  <a:off x="3855335" y="3905262"/>
                  <a:ext cx="170508" cy="18288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085" h="3309" extrusionOk="0">
                      <a:moveTo>
                        <a:pt x="1" y="0"/>
                      </a:moveTo>
                      <a:lnTo>
                        <a:pt x="1" y="768"/>
                      </a:lnTo>
                      <a:lnTo>
                        <a:pt x="1761" y="768"/>
                      </a:lnTo>
                      <a:lnTo>
                        <a:pt x="1761" y="2594"/>
                      </a:lnTo>
                      <a:lnTo>
                        <a:pt x="1" y="2594"/>
                      </a:lnTo>
                      <a:lnTo>
                        <a:pt x="1" y="3309"/>
                      </a:lnTo>
                      <a:lnTo>
                        <a:pt x="2423" y="3309"/>
                      </a:lnTo>
                      <a:cubicBezTo>
                        <a:pt x="2807" y="3309"/>
                        <a:pt x="3085" y="3031"/>
                        <a:pt x="3085" y="2647"/>
                      </a:cubicBezTo>
                      <a:lnTo>
                        <a:pt x="3085" y="662"/>
                      </a:lnTo>
                      <a:cubicBezTo>
                        <a:pt x="3085" y="278"/>
                        <a:pt x="2807" y="0"/>
                        <a:pt x="2423" y="0"/>
                      </a:cubicBezTo>
                      <a:close/>
                    </a:path>
                  </a:pathLst>
                </a:custGeom>
                <a:solidFill>
                  <a:srgbClr val="233E49"/>
                </a:solidFill>
                <a:ln w="9525" cap="flat" cmpd="sng">
                  <a:solidFill>
                    <a:srgbClr val="233E49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78" name="Google Shape;525;p27">
                  <a:extLst>
                    <a:ext uri="{FF2B5EF4-FFF2-40B4-BE49-F238E27FC236}">
                      <a16:creationId xmlns:a16="http://schemas.microsoft.com/office/drawing/2014/main" id="{8631E4B7-01DE-475E-9735-B1AB33AC9E30}"/>
                    </a:ext>
                  </a:extLst>
                </p:cNvPr>
                <p:cNvSpPr/>
                <p:nvPr/>
              </p:nvSpPr>
              <p:spPr>
                <a:xfrm>
                  <a:off x="3723681" y="3945499"/>
                  <a:ext cx="35870" cy="1002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49" h="1814" extrusionOk="0">
                      <a:moveTo>
                        <a:pt x="80" y="0"/>
                      </a:moveTo>
                      <a:cubicBezTo>
                        <a:pt x="67" y="0"/>
                        <a:pt x="40" y="13"/>
                        <a:pt x="27" y="13"/>
                      </a:cubicBezTo>
                      <a:cubicBezTo>
                        <a:pt x="14" y="27"/>
                        <a:pt x="0" y="40"/>
                        <a:pt x="0" y="66"/>
                      </a:cubicBezTo>
                      <a:cubicBezTo>
                        <a:pt x="0" y="93"/>
                        <a:pt x="14" y="106"/>
                        <a:pt x="27" y="106"/>
                      </a:cubicBezTo>
                      <a:cubicBezTo>
                        <a:pt x="40" y="106"/>
                        <a:pt x="67" y="119"/>
                        <a:pt x="80" y="119"/>
                      </a:cubicBezTo>
                      <a:lnTo>
                        <a:pt x="278" y="119"/>
                      </a:lnTo>
                      <a:cubicBezTo>
                        <a:pt x="278" y="132"/>
                        <a:pt x="292" y="132"/>
                        <a:pt x="292" y="146"/>
                      </a:cubicBezTo>
                      <a:cubicBezTo>
                        <a:pt x="292" y="146"/>
                        <a:pt x="292" y="159"/>
                        <a:pt x="292" y="172"/>
                      </a:cubicBezTo>
                      <a:cubicBezTo>
                        <a:pt x="292" y="172"/>
                        <a:pt x="292" y="185"/>
                        <a:pt x="292" y="185"/>
                      </a:cubicBezTo>
                      <a:cubicBezTo>
                        <a:pt x="292" y="225"/>
                        <a:pt x="292" y="265"/>
                        <a:pt x="292" y="305"/>
                      </a:cubicBezTo>
                      <a:cubicBezTo>
                        <a:pt x="292" y="331"/>
                        <a:pt x="292" y="371"/>
                        <a:pt x="292" y="424"/>
                      </a:cubicBezTo>
                      <a:cubicBezTo>
                        <a:pt x="292" y="463"/>
                        <a:pt x="292" y="516"/>
                        <a:pt x="292" y="582"/>
                      </a:cubicBezTo>
                      <a:cubicBezTo>
                        <a:pt x="292" y="635"/>
                        <a:pt x="292" y="715"/>
                        <a:pt x="292" y="794"/>
                      </a:cubicBezTo>
                      <a:cubicBezTo>
                        <a:pt x="278" y="913"/>
                        <a:pt x="278" y="1006"/>
                        <a:pt x="278" y="1085"/>
                      </a:cubicBezTo>
                      <a:cubicBezTo>
                        <a:pt x="278" y="1165"/>
                        <a:pt x="278" y="1231"/>
                        <a:pt x="278" y="1284"/>
                      </a:cubicBezTo>
                      <a:cubicBezTo>
                        <a:pt x="278" y="1350"/>
                        <a:pt x="278" y="1403"/>
                        <a:pt x="265" y="1443"/>
                      </a:cubicBezTo>
                      <a:cubicBezTo>
                        <a:pt x="265" y="1496"/>
                        <a:pt x="265" y="1549"/>
                        <a:pt x="265" y="1602"/>
                      </a:cubicBezTo>
                      <a:cubicBezTo>
                        <a:pt x="265" y="1628"/>
                        <a:pt x="252" y="1641"/>
                        <a:pt x="239" y="1655"/>
                      </a:cubicBezTo>
                      <a:cubicBezTo>
                        <a:pt x="225" y="1668"/>
                        <a:pt x="212" y="1681"/>
                        <a:pt x="186" y="1694"/>
                      </a:cubicBezTo>
                      <a:lnTo>
                        <a:pt x="133" y="1694"/>
                      </a:lnTo>
                      <a:cubicBezTo>
                        <a:pt x="119" y="1694"/>
                        <a:pt x="93" y="1707"/>
                        <a:pt x="80" y="1707"/>
                      </a:cubicBezTo>
                      <a:lnTo>
                        <a:pt x="27" y="1707"/>
                      </a:lnTo>
                      <a:cubicBezTo>
                        <a:pt x="14" y="1721"/>
                        <a:pt x="0" y="1734"/>
                        <a:pt x="0" y="1760"/>
                      </a:cubicBezTo>
                      <a:cubicBezTo>
                        <a:pt x="0" y="1774"/>
                        <a:pt x="14" y="1787"/>
                        <a:pt x="27" y="1800"/>
                      </a:cubicBezTo>
                      <a:cubicBezTo>
                        <a:pt x="53" y="1800"/>
                        <a:pt x="80" y="1813"/>
                        <a:pt x="106" y="1813"/>
                      </a:cubicBezTo>
                      <a:lnTo>
                        <a:pt x="596" y="1813"/>
                      </a:lnTo>
                      <a:cubicBezTo>
                        <a:pt x="609" y="1813"/>
                        <a:pt x="622" y="1800"/>
                        <a:pt x="622" y="1800"/>
                      </a:cubicBezTo>
                      <a:cubicBezTo>
                        <a:pt x="636" y="1787"/>
                        <a:pt x="649" y="1774"/>
                        <a:pt x="649" y="1760"/>
                      </a:cubicBezTo>
                      <a:cubicBezTo>
                        <a:pt x="649" y="1734"/>
                        <a:pt x="636" y="1721"/>
                        <a:pt x="622" y="1707"/>
                      </a:cubicBezTo>
                      <a:cubicBezTo>
                        <a:pt x="609" y="1694"/>
                        <a:pt x="583" y="1694"/>
                        <a:pt x="569" y="1694"/>
                      </a:cubicBezTo>
                      <a:lnTo>
                        <a:pt x="424" y="1694"/>
                      </a:lnTo>
                      <a:lnTo>
                        <a:pt x="464" y="66"/>
                      </a:lnTo>
                      <a:cubicBezTo>
                        <a:pt x="464" y="40"/>
                        <a:pt x="450" y="27"/>
                        <a:pt x="450" y="13"/>
                      </a:cubicBezTo>
                      <a:cubicBezTo>
                        <a:pt x="450" y="0"/>
                        <a:pt x="437" y="0"/>
                        <a:pt x="411" y="0"/>
                      </a:cubicBezTo>
                      <a:close/>
                    </a:path>
                  </a:pathLst>
                </a:custGeom>
                <a:solidFill>
                  <a:srgbClr val="D2D2D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79" name="Google Shape;526;p27">
                  <a:extLst>
                    <a:ext uri="{FF2B5EF4-FFF2-40B4-BE49-F238E27FC236}">
                      <a16:creationId xmlns:a16="http://schemas.microsoft.com/office/drawing/2014/main" id="{842F1723-4926-49E7-B16D-FE61E9626743}"/>
                    </a:ext>
                  </a:extLst>
                </p:cNvPr>
                <p:cNvSpPr/>
                <p:nvPr/>
              </p:nvSpPr>
              <p:spPr>
                <a:xfrm>
                  <a:off x="3764636" y="3944007"/>
                  <a:ext cx="63671" cy="10247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52" h="1854" extrusionOk="0">
                      <a:moveTo>
                        <a:pt x="596" y="1"/>
                      </a:moveTo>
                      <a:cubicBezTo>
                        <a:pt x="503" y="1"/>
                        <a:pt x="424" y="27"/>
                        <a:pt x="358" y="54"/>
                      </a:cubicBezTo>
                      <a:cubicBezTo>
                        <a:pt x="292" y="93"/>
                        <a:pt x="226" y="133"/>
                        <a:pt x="186" y="186"/>
                      </a:cubicBezTo>
                      <a:cubicBezTo>
                        <a:pt x="133" y="239"/>
                        <a:pt x="106" y="292"/>
                        <a:pt x="80" y="345"/>
                      </a:cubicBezTo>
                      <a:cubicBezTo>
                        <a:pt x="53" y="398"/>
                        <a:pt x="40" y="437"/>
                        <a:pt x="40" y="477"/>
                      </a:cubicBezTo>
                      <a:cubicBezTo>
                        <a:pt x="40" y="477"/>
                        <a:pt x="40" y="490"/>
                        <a:pt x="40" y="504"/>
                      </a:cubicBezTo>
                      <a:cubicBezTo>
                        <a:pt x="40" y="517"/>
                        <a:pt x="53" y="543"/>
                        <a:pt x="53" y="557"/>
                      </a:cubicBezTo>
                      <a:cubicBezTo>
                        <a:pt x="67" y="570"/>
                        <a:pt x="67" y="583"/>
                        <a:pt x="80" y="596"/>
                      </a:cubicBezTo>
                      <a:cubicBezTo>
                        <a:pt x="106" y="609"/>
                        <a:pt x="120" y="609"/>
                        <a:pt x="146" y="609"/>
                      </a:cubicBezTo>
                      <a:cubicBezTo>
                        <a:pt x="186" y="609"/>
                        <a:pt x="212" y="596"/>
                        <a:pt x="239" y="583"/>
                      </a:cubicBezTo>
                      <a:cubicBezTo>
                        <a:pt x="252" y="570"/>
                        <a:pt x="265" y="543"/>
                        <a:pt x="265" y="504"/>
                      </a:cubicBezTo>
                      <a:cubicBezTo>
                        <a:pt x="265" y="490"/>
                        <a:pt x="265" y="477"/>
                        <a:pt x="252" y="477"/>
                      </a:cubicBezTo>
                      <a:cubicBezTo>
                        <a:pt x="252" y="464"/>
                        <a:pt x="252" y="451"/>
                        <a:pt x="239" y="451"/>
                      </a:cubicBezTo>
                      <a:lnTo>
                        <a:pt x="226" y="424"/>
                      </a:lnTo>
                      <a:cubicBezTo>
                        <a:pt x="212" y="424"/>
                        <a:pt x="212" y="411"/>
                        <a:pt x="212" y="398"/>
                      </a:cubicBezTo>
                      <a:cubicBezTo>
                        <a:pt x="212" y="384"/>
                        <a:pt x="226" y="371"/>
                        <a:pt x="239" y="345"/>
                      </a:cubicBezTo>
                      <a:cubicBezTo>
                        <a:pt x="252" y="305"/>
                        <a:pt x="278" y="279"/>
                        <a:pt x="318" y="252"/>
                      </a:cubicBezTo>
                      <a:cubicBezTo>
                        <a:pt x="345" y="226"/>
                        <a:pt x="384" y="199"/>
                        <a:pt x="424" y="173"/>
                      </a:cubicBezTo>
                      <a:cubicBezTo>
                        <a:pt x="464" y="146"/>
                        <a:pt x="517" y="133"/>
                        <a:pt x="570" y="133"/>
                      </a:cubicBezTo>
                      <a:cubicBezTo>
                        <a:pt x="636" y="133"/>
                        <a:pt x="676" y="146"/>
                        <a:pt x="715" y="173"/>
                      </a:cubicBezTo>
                      <a:cubicBezTo>
                        <a:pt x="755" y="186"/>
                        <a:pt x="795" y="212"/>
                        <a:pt x="821" y="239"/>
                      </a:cubicBezTo>
                      <a:cubicBezTo>
                        <a:pt x="848" y="279"/>
                        <a:pt x="861" y="305"/>
                        <a:pt x="874" y="345"/>
                      </a:cubicBezTo>
                      <a:cubicBezTo>
                        <a:pt x="887" y="384"/>
                        <a:pt x="887" y="411"/>
                        <a:pt x="887" y="451"/>
                      </a:cubicBezTo>
                      <a:cubicBezTo>
                        <a:pt x="887" y="530"/>
                        <a:pt x="874" y="596"/>
                        <a:pt x="848" y="676"/>
                      </a:cubicBezTo>
                      <a:cubicBezTo>
                        <a:pt x="821" y="768"/>
                        <a:pt x="781" y="848"/>
                        <a:pt x="742" y="927"/>
                      </a:cubicBezTo>
                      <a:cubicBezTo>
                        <a:pt x="689" y="1007"/>
                        <a:pt x="636" y="1099"/>
                        <a:pt x="583" y="1179"/>
                      </a:cubicBezTo>
                      <a:cubicBezTo>
                        <a:pt x="530" y="1258"/>
                        <a:pt x="464" y="1337"/>
                        <a:pt x="398" y="1404"/>
                      </a:cubicBezTo>
                      <a:cubicBezTo>
                        <a:pt x="345" y="1470"/>
                        <a:pt x="278" y="1536"/>
                        <a:pt x="212" y="1602"/>
                      </a:cubicBezTo>
                      <a:cubicBezTo>
                        <a:pt x="159" y="1655"/>
                        <a:pt x="93" y="1708"/>
                        <a:pt x="53" y="1748"/>
                      </a:cubicBezTo>
                      <a:cubicBezTo>
                        <a:pt x="40" y="1761"/>
                        <a:pt x="27" y="1761"/>
                        <a:pt x="14" y="1774"/>
                      </a:cubicBezTo>
                      <a:cubicBezTo>
                        <a:pt x="1" y="1787"/>
                        <a:pt x="1" y="1787"/>
                        <a:pt x="1" y="1801"/>
                      </a:cubicBezTo>
                      <a:cubicBezTo>
                        <a:pt x="1" y="1814"/>
                        <a:pt x="1" y="1827"/>
                        <a:pt x="14" y="1840"/>
                      </a:cubicBezTo>
                      <a:cubicBezTo>
                        <a:pt x="27" y="1854"/>
                        <a:pt x="40" y="1854"/>
                        <a:pt x="67" y="1854"/>
                      </a:cubicBezTo>
                      <a:cubicBezTo>
                        <a:pt x="80" y="1854"/>
                        <a:pt x="106" y="1854"/>
                        <a:pt x="120" y="1840"/>
                      </a:cubicBezTo>
                      <a:cubicBezTo>
                        <a:pt x="146" y="1840"/>
                        <a:pt x="146" y="1840"/>
                        <a:pt x="159" y="1827"/>
                      </a:cubicBezTo>
                      <a:lnTo>
                        <a:pt x="676" y="1827"/>
                      </a:lnTo>
                      <a:cubicBezTo>
                        <a:pt x="715" y="1827"/>
                        <a:pt x="768" y="1827"/>
                        <a:pt x="808" y="1840"/>
                      </a:cubicBezTo>
                      <a:lnTo>
                        <a:pt x="953" y="1840"/>
                      </a:lnTo>
                      <a:cubicBezTo>
                        <a:pt x="967" y="1840"/>
                        <a:pt x="967" y="1827"/>
                        <a:pt x="980" y="1827"/>
                      </a:cubicBezTo>
                      <a:cubicBezTo>
                        <a:pt x="1006" y="1814"/>
                        <a:pt x="1020" y="1801"/>
                        <a:pt x="1020" y="1787"/>
                      </a:cubicBezTo>
                      <a:cubicBezTo>
                        <a:pt x="1059" y="1721"/>
                        <a:pt x="1099" y="1668"/>
                        <a:pt x="1112" y="1629"/>
                      </a:cubicBezTo>
                      <a:cubicBezTo>
                        <a:pt x="1139" y="1589"/>
                        <a:pt x="1152" y="1576"/>
                        <a:pt x="1152" y="1562"/>
                      </a:cubicBezTo>
                      <a:cubicBezTo>
                        <a:pt x="1152" y="1536"/>
                        <a:pt x="1139" y="1523"/>
                        <a:pt x="1126" y="1523"/>
                      </a:cubicBezTo>
                      <a:cubicBezTo>
                        <a:pt x="1112" y="1509"/>
                        <a:pt x="1099" y="1509"/>
                        <a:pt x="1086" y="1509"/>
                      </a:cubicBezTo>
                      <a:cubicBezTo>
                        <a:pt x="1059" y="1509"/>
                        <a:pt x="1046" y="1509"/>
                        <a:pt x="1033" y="1523"/>
                      </a:cubicBezTo>
                      <a:cubicBezTo>
                        <a:pt x="1020" y="1536"/>
                        <a:pt x="1020" y="1549"/>
                        <a:pt x="1006" y="1562"/>
                      </a:cubicBezTo>
                      <a:lnTo>
                        <a:pt x="953" y="1655"/>
                      </a:lnTo>
                      <a:cubicBezTo>
                        <a:pt x="940" y="1668"/>
                        <a:pt x="927" y="1682"/>
                        <a:pt x="914" y="1682"/>
                      </a:cubicBezTo>
                      <a:cubicBezTo>
                        <a:pt x="914" y="1695"/>
                        <a:pt x="901" y="1695"/>
                        <a:pt x="887" y="1695"/>
                      </a:cubicBezTo>
                      <a:lnTo>
                        <a:pt x="464" y="1695"/>
                      </a:lnTo>
                      <a:cubicBezTo>
                        <a:pt x="398" y="1695"/>
                        <a:pt x="345" y="1682"/>
                        <a:pt x="292" y="1682"/>
                      </a:cubicBezTo>
                      <a:cubicBezTo>
                        <a:pt x="331" y="1642"/>
                        <a:pt x="384" y="1602"/>
                        <a:pt x="437" y="1536"/>
                      </a:cubicBezTo>
                      <a:cubicBezTo>
                        <a:pt x="490" y="1483"/>
                        <a:pt x="543" y="1417"/>
                        <a:pt x="609" y="1351"/>
                      </a:cubicBezTo>
                      <a:cubicBezTo>
                        <a:pt x="662" y="1284"/>
                        <a:pt x="715" y="1218"/>
                        <a:pt x="768" y="1139"/>
                      </a:cubicBezTo>
                      <a:cubicBezTo>
                        <a:pt x="821" y="1073"/>
                        <a:pt x="874" y="993"/>
                        <a:pt x="914" y="914"/>
                      </a:cubicBezTo>
                      <a:cubicBezTo>
                        <a:pt x="953" y="834"/>
                        <a:pt x="993" y="768"/>
                        <a:pt x="1006" y="689"/>
                      </a:cubicBezTo>
                      <a:cubicBezTo>
                        <a:pt x="1033" y="609"/>
                        <a:pt x="1046" y="530"/>
                        <a:pt x="1046" y="451"/>
                      </a:cubicBezTo>
                      <a:cubicBezTo>
                        <a:pt x="1046" y="398"/>
                        <a:pt x="1046" y="332"/>
                        <a:pt x="1033" y="279"/>
                      </a:cubicBezTo>
                      <a:cubicBezTo>
                        <a:pt x="1006" y="226"/>
                        <a:pt x="980" y="173"/>
                        <a:pt x="953" y="133"/>
                      </a:cubicBezTo>
                      <a:cubicBezTo>
                        <a:pt x="914" y="93"/>
                        <a:pt x="861" y="67"/>
                        <a:pt x="808" y="40"/>
                      </a:cubicBezTo>
                      <a:cubicBezTo>
                        <a:pt x="755" y="14"/>
                        <a:pt x="676" y="1"/>
                        <a:pt x="596" y="1"/>
                      </a:cubicBezTo>
                      <a:close/>
                    </a:path>
                  </a:pathLst>
                </a:custGeom>
                <a:solidFill>
                  <a:srgbClr val="D2D2D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80" name="Google Shape;527;p27">
                  <a:extLst>
                    <a:ext uri="{FF2B5EF4-FFF2-40B4-BE49-F238E27FC236}">
                      <a16:creationId xmlns:a16="http://schemas.microsoft.com/office/drawing/2014/main" id="{2C1B97DE-EADC-4C49-8166-AF77F5C3197E}"/>
                    </a:ext>
                  </a:extLst>
                </p:cNvPr>
                <p:cNvSpPr/>
                <p:nvPr/>
              </p:nvSpPr>
              <p:spPr>
                <a:xfrm>
                  <a:off x="3829745" y="3991539"/>
                  <a:ext cx="65882" cy="5714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92" h="1034" extrusionOk="0">
                      <a:moveTo>
                        <a:pt x="173" y="1"/>
                      </a:moveTo>
                      <a:cubicBezTo>
                        <a:pt x="93" y="1"/>
                        <a:pt x="53" y="1"/>
                        <a:pt x="27" y="14"/>
                      </a:cubicBezTo>
                      <a:cubicBezTo>
                        <a:pt x="14" y="27"/>
                        <a:pt x="0" y="41"/>
                        <a:pt x="0" y="67"/>
                      </a:cubicBezTo>
                      <a:cubicBezTo>
                        <a:pt x="0" y="80"/>
                        <a:pt x="14" y="107"/>
                        <a:pt x="27" y="107"/>
                      </a:cubicBezTo>
                      <a:cubicBezTo>
                        <a:pt x="53" y="120"/>
                        <a:pt x="80" y="120"/>
                        <a:pt x="120" y="120"/>
                      </a:cubicBezTo>
                      <a:cubicBezTo>
                        <a:pt x="159" y="120"/>
                        <a:pt x="186" y="133"/>
                        <a:pt x="199" y="147"/>
                      </a:cubicBezTo>
                      <a:cubicBezTo>
                        <a:pt x="212" y="147"/>
                        <a:pt x="239" y="173"/>
                        <a:pt x="265" y="199"/>
                      </a:cubicBezTo>
                      <a:lnTo>
                        <a:pt x="490" y="517"/>
                      </a:lnTo>
                      <a:lnTo>
                        <a:pt x="450" y="557"/>
                      </a:lnTo>
                      <a:lnTo>
                        <a:pt x="424" y="610"/>
                      </a:lnTo>
                      <a:lnTo>
                        <a:pt x="371" y="676"/>
                      </a:lnTo>
                      <a:cubicBezTo>
                        <a:pt x="345" y="702"/>
                        <a:pt x="318" y="742"/>
                        <a:pt x="278" y="795"/>
                      </a:cubicBezTo>
                      <a:cubicBezTo>
                        <a:pt x="265" y="808"/>
                        <a:pt x="252" y="822"/>
                        <a:pt x="239" y="835"/>
                      </a:cubicBezTo>
                      <a:cubicBezTo>
                        <a:pt x="225" y="835"/>
                        <a:pt x="199" y="835"/>
                        <a:pt x="186" y="848"/>
                      </a:cubicBezTo>
                      <a:cubicBezTo>
                        <a:pt x="146" y="848"/>
                        <a:pt x="120" y="848"/>
                        <a:pt x="93" y="861"/>
                      </a:cubicBezTo>
                      <a:cubicBezTo>
                        <a:pt x="67" y="874"/>
                        <a:pt x="53" y="888"/>
                        <a:pt x="53" y="914"/>
                      </a:cubicBezTo>
                      <a:cubicBezTo>
                        <a:pt x="53" y="927"/>
                        <a:pt x="53" y="941"/>
                        <a:pt x="53" y="941"/>
                      </a:cubicBezTo>
                      <a:cubicBezTo>
                        <a:pt x="67" y="954"/>
                        <a:pt x="67" y="954"/>
                        <a:pt x="80" y="967"/>
                      </a:cubicBezTo>
                      <a:lnTo>
                        <a:pt x="398" y="967"/>
                      </a:lnTo>
                      <a:cubicBezTo>
                        <a:pt x="398" y="967"/>
                        <a:pt x="411" y="967"/>
                        <a:pt x="424" y="980"/>
                      </a:cubicBezTo>
                      <a:lnTo>
                        <a:pt x="477" y="980"/>
                      </a:lnTo>
                      <a:cubicBezTo>
                        <a:pt x="490" y="980"/>
                        <a:pt x="517" y="967"/>
                        <a:pt x="530" y="967"/>
                      </a:cubicBezTo>
                      <a:cubicBezTo>
                        <a:pt x="556" y="954"/>
                        <a:pt x="570" y="941"/>
                        <a:pt x="570" y="914"/>
                      </a:cubicBezTo>
                      <a:cubicBezTo>
                        <a:pt x="570" y="901"/>
                        <a:pt x="556" y="901"/>
                        <a:pt x="556" y="888"/>
                      </a:cubicBezTo>
                      <a:cubicBezTo>
                        <a:pt x="543" y="861"/>
                        <a:pt x="503" y="861"/>
                        <a:pt x="464" y="861"/>
                      </a:cubicBezTo>
                      <a:cubicBezTo>
                        <a:pt x="450" y="861"/>
                        <a:pt x="437" y="861"/>
                        <a:pt x="424" y="848"/>
                      </a:cubicBezTo>
                      <a:cubicBezTo>
                        <a:pt x="424" y="848"/>
                        <a:pt x="424" y="848"/>
                        <a:pt x="424" y="835"/>
                      </a:cubicBezTo>
                      <a:cubicBezTo>
                        <a:pt x="424" y="835"/>
                        <a:pt x="424" y="822"/>
                        <a:pt x="437" y="808"/>
                      </a:cubicBezTo>
                      <a:cubicBezTo>
                        <a:pt x="450" y="782"/>
                        <a:pt x="464" y="782"/>
                        <a:pt x="464" y="769"/>
                      </a:cubicBezTo>
                      <a:cubicBezTo>
                        <a:pt x="490" y="742"/>
                        <a:pt x="503" y="729"/>
                        <a:pt x="517" y="702"/>
                      </a:cubicBezTo>
                      <a:cubicBezTo>
                        <a:pt x="530" y="689"/>
                        <a:pt x="543" y="663"/>
                        <a:pt x="570" y="636"/>
                      </a:cubicBezTo>
                      <a:cubicBezTo>
                        <a:pt x="583" y="649"/>
                        <a:pt x="609" y="676"/>
                        <a:pt x="623" y="716"/>
                      </a:cubicBezTo>
                      <a:cubicBezTo>
                        <a:pt x="649" y="742"/>
                        <a:pt x="662" y="755"/>
                        <a:pt x="689" y="782"/>
                      </a:cubicBezTo>
                      <a:cubicBezTo>
                        <a:pt x="702" y="808"/>
                        <a:pt x="715" y="835"/>
                        <a:pt x="728" y="848"/>
                      </a:cubicBezTo>
                      <a:cubicBezTo>
                        <a:pt x="728" y="861"/>
                        <a:pt x="742" y="874"/>
                        <a:pt x="742" y="888"/>
                      </a:cubicBezTo>
                      <a:cubicBezTo>
                        <a:pt x="742" y="901"/>
                        <a:pt x="742" y="901"/>
                        <a:pt x="728" y="914"/>
                      </a:cubicBezTo>
                      <a:lnTo>
                        <a:pt x="702" y="914"/>
                      </a:lnTo>
                      <a:cubicBezTo>
                        <a:pt x="689" y="914"/>
                        <a:pt x="675" y="927"/>
                        <a:pt x="675" y="941"/>
                      </a:cubicBezTo>
                      <a:cubicBezTo>
                        <a:pt x="675" y="954"/>
                        <a:pt x="662" y="967"/>
                        <a:pt x="662" y="967"/>
                      </a:cubicBezTo>
                      <a:cubicBezTo>
                        <a:pt x="662" y="980"/>
                        <a:pt x="675" y="994"/>
                        <a:pt x="689" y="1007"/>
                      </a:cubicBezTo>
                      <a:cubicBezTo>
                        <a:pt x="702" y="1033"/>
                        <a:pt x="728" y="1033"/>
                        <a:pt x="768" y="1033"/>
                      </a:cubicBezTo>
                      <a:lnTo>
                        <a:pt x="1086" y="1033"/>
                      </a:lnTo>
                      <a:cubicBezTo>
                        <a:pt x="1112" y="1033"/>
                        <a:pt x="1139" y="1033"/>
                        <a:pt x="1152" y="1020"/>
                      </a:cubicBezTo>
                      <a:cubicBezTo>
                        <a:pt x="1178" y="1020"/>
                        <a:pt x="1192" y="1007"/>
                        <a:pt x="1192" y="980"/>
                      </a:cubicBezTo>
                      <a:cubicBezTo>
                        <a:pt x="1192" y="954"/>
                        <a:pt x="1178" y="941"/>
                        <a:pt x="1165" y="941"/>
                      </a:cubicBezTo>
                      <a:cubicBezTo>
                        <a:pt x="1139" y="927"/>
                        <a:pt x="1125" y="927"/>
                        <a:pt x="1099" y="927"/>
                      </a:cubicBezTo>
                      <a:cubicBezTo>
                        <a:pt x="1073" y="927"/>
                        <a:pt x="1046" y="914"/>
                        <a:pt x="1033" y="914"/>
                      </a:cubicBezTo>
                      <a:cubicBezTo>
                        <a:pt x="1020" y="914"/>
                        <a:pt x="993" y="914"/>
                        <a:pt x="967" y="901"/>
                      </a:cubicBezTo>
                      <a:cubicBezTo>
                        <a:pt x="967" y="901"/>
                        <a:pt x="953" y="888"/>
                        <a:pt x="940" y="888"/>
                      </a:cubicBezTo>
                      <a:cubicBezTo>
                        <a:pt x="927" y="874"/>
                        <a:pt x="914" y="848"/>
                        <a:pt x="887" y="822"/>
                      </a:cubicBezTo>
                      <a:cubicBezTo>
                        <a:pt x="861" y="795"/>
                        <a:pt x="834" y="755"/>
                        <a:pt x="795" y="716"/>
                      </a:cubicBezTo>
                      <a:cubicBezTo>
                        <a:pt x="755" y="663"/>
                        <a:pt x="715" y="597"/>
                        <a:pt x="649" y="517"/>
                      </a:cubicBezTo>
                      <a:cubicBezTo>
                        <a:pt x="689" y="477"/>
                        <a:pt x="715" y="438"/>
                        <a:pt x="742" y="398"/>
                      </a:cubicBezTo>
                      <a:cubicBezTo>
                        <a:pt x="768" y="358"/>
                        <a:pt x="795" y="319"/>
                        <a:pt x="834" y="266"/>
                      </a:cubicBezTo>
                      <a:cubicBezTo>
                        <a:pt x="861" y="239"/>
                        <a:pt x="874" y="226"/>
                        <a:pt x="900" y="213"/>
                      </a:cubicBezTo>
                      <a:cubicBezTo>
                        <a:pt x="927" y="213"/>
                        <a:pt x="940" y="199"/>
                        <a:pt x="980" y="199"/>
                      </a:cubicBezTo>
                      <a:lnTo>
                        <a:pt x="1125" y="199"/>
                      </a:lnTo>
                      <a:cubicBezTo>
                        <a:pt x="1139" y="199"/>
                        <a:pt x="1152" y="186"/>
                        <a:pt x="1165" y="186"/>
                      </a:cubicBezTo>
                      <a:cubicBezTo>
                        <a:pt x="1178" y="173"/>
                        <a:pt x="1178" y="160"/>
                        <a:pt x="1178" y="147"/>
                      </a:cubicBezTo>
                      <a:cubicBezTo>
                        <a:pt x="1178" y="107"/>
                        <a:pt x="1165" y="80"/>
                        <a:pt x="1125" y="80"/>
                      </a:cubicBezTo>
                      <a:lnTo>
                        <a:pt x="728" y="80"/>
                      </a:lnTo>
                      <a:cubicBezTo>
                        <a:pt x="689" y="80"/>
                        <a:pt x="675" y="80"/>
                        <a:pt x="649" y="94"/>
                      </a:cubicBezTo>
                      <a:cubicBezTo>
                        <a:pt x="636" y="107"/>
                        <a:pt x="623" y="120"/>
                        <a:pt x="623" y="147"/>
                      </a:cubicBezTo>
                      <a:cubicBezTo>
                        <a:pt x="623" y="160"/>
                        <a:pt x="636" y="173"/>
                        <a:pt x="649" y="186"/>
                      </a:cubicBezTo>
                      <a:cubicBezTo>
                        <a:pt x="662" y="186"/>
                        <a:pt x="662" y="199"/>
                        <a:pt x="675" y="199"/>
                      </a:cubicBezTo>
                      <a:cubicBezTo>
                        <a:pt x="675" y="199"/>
                        <a:pt x="689" y="199"/>
                        <a:pt x="689" y="213"/>
                      </a:cubicBezTo>
                      <a:cubicBezTo>
                        <a:pt x="689" y="213"/>
                        <a:pt x="675" y="226"/>
                        <a:pt x="662" y="252"/>
                      </a:cubicBezTo>
                      <a:cubicBezTo>
                        <a:pt x="649" y="266"/>
                        <a:pt x="636" y="292"/>
                        <a:pt x="623" y="319"/>
                      </a:cubicBezTo>
                      <a:lnTo>
                        <a:pt x="570" y="398"/>
                      </a:lnTo>
                      <a:cubicBezTo>
                        <a:pt x="543" y="372"/>
                        <a:pt x="517" y="345"/>
                        <a:pt x="503" y="305"/>
                      </a:cubicBezTo>
                      <a:cubicBezTo>
                        <a:pt x="477" y="279"/>
                        <a:pt x="464" y="252"/>
                        <a:pt x="450" y="239"/>
                      </a:cubicBezTo>
                      <a:cubicBezTo>
                        <a:pt x="437" y="213"/>
                        <a:pt x="424" y="199"/>
                        <a:pt x="411" y="173"/>
                      </a:cubicBezTo>
                      <a:cubicBezTo>
                        <a:pt x="411" y="160"/>
                        <a:pt x="398" y="147"/>
                        <a:pt x="398" y="147"/>
                      </a:cubicBezTo>
                      <a:cubicBezTo>
                        <a:pt x="398" y="133"/>
                        <a:pt x="411" y="133"/>
                        <a:pt x="424" y="133"/>
                      </a:cubicBezTo>
                      <a:lnTo>
                        <a:pt x="477" y="133"/>
                      </a:lnTo>
                      <a:cubicBezTo>
                        <a:pt x="490" y="133"/>
                        <a:pt x="517" y="120"/>
                        <a:pt x="530" y="107"/>
                      </a:cubicBezTo>
                      <a:cubicBezTo>
                        <a:pt x="543" y="94"/>
                        <a:pt x="543" y="80"/>
                        <a:pt x="543" y="67"/>
                      </a:cubicBezTo>
                      <a:cubicBezTo>
                        <a:pt x="543" y="54"/>
                        <a:pt x="543" y="54"/>
                        <a:pt x="543" y="41"/>
                      </a:cubicBezTo>
                      <a:cubicBezTo>
                        <a:pt x="543" y="41"/>
                        <a:pt x="530" y="27"/>
                        <a:pt x="530" y="27"/>
                      </a:cubicBezTo>
                      <a:cubicBezTo>
                        <a:pt x="517" y="14"/>
                        <a:pt x="503" y="14"/>
                        <a:pt x="490" y="1"/>
                      </a:cubicBezTo>
                      <a:close/>
                    </a:path>
                  </a:pathLst>
                </a:custGeom>
                <a:solidFill>
                  <a:srgbClr val="D2D2D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81" name="Google Shape;528;p27">
                  <a:extLst>
                    <a:ext uri="{FF2B5EF4-FFF2-40B4-BE49-F238E27FC236}">
                      <a16:creationId xmlns:a16="http://schemas.microsoft.com/office/drawing/2014/main" id="{3BB91B02-6D7B-4EC1-B236-752097DC6F9F}"/>
                    </a:ext>
                  </a:extLst>
                </p:cNvPr>
                <p:cNvSpPr/>
                <p:nvPr/>
              </p:nvSpPr>
              <p:spPr>
                <a:xfrm>
                  <a:off x="3901430" y="3946218"/>
                  <a:ext cx="60023" cy="1002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86" h="1814" extrusionOk="0">
                      <a:moveTo>
                        <a:pt x="861" y="0"/>
                      </a:moveTo>
                      <a:cubicBezTo>
                        <a:pt x="834" y="0"/>
                        <a:pt x="781" y="0"/>
                        <a:pt x="728" y="14"/>
                      </a:cubicBezTo>
                      <a:lnTo>
                        <a:pt x="530" y="14"/>
                      </a:lnTo>
                      <a:cubicBezTo>
                        <a:pt x="464" y="14"/>
                        <a:pt x="398" y="27"/>
                        <a:pt x="331" y="27"/>
                      </a:cubicBezTo>
                      <a:cubicBezTo>
                        <a:pt x="265" y="40"/>
                        <a:pt x="212" y="40"/>
                        <a:pt x="173" y="40"/>
                      </a:cubicBezTo>
                      <a:cubicBezTo>
                        <a:pt x="146" y="53"/>
                        <a:pt x="133" y="67"/>
                        <a:pt x="133" y="93"/>
                      </a:cubicBezTo>
                      <a:cubicBezTo>
                        <a:pt x="133" y="159"/>
                        <a:pt x="120" y="212"/>
                        <a:pt x="120" y="265"/>
                      </a:cubicBezTo>
                      <a:cubicBezTo>
                        <a:pt x="120" y="318"/>
                        <a:pt x="106" y="358"/>
                        <a:pt x="106" y="397"/>
                      </a:cubicBezTo>
                      <a:cubicBezTo>
                        <a:pt x="106" y="437"/>
                        <a:pt x="93" y="477"/>
                        <a:pt x="93" y="530"/>
                      </a:cubicBezTo>
                      <a:cubicBezTo>
                        <a:pt x="93" y="569"/>
                        <a:pt x="80" y="622"/>
                        <a:pt x="67" y="675"/>
                      </a:cubicBezTo>
                      <a:cubicBezTo>
                        <a:pt x="67" y="702"/>
                        <a:pt x="67" y="715"/>
                        <a:pt x="67" y="742"/>
                      </a:cubicBezTo>
                      <a:cubicBezTo>
                        <a:pt x="67" y="755"/>
                        <a:pt x="67" y="768"/>
                        <a:pt x="67" y="781"/>
                      </a:cubicBezTo>
                      <a:cubicBezTo>
                        <a:pt x="67" y="821"/>
                        <a:pt x="67" y="861"/>
                        <a:pt x="80" y="887"/>
                      </a:cubicBezTo>
                      <a:cubicBezTo>
                        <a:pt x="93" y="914"/>
                        <a:pt x="106" y="927"/>
                        <a:pt x="146" y="927"/>
                      </a:cubicBezTo>
                      <a:cubicBezTo>
                        <a:pt x="159" y="927"/>
                        <a:pt x="173" y="927"/>
                        <a:pt x="212" y="914"/>
                      </a:cubicBezTo>
                      <a:cubicBezTo>
                        <a:pt x="239" y="914"/>
                        <a:pt x="265" y="900"/>
                        <a:pt x="305" y="900"/>
                      </a:cubicBezTo>
                      <a:cubicBezTo>
                        <a:pt x="345" y="887"/>
                        <a:pt x="384" y="874"/>
                        <a:pt x="424" y="874"/>
                      </a:cubicBezTo>
                      <a:cubicBezTo>
                        <a:pt x="464" y="861"/>
                        <a:pt x="503" y="861"/>
                        <a:pt x="556" y="861"/>
                      </a:cubicBezTo>
                      <a:cubicBezTo>
                        <a:pt x="623" y="861"/>
                        <a:pt x="689" y="874"/>
                        <a:pt x="728" y="887"/>
                      </a:cubicBezTo>
                      <a:cubicBezTo>
                        <a:pt x="781" y="914"/>
                        <a:pt x="821" y="940"/>
                        <a:pt x="848" y="967"/>
                      </a:cubicBezTo>
                      <a:cubicBezTo>
                        <a:pt x="874" y="993"/>
                        <a:pt x="901" y="1033"/>
                        <a:pt x="914" y="1072"/>
                      </a:cubicBezTo>
                      <a:cubicBezTo>
                        <a:pt x="914" y="1112"/>
                        <a:pt x="927" y="1152"/>
                        <a:pt x="927" y="1192"/>
                      </a:cubicBezTo>
                      <a:cubicBezTo>
                        <a:pt x="927" y="1244"/>
                        <a:pt x="914" y="1311"/>
                        <a:pt x="887" y="1364"/>
                      </a:cubicBezTo>
                      <a:cubicBezTo>
                        <a:pt x="874" y="1430"/>
                        <a:pt x="834" y="1483"/>
                        <a:pt x="795" y="1522"/>
                      </a:cubicBezTo>
                      <a:cubicBezTo>
                        <a:pt x="742" y="1575"/>
                        <a:pt x="689" y="1615"/>
                        <a:pt x="623" y="1642"/>
                      </a:cubicBezTo>
                      <a:cubicBezTo>
                        <a:pt x="543" y="1668"/>
                        <a:pt x="464" y="1681"/>
                        <a:pt x="371" y="1681"/>
                      </a:cubicBezTo>
                      <a:lnTo>
                        <a:pt x="292" y="1681"/>
                      </a:lnTo>
                      <a:cubicBezTo>
                        <a:pt x="265" y="1668"/>
                        <a:pt x="239" y="1668"/>
                        <a:pt x="212" y="1655"/>
                      </a:cubicBezTo>
                      <a:cubicBezTo>
                        <a:pt x="199" y="1642"/>
                        <a:pt x="173" y="1642"/>
                        <a:pt x="159" y="1628"/>
                      </a:cubicBezTo>
                      <a:cubicBezTo>
                        <a:pt x="146" y="1615"/>
                        <a:pt x="146" y="1602"/>
                        <a:pt x="146" y="1589"/>
                      </a:cubicBezTo>
                      <a:cubicBezTo>
                        <a:pt x="146" y="1562"/>
                        <a:pt x="146" y="1549"/>
                        <a:pt x="159" y="1549"/>
                      </a:cubicBezTo>
                      <a:cubicBezTo>
                        <a:pt x="173" y="1536"/>
                        <a:pt x="199" y="1536"/>
                        <a:pt x="212" y="1536"/>
                      </a:cubicBezTo>
                      <a:cubicBezTo>
                        <a:pt x="226" y="1522"/>
                        <a:pt x="239" y="1522"/>
                        <a:pt x="252" y="1509"/>
                      </a:cubicBezTo>
                      <a:cubicBezTo>
                        <a:pt x="265" y="1496"/>
                        <a:pt x="278" y="1483"/>
                        <a:pt x="278" y="1456"/>
                      </a:cubicBezTo>
                      <a:cubicBezTo>
                        <a:pt x="278" y="1417"/>
                        <a:pt x="265" y="1390"/>
                        <a:pt x="239" y="1377"/>
                      </a:cubicBezTo>
                      <a:cubicBezTo>
                        <a:pt x="226" y="1364"/>
                        <a:pt x="199" y="1364"/>
                        <a:pt x="173" y="1364"/>
                      </a:cubicBezTo>
                      <a:cubicBezTo>
                        <a:pt x="146" y="1364"/>
                        <a:pt x="133" y="1364"/>
                        <a:pt x="106" y="1377"/>
                      </a:cubicBezTo>
                      <a:cubicBezTo>
                        <a:pt x="93" y="1390"/>
                        <a:pt x="67" y="1403"/>
                        <a:pt x="53" y="1417"/>
                      </a:cubicBezTo>
                      <a:cubicBezTo>
                        <a:pt x="40" y="1443"/>
                        <a:pt x="27" y="1456"/>
                        <a:pt x="14" y="1483"/>
                      </a:cubicBezTo>
                      <a:cubicBezTo>
                        <a:pt x="14" y="1509"/>
                        <a:pt x="1" y="1536"/>
                        <a:pt x="1" y="1562"/>
                      </a:cubicBezTo>
                      <a:cubicBezTo>
                        <a:pt x="1" y="1628"/>
                        <a:pt x="27" y="1681"/>
                        <a:pt x="53" y="1708"/>
                      </a:cubicBezTo>
                      <a:cubicBezTo>
                        <a:pt x="80" y="1747"/>
                        <a:pt x="120" y="1774"/>
                        <a:pt x="159" y="1787"/>
                      </a:cubicBezTo>
                      <a:cubicBezTo>
                        <a:pt x="199" y="1800"/>
                        <a:pt x="239" y="1814"/>
                        <a:pt x="278" y="1814"/>
                      </a:cubicBezTo>
                      <a:lnTo>
                        <a:pt x="371" y="1814"/>
                      </a:lnTo>
                      <a:cubicBezTo>
                        <a:pt x="503" y="1814"/>
                        <a:pt x="609" y="1800"/>
                        <a:pt x="689" y="1761"/>
                      </a:cubicBezTo>
                      <a:cubicBezTo>
                        <a:pt x="781" y="1721"/>
                        <a:pt x="861" y="1681"/>
                        <a:pt x="914" y="1615"/>
                      </a:cubicBezTo>
                      <a:cubicBezTo>
                        <a:pt x="980" y="1562"/>
                        <a:pt x="1020" y="1496"/>
                        <a:pt x="1046" y="1417"/>
                      </a:cubicBezTo>
                      <a:cubicBezTo>
                        <a:pt x="1073" y="1350"/>
                        <a:pt x="1086" y="1271"/>
                        <a:pt x="1086" y="1205"/>
                      </a:cubicBezTo>
                      <a:cubicBezTo>
                        <a:pt x="1086" y="1152"/>
                        <a:pt x="1086" y="1086"/>
                        <a:pt x="1059" y="1033"/>
                      </a:cubicBezTo>
                      <a:cubicBezTo>
                        <a:pt x="1046" y="967"/>
                        <a:pt x="1020" y="914"/>
                        <a:pt x="967" y="874"/>
                      </a:cubicBezTo>
                      <a:cubicBezTo>
                        <a:pt x="940" y="821"/>
                        <a:pt x="887" y="781"/>
                        <a:pt x="821" y="755"/>
                      </a:cubicBezTo>
                      <a:cubicBezTo>
                        <a:pt x="755" y="728"/>
                        <a:pt x="662" y="715"/>
                        <a:pt x="570" y="715"/>
                      </a:cubicBezTo>
                      <a:lnTo>
                        <a:pt x="464" y="715"/>
                      </a:lnTo>
                      <a:cubicBezTo>
                        <a:pt x="424" y="728"/>
                        <a:pt x="384" y="728"/>
                        <a:pt x="358" y="742"/>
                      </a:cubicBezTo>
                      <a:cubicBezTo>
                        <a:pt x="318" y="742"/>
                        <a:pt x="292" y="755"/>
                        <a:pt x="265" y="755"/>
                      </a:cubicBezTo>
                      <a:cubicBezTo>
                        <a:pt x="239" y="768"/>
                        <a:pt x="226" y="768"/>
                        <a:pt x="212" y="768"/>
                      </a:cubicBezTo>
                      <a:lnTo>
                        <a:pt x="292" y="199"/>
                      </a:lnTo>
                      <a:cubicBezTo>
                        <a:pt x="318" y="186"/>
                        <a:pt x="345" y="186"/>
                        <a:pt x="398" y="172"/>
                      </a:cubicBezTo>
                      <a:cubicBezTo>
                        <a:pt x="464" y="172"/>
                        <a:pt x="517" y="172"/>
                        <a:pt x="570" y="159"/>
                      </a:cubicBezTo>
                      <a:lnTo>
                        <a:pt x="874" y="159"/>
                      </a:lnTo>
                      <a:cubicBezTo>
                        <a:pt x="901" y="159"/>
                        <a:pt x="914" y="146"/>
                        <a:pt x="940" y="146"/>
                      </a:cubicBezTo>
                      <a:cubicBezTo>
                        <a:pt x="967" y="133"/>
                        <a:pt x="980" y="106"/>
                        <a:pt x="980" y="80"/>
                      </a:cubicBezTo>
                      <a:cubicBezTo>
                        <a:pt x="980" y="53"/>
                        <a:pt x="967" y="27"/>
                        <a:pt x="940" y="27"/>
                      </a:cubicBezTo>
                      <a:cubicBezTo>
                        <a:pt x="927" y="14"/>
                        <a:pt x="887" y="0"/>
                        <a:pt x="861" y="0"/>
                      </a:cubicBezTo>
                      <a:close/>
                    </a:path>
                  </a:pathLst>
                </a:custGeom>
                <a:solidFill>
                  <a:srgbClr val="D2D2D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82" name="Google Shape;529;p27">
                  <a:extLst>
                    <a:ext uri="{FF2B5EF4-FFF2-40B4-BE49-F238E27FC236}">
                      <a16:creationId xmlns:a16="http://schemas.microsoft.com/office/drawing/2014/main" id="{B1E317D3-7F61-4726-AFEC-3EE6B5BF7F5B}"/>
                    </a:ext>
                  </a:extLst>
                </p:cNvPr>
                <p:cNvSpPr/>
                <p:nvPr/>
              </p:nvSpPr>
              <p:spPr>
                <a:xfrm>
                  <a:off x="3885346" y="4261478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503" y="1"/>
                      </a:moveTo>
                      <a:cubicBezTo>
                        <a:pt x="225" y="1"/>
                        <a:pt x="0" y="226"/>
                        <a:pt x="0" y="504"/>
                      </a:cubicBezTo>
                      <a:lnTo>
                        <a:pt x="0" y="2052"/>
                      </a:lnTo>
                      <a:cubicBezTo>
                        <a:pt x="0" y="2383"/>
                        <a:pt x="225" y="2595"/>
                        <a:pt x="503" y="2595"/>
                      </a:cubicBezTo>
                      <a:lnTo>
                        <a:pt x="2052" y="2595"/>
                      </a:lnTo>
                      <a:cubicBezTo>
                        <a:pt x="2383" y="2595"/>
                        <a:pt x="2594" y="2383"/>
                        <a:pt x="2594" y="2052"/>
                      </a:cubicBezTo>
                      <a:lnTo>
                        <a:pt x="2594" y="504"/>
                      </a:lnTo>
                      <a:cubicBezTo>
                        <a:pt x="2594" y="226"/>
                        <a:pt x="2383" y="1"/>
                        <a:pt x="2052" y="1"/>
                      </a:cubicBezTo>
                      <a:close/>
                    </a:path>
                  </a:pathLst>
                </a:custGeom>
                <a:solidFill>
                  <a:srgbClr val="A0A0A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83" name="Google Shape;530;p27">
                  <a:extLst>
                    <a:ext uri="{FF2B5EF4-FFF2-40B4-BE49-F238E27FC236}">
                      <a16:creationId xmlns:a16="http://schemas.microsoft.com/office/drawing/2014/main" id="{A7276B4F-5A31-4A79-ADF0-3EE69A9D6BB2}"/>
                    </a:ext>
                  </a:extLst>
                </p:cNvPr>
                <p:cNvSpPr/>
                <p:nvPr/>
              </p:nvSpPr>
              <p:spPr>
                <a:xfrm>
                  <a:off x="3885346" y="4453872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503" y="1"/>
                      </a:moveTo>
                      <a:cubicBezTo>
                        <a:pt x="225" y="1"/>
                        <a:pt x="0" y="226"/>
                        <a:pt x="0" y="556"/>
                      </a:cubicBezTo>
                      <a:lnTo>
                        <a:pt x="0" y="2092"/>
                      </a:lnTo>
                      <a:cubicBezTo>
                        <a:pt x="0" y="2370"/>
                        <a:pt x="225" y="2595"/>
                        <a:pt x="503" y="2595"/>
                      </a:cubicBezTo>
                      <a:lnTo>
                        <a:pt x="2052" y="2595"/>
                      </a:lnTo>
                      <a:cubicBezTo>
                        <a:pt x="2383" y="2595"/>
                        <a:pt x="2594" y="2370"/>
                        <a:pt x="2594" y="2092"/>
                      </a:cubicBezTo>
                      <a:lnTo>
                        <a:pt x="2594" y="556"/>
                      </a:lnTo>
                      <a:cubicBezTo>
                        <a:pt x="2594" y="226"/>
                        <a:pt x="2383" y="1"/>
                        <a:pt x="2052" y="1"/>
                      </a:cubicBezTo>
                      <a:close/>
                    </a:path>
                  </a:pathLst>
                </a:custGeom>
                <a:solidFill>
                  <a:srgbClr val="A0A0A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84" name="Google Shape;531;p27">
                  <a:extLst>
                    <a:ext uri="{FF2B5EF4-FFF2-40B4-BE49-F238E27FC236}">
                      <a16:creationId xmlns:a16="http://schemas.microsoft.com/office/drawing/2014/main" id="{67393D13-484A-454D-87D9-E4A3469377EE}"/>
                    </a:ext>
                  </a:extLst>
                </p:cNvPr>
                <p:cNvSpPr/>
                <p:nvPr/>
              </p:nvSpPr>
              <p:spPr>
                <a:xfrm>
                  <a:off x="3885346" y="4645549"/>
                  <a:ext cx="143426" cy="3387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6129" extrusionOk="0">
                      <a:moveTo>
                        <a:pt x="503" y="0"/>
                      </a:moveTo>
                      <a:cubicBezTo>
                        <a:pt x="225" y="0"/>
                        <a:pt x="0" y="278"/>
                        <a:pt x="0" y="556"/>
                      </a:cubicBezTo>
                      <a:lnTo>
                        <a:pt x="0" y="5625"/>
                      </a:lnTo>
                      <a:cubicBezTo>
                        <a:pt x="0" y="5903"/>
                        <a:pt x="225" y="6128"/>
                        <a:pt x="503" y="6128"/>
                      </a:cubicBezTo>
                      <a:lnTo>
                        <a:pt x="2052" y="6128"/>
                      </a:lnTo>
                      <a:cubicBezTo>
                        <a:pt x="2383" y="6128"/>
                        <a:pt x="2594" y="5903"/>
                        <a:pt x="2594" y="5625"/>
                      </a:cubicBezTo>
                      <a:lnTo>
                        <a:pt x="2594" y="556"/>
                      </a:lnTo>
                      <a:cubicBezTo>
                        <a:pt x="2594" y="278"/>
                        <a:pt x="2383" y="0"/>
                        <a:pt x="2052" y="0"/>
                      </a:cubicBez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</p:grpSp>
        <p:sp>
          <p:nvSpPr>
            <p:cNvPr id="212" name="Google Shape;532;p27">
              <a:extLst>
                <a:ext uri="{FF2B5EF4-FFF2-40B4-BE49-F238E27FC236}">
                  <a16:creationId xmlns:a16="http://schemas.microsoft.com/office/drawing/2014/main" id="{756B86EB-BDC9-496F-9803-D692702A2F57}"/>
                </a:ext>
              </a:extLst>
            </p:cNvPr>
            <p:cNvSpPr/>
            <p:nvPr/>
          </p:nvSpPr>
          <p:spPr>
            <a:xfrm>
              <a:off x="2415510" y="3608289"/>
              <a:ext cx="278008" cy="1899077"/>
            </a:xfrm>
            <a:custGeom>
              <a:avLst/>
              <a:gdLst/>
              <a:ahLst/>
              <a:cxnLst/>
              <a:rect l="l" t="t" r="r" b="b"/>
              <a:pathLst>
                <a:path w="5030" h="34360" extrusionOk="0">
                  <a:moveTo>
                    <a:pt x="1" y="1"/>
                  </a:moveTo>
                  <a:lnTo>
                    <a:pt x="1" y="34359"/>
                  </a:lnTo>
                  <a:lnTo>
                    <a:pt x="5030" y="34359"/>
                  </a:lnTo>
                  <a:lnTo>
                    <a:pt x="5030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3" name="Google Shape;533;p27">
              <a:extLst>
                <a:ext uri="{FF2B5EF4-FFF2-40B4-BE49-F238E27FC236}">
                  <a16:creationId xmlns:a16="http://schemas.microsoft.com/office/drawing/2014/main" id="{81E796A1-5BC5-4F50-9C7F-FE67D512F613}"/>
                </a:ext>
              </a:extLst>
            </p:cNvPr>
            <p:cNvSpPr/>
            <p:nvPr/>
          </p:nvSpPr>
          <p:spPr>
            <a:xfrm>
              <a:off x="2653282" y="3608289"/>
              <a:ext cx="40237" cy="1899077"/>
            </a:xfrm>
            <a:custGeom>
              <a:avLst/>
              <a:gdLst/>
              <a:ahLst/>
              <a:cxnLst/>
              <a:rect l="l" t="t" r="r" b="b"/>
              <a:pathLst>
                <a:path w="728" h="34360" extrusionOk="0">
                  <a:moveTo>
                    <a:pt x="0" y="1"/>
                  </a:moveTo>
                  <a:lnTo>
                    <a:pt x="0" y="34359"/>
                  </a:lnTo>
                  <a:lnTo>
                    <a:pt x="728" y="34359"/>
                  </a:lnTo>
                  <a:lnTo>
                    <a:pt x="728" y="1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4" name="Google Shape;534;p27">
              <a:extLst>
                <a:ext uri="{FF2B5EF4-FFF2-40B4-BE49-F238E27FC236}">
                  <a16:creationId xmlns:a16="http://schemas.microsoft.com/office/drawing/2014/main" id="{9A6AE7D0-D627-481B-A33D-812CA67904B9}"/>
                </a:ext>
              </a:extLst>
            </p:cNvPr>
            <p:cNvSpPr/>
            <p:nvPr/>
          </p:nvSpPr>
          <p:spPr>
            <a:xfrm>
              <a:off x="2510630" y="3669749"/>
              <a:ext cx="182888" cy="8843"/>
            </a:xfrm>
            <a:custGeom>
              <a:avLst/>
              <a:gdLst/>
              <a:ahLst/>
              <a:cxnLst/>
              <a:rect l="l" t="t" r="r" b="b"/>
              <a:pathLst>
                <a:path w="3309" h="160" extrusionOk="0">
                  <a:moveTo>
                    <a:pt x="0" y="1"/>
                  </a:moveTo>
                  <a:lnTo>
                    <a:pt x="0" y="159"/>
                  </a:lnTo>
                  <a:lnTo>
                    <a:pt x="3309" y="159"/>
                  </a:lnTo>
                  <a:lnTo>
                    <a:pt x="3309" y="1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5" name="Google Shape;535;p27">
              <a:extLst>
                <a:ext uri="{FF2B5EF4-FFF2-40B4-BE49-F238E27FC236}">
                  <a16:creationId xmlns:a16="http://schemas.microsoft.com/office/drawing/2014/main" id="{557306C8-242D-4DBA-8FB4-94849A3A1AFC}"/>
                </a:ext>
              </a:extLst>
            </p:cNvPr>
            <p:cNvSpPr/>
            <p:nvPr/>
          </p:nvSpPr>
          <p:spPr>
            <a:xfrm>
              <a:off x="2571316" y="3745856"/>
              <a:ext cx="122202" cy="8788"/>
            </a:xfrm>
            <a:custGeom>
              <a:avLst/>
              <a:gdLst/>
              <a:ahLst/>
              <a:cxnLst/>
              <a:rect l="l" t="t" r="r" b="b"/>
              <a:pathLst>
                <a:path w="2211" h="159" extrusionOk="0">
                  <a:moveTo>
                    <a:pt x="1" y="0"/>
                  </a:moveTo>
                  <a:lnTo>
                    <a:pt x="1" y="159"/>
                  </a:lnTo>
                  <a:lnTo>
                    <a:pt x="2211" y="159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6" name="Google Shape;536;p27">
              <a:extLst>
                <a:ext uri="{FF2B5EF4-FFF2-40B4-BE49-F238E27FC236}">
                  <a16:creationId xmlns:a16="http://schemas.microsoft.com/office/drawing/2014/main" id="{37BD1422-08DB-40E3-9969-56CAB3BF27B8}"/>
                </a:ext>
              </a:extLst>
            </p:cNvPr>
            <p:cNvSpPr/>
            <p:nvPr/>
          </p:nvSpPr>
          <p:spPr>
            <a:xfrm>
              <a:off x="2571316" y="3848990"/>
              <a:ext cx="122202" cy="12491"/>
            </a:xfrm>
            <a:custGeom>
              <a:avLst/>
              <a:gdLst/>
              <a:ahLst/>
              <a:cxnLst/>
              <a:rect l="l" t="t" r="r" b="b"/>
              <a:pathLst>
                <a:path w="2211" h="226" extrusionOk="0">
                  <a:moveTo>
                    <a:pt x="1" y="0"/>
                  </a:moveTo>
                  <a:lnTo>
                    <a:pt x="1" y="225"/>
                  </a:lnTo>
                  <a:lnTo>
                    <a:pt x="2211" y="225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7" name="Google Shape;537;p27">
              <a:extLst>
                <a:ext uri="{FF2B5EF4-FFF2-40B4-BE49-F238E27FC236}">
                  <a16:creationId xmlns:a16="http://schemas.microsoft.com/office/drawing/2014/main" id="{F8B6D48A-0D31-48F5-88FC-5D4331A434F5}"/>
                </a:ext>
              </a:extLst>
            </p:cNvPr>
            <p:cNvSpPr/>
            <p:nvPr/>
          </p:nvSpPr>
          <p:spPr>
            <a:xfrm>
              <a:off x="2571316" y="3955771"/>
              <a:ext cx="122202" cy="9562"/>
            </a:xfrm>
            <a:custGeom>
              <a:avLst/>
              <a:gdLst/>
              <a:ahLst/>
              <a:cxnLst/>
              <a:rect l="l" t="t" r="r" b="b"/>
              <a:pathLst>
                <a:path w="2211" h="173" extrusionOk="0">
                  <a:moveTo>
                    <a:pt x="1" y="1"/>
                  </a:moveTo>
                  <a:lnTo>
                    <a:pt x="1" y="173"/>
                  </a:lnTo>
                  <a:lnTo>
                    <a:pt x="2211" y="173"/>
                  </a:lnTo>
                  <a:lnTo>
                    <a:pt x="2211" y="1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8" name="Google Shape;538;p27">
              <a:extLst>
                <a:ext uri="{FF2B5EF4-FFF2-40B4-BE49-F238E27FC236}">
                  <a16:creationId xmlns:a16="http://schemas.microsoft.com/office/drawing/2014/main" id="{A451E4C8-67B5-4AB9-BC4B-F50ACFB56831}"/>
                </a:ext>
              </a:extLst>
            </p:cNvPr>
            <p:cNvSpPr/>
            <p:nvPr/>
          </p:nvSpPr>
          <p:spPr>
            <a:xfrm>
              <a:off x="2571316" y="4120365"/>
              <a:ext cx="122202" cy="9562"/>
            </a:xfrm>
            <a:custGeom>
              <a:avLst/>
              <a:gdLst/>
              <a:ahLst/>
              <a:cxnLst/>
              <a:rect l="l" t="t" r="r" b="b"/>
              <a:pathLst>
                <a:path w="2211" h="173" extrusionOk="0">
                  <a:moveTo>
                    <a:pt x="1" y="0"/>
                  </a:moveTo>
                  <a:lnTo>
                    <a:pt x="1" y="173"/>
                  </a:lnTo>
                  <a:lnTo>
                    <a:pt x="2211" y="173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9" name="Google Shape;539;p27">
              <a:extLst>
                <a:ext uri="{FF2B5EF4-FFF2-40B4-BE49-F238E27FC236}">
                  <a16:creationId xmlns:a16="http://schemas.microsoft.com/office/drawing/2014/main" id="{90304A48-6E5B-4376-AE6F-9F45056E29BA}"/>
                </a:ext>
              </a:extLst>
            </p:cNvPr>
            <p:cNvSpPr/>
            <p:nvPr/>
          </p:nvSpPr>
          <p:spPr>
            <a:xfrm>
              <a:off x="2571316" y="4227147"/>
              <a:ext cx="122202" cy="9562"/>
            </a:xfrm>
            <a:custGeom>
              <a:avLst/>
              <a:gdLst/>
              <a:ahLst/>
              <a:cxnLst/>
              <a:rect l="l" t="t" r="r" b="b"/>
              <a:pathLst>
                <a:path w="2211" h="173" extrusionOk="0">
                  <a:moveTo>
                    <a:pt x="1" y="1"/>
                  </a:moveTo>
                  <a:lnTo>
                    <a:pt x="1" y="173"/>
                  </a:lnTo>
                  <a:lnTo>
                    <a:pt x="2211" y="173"/>
                  </a:lnTo>
                  <a:lnTo>
                    <a:pt x="2211" y="1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0" name="Google Shape;540;p27">
              <a:extLst>
                <a:ext uri="{FF2B5EF4-FFF2-40B4-BE49-F238E27FC236}">
                  <a16:creationId xmlns:a16="http://schemas.microsoft.com/office/drawing/2014/main" id="{D6204825-D4BE-488A-BAD7-A8F242BD5C95}"/>
                </a:ext>
              </a:extLst>
            </p:cNvPr>
            <p:cNvSpPr/>
            <p:nvPr/>
          </p:nvSpPr>
          <p:spPr>
            <a:xfrm>
              <a:off x="2571316" y="4333984"/>
              <a:ext cx="122202" cy="8788"/>
            </a:xfrm>
            <a:custGeom>
              <a:avLst/>
              <a:gdLst/>
              <a:ahLst/>
              <a:cxnLst/>
              <a:rect l="l" t="t" r="r" b="b"/>
              <a:pathLst>
                <a:path w="2211" h="159" extrusionOk="0">
                  <a:moveTo>
                    <a:pt x="1" y="0"/>
                  </a:moveTo>
                  <a:lnTo>
                    <a:pt x="1" y="159"/>
                  </a:lnTo>
                  <a:lnTo>
                    <a:pt x="2211" y="159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1" name="Google Shape;541;p27">
              <a:extLst>
                <a:ext uri="{FF2B5EF4-FFF2-40B4-BE49-F238E27FC236}">
                  <a16:creationId xmlns:a16="http://schemas.microsoft.com/office/drawing/2014/main" id="{571064EF-0C69-47FB-9B3F-AB748AC09695}"/>
                </a:ext>
              </a:extLst>
            </p:cNvPr>
            <p:cNvSpPr/>
            <p:nvPr/>
          </p:nvSpPr>
          <p:spPr>
            <a:xfrm>
              <a:off x="2571316" y="4495649"/>
              <a:ext cx="122202" cy="8788"/>
            </a:xfrm>
            <a:custGeom>
              <a:avLst/>
              <a:gdLst/>
              <a:ahLst/>
              <a:cxnLst/>
              <a:rect l="l" t="t" r="r" b="b"/>
              <a:pathLst>
                <a:path w="2211" h="159" extrusionOk="0">
                  <a:moveTo>
                    <a:pt x="1" y="0"/>
                  </a:moveTo>
                  <a:lnTo>
                    <a:pt x="1" y="159"/>
                  </a:lnTo>
                  <a:lnTo>
                    <a:pt x="2211" y="159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" name="Google Shape;542;p27">
              <a:extLst>
                <a:ext uri="{FF2B5EF4-FFF2-40B4-BE49-F238E27FC236}">
                  <a16:creationId xmlns:a16="http://schemas.microsoft.com/office/drawing/2014/main" id="{AB9583F4-9E14-4948-B93B-30114C08478E}"/>
                </a:ext>
              </a:extLst>
            </p:cNvPr>
            <p:cNvSpPr/>
            <p:nvPr/>
          </p:nvSpPr>
          <p:spPr>
            <a:xfrm>
              <a:off x="2571316" y="4598782"/>
              <a:ext cx="122202" cy="12491"/>
            </a:xfrm>
            <a:custGeom>
              <a:avLst/>
              <a:gdLst/>
              <a:ahLst/>
              <a:cxnLst/>
              <a:rect l="l" t="t" r="r" b="b"/>
              <a:pathLst>
                <a:path w="2211" h="226" extrusionOk="0">
                  <a:moveTo>
                    <a:pt x="1" y="0"/>
                  </a:moveTo>
                  <a:lnTo>
                    <a:pt x="1" y="225"/>
                  </a:lnTo>
                  <a:lnTo>
                    <a:pt x="2211" y="225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" name="Google Shape;543;p27">
              <a:extLst>
                <a:ext uri="{FF2B5EF4-FFF2-40B4-BE49-F238E27FC236}">
                  <a16:creationId xmlns:a16="http://schemas.microsoft.com/office/drawing/2014/main" id="{38BAEA61-3FBB-46DD-BDFA-55BC2F3A01CB}"/>
                </a:ext>
              </a:extLst>
            </p:cNvPr>
            <p:cNvSpPr/>
            <p:nvPr/>
          </p:nvSpPr>
          <p:spPr>
            <a:xfrm>
              <a:off x="2571316" y="4705564"/>
              <a:ext cx="122202" cy="9562"/>
            </a:xfrm>
            <a:custGeom>
              <a:avLst/>
              <a:gdLst/>
              <a:ahLst/>
              <a:cxnLst/>
              <a:rect l="l" t="t" r="r" b="b"/>
              <a:pathLst>
                <a:path w="2211" h="173" extrusionOk="0">
                  <a:moveTo>
                    <a:pt x="1" y="1"/>
                  </a:moveTo>
                  <a:lnTo>
                    <a:pt x="1" y="173"/>
                  </a:lnTo>
                  <a:lnTo>
                    <a:pt x="2211" y="173"/>
                  </a:lnTo>
                  <a:lnTo>
                    <a:pt x="2211" y="1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" name="Google Shape;544;p27">
              <a:extLst>
                <a:ext uri="{FF2B5EF4-FFF2-40B4-BE49-F238E27FC236}">
                  <a16:creationId xmlns:a16="http://schemas.microsoft.com/office/drawing/2014/main" id="{C0A4EDB6-62E1-4DFF-B62C-5E263E10B5DD}"/>
                </a:ext>
              </a:extLst>
            </p:cNvPr>
            <p:cNvSpPr/>
            <p:nvPr/>
          </p:nvSpPr>
          <p:spPr>
            <a:xfrm>
              <a:off x="2571316" y="4867229"/>
              <a:ext cx="122202" cy="12491"/>
            </a:xfrm>
            <a:custGeom>
              <a:avLst/>
              <a:gdLst/>
              <a:ahLst/>
              <a:cxnLst/>
              <a:rect l="l" t="t" r="r" b="b"/>
              <a:pathLst>
                <a:path w="2211" h="226" extrusionOk="0">
                  <a:moveTo>
                    <a:pt x="1" y="1"/>
                  </a:moveTo>
                  <a:lnTo>
                    <a:pt x="1" y="226"/>
                  </a:lnTo>
                  <a:lnTo>
                    <a:pt x="2211" y="226"/>
                  </a:lnTo>
                  <a:lnTo>
                    <a:pt x="2211" y="1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" name="Google Shape;545;p27">
              <a:extLst>
                <a:ext uri="{FF2B5EF4-FFF2-40B4-BE49-F238E27FC236}">
                  <a16:creationId xmlns:a16="http://schemas.microsoft.com/office/drawing/2014/main" id="{A2251814-6D4A-43F9-9D21-F2924CF3BD4B}"/>
                </a:ext>
              </a:extLst>
            </p:cNvPr>
            <p:cNvSpPr/>
            <p:nvPr/>
          </p:nvSpPr>
          <p:spPr>
            <a:xfrm>
              <a:off x="2571316" y="4974010"/>
              <a:ext cx="122202" cy="8843"/>
            </a:xfrm>
            <a:custGeom>
              <a:avLst/>
              <a:gdLst/>
              <a:ahLst/>
              <a:cxnLst/>
              <a:rect l="l" t="t" r="r" b="b"/>
              <a:pathLst>
                <a:path w="2211" h="160" extrusionOk="0">
                  <a:moveTo>
                    <a:pt x="1" y="1"/>
                  </a:moveTo>
                  <a:lnTo>
                    <a:pt x="1" y="160"/>
                  </a:lnTo>
                  <a:lnTo>
                    <a:pt x="2211" y="160"/>
                  </a:lnTo>
                  <a:lnTo>
                    <a:pt x="2211" y="1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" name="Google Shape;546;p27">
              <a:extLst>
                <a:ext uri="{FF2B5EF4-FFF2-40B4-BE49-F238E27FC236}">
                  <a16:creationId xmlns:a16="http://schemas.microsoft.com/office/drawing/2014/main" id="{9CAD2FF1-0C28-48DD-8631-EB60EBA18E7D}"/>
                </a:ext>
              </a:extLst>
            </p:cNvPr>
            <p:cNvSpPr/>
            <p:nvPr/>
          </p:nvSpPr>
          <p:spPr>
            <a:xfrm>
              <a:off x="2571316" y="5080847"/>
              <a:ext cx="122202" cy="8843"/>
            </a:xfrm>
            <a:custGeom>
              <a:avLst/>
              <a:gdLst/>
              <a:ahLst/>
              <a:cxnLst/>
              <a:rect l="l" t="t" r="r" b="b"/>
              <a:pathLst>
                <a:path w="2211" h="160" extrusionOk="0">
                  <a:moveTo>
                    <a:pt x="1" y="0"/>
                  </a:moveTo>
                  <a:lnTo>
                    <a:pt x="1" y="159"/>
                  </a:lnTo>
                  <a:lnTo>
                    <a:pt x="2211" y="159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" name="Google Shape;547;p27">
              <a:extLst>
                <a:ext uri="{FF2B5EF4-FFF2-40B4-BE49-F238E27FC236}">
                  <a16:creationId xmlns:a16="http://schemas.microsoft.com/office/drawing/2014/main" id="{A95F1797-8713-46FC-8BB5-6A9FC408FA82}"/>
                </a:ext>
              </a:extLst>
            </p:cNvPr>
            <p:cNvSpPr/>
            <p:nvPr/>
          </p:nvSpPr>
          <p:spPr>
            <a:xfrm>
              <a:off x="2571316" y="5242512"/>
              <a:ext cx="122202" cy="8843"/>
            </a:xfrm>
            <a:custGeom>
              <a:avLst/>
              <a:gdLst/>
              <a:ahLst/>
              <a:cxnLst/>
              <a:rect l="l" t="t" r="r" b="b"/>
              <a:pathLst>
                <a:path w="2211" h="160" extrusionOk="0">
                  <a:moveTo>
                    <a:pt x="1" y="0"/>
                  </a:moveTo>
                  <a:lnTo>
                    <a:pt x="1" y="159"/>
                  </a:lnTo>
                  <a:lnTo>
                    <a:pt x="2211" y="159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" name="Google Shape;548;p27">
              <a:extLst>
                <a:ext uri="{FF2B5EF4-FFF2-40B4-BE49-F238E27FC236}">
                  <a16:creationId xmlns:a16="http://schemas.microsoft.com/office/drawing/2014/main" id="{ED31FC63-D703-4B59-8884-B6B31AFA0B6F}"/>
                </a:ext>
              </a:extLst>
            </p:cNvPr>
            <p:cNvSpPr/>
            <p:nvPr/>
          </p:nvSpPr>
          <p:spPr>
            <a:xfrm>
              <a:off x="2571316" y="5348575"/>
              <a:ext cx="122202" cy="9562"/>
            </a:xfrm>
            <a:custGeom>
              <a:avLst/>
              <a:gdLst/>
              <a:ahLst/>
              <a:cxnLst/>
              <a:rect l="l" t="t" r="r" b="b"/>
              <a:pathLst>
                <a:path w="2211" h="173" extrusionOk="0">
                  <a:moveTo>
                    <a:pt x="1" y="0"/>
                  </a:moveTo>
                  <a:lnTo>
                    <a:pt x="1" y="172"/>
                  </a:lnTo>
                  <a:lnTo>
                    <a:pt x="2211" y="172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" name="Google Shape;549;p27">
              <a:extLst>
                <a:ext uri="{FF2B5EF4-FFF2-40B4-BE49-F238E27FC236}">
                  <a16:creationId xmlns:a16="http://schemas.microsoft.com/office/drawing/2014/main" id="{6933254A-2B66-4231-85FE-4A59FB922D9B}"/>
                </a:ext>
              </a:extLst>
            </p:cNvPr>
            <p:cNvSpPr/>
            <p:nvPr/>
          </p:nvSpPr>
          <p:spPr>
            <a:xfrm>
              <a:off x="2571316" y="5452427"/>
              <a:ext cx="122202" cy="12491"/>
            </a:xfrm>
            <a:custGeom>
              <a:avLst/>
              <a:gdLst/>
              <a:ahLst/>
              <a:cxnLst/>
              <a:rect l="l" t="t" r="r" b="b"/>
              <a:pathLst>
                <a:path w="2211" h="226" extrusionOk="0">
                  <a:moveTo>
                    <a:pt x="1" y="1"/>
                  </a:moveTo>
                  <a:lnTo>
                    <a:pt x="1" y="226"/>
                  </a:lnTo>
                  <a:lnTo>
                    <a:pt x="2211" y="226"/>
                  </a:lnTo>
                  <a:lnTo>
                    <a:pt x="2211" y="1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" name="Google Shape;550;p27">
              <a:extLst>
                <a:ext uri="{FF2B5EF4-FFF2-40B4-BE49-F238E27FC236}">
                  <a16:creationId xmlns:a16="http://schemas.microsoft.com/office/drawing/2014/main" id="{D8572276-64CC-425D-A478-F43E1A7C7328}"/>
                </a:ext>
              </a:extLst>
            </p:cNvPr>
            <p:cNvSpPr/>
            <p:nvPr/>
          </p:nvSpPr>
          <p:spPr>
            <a:xfrm>
              <a:off x="2510630" y="4041384"/>
              <a:ext cx="182888" cy="12491"/>
            </a:xfrm>
            <a:custGeom>
              <a:avLst/>
              <a:gdLst/>
              <a:ahLst/>
              <a:cxnLst/>
              <a:rect l="l" t="t" r="r" b="b"/>
              <a:pathLst>
                <a:path w="3309" h="226" extrusionOk="0">
                  <a:moveTo>
                    <a:pt x="0" y="0"/>
                  </a:moveTo>
                  <a:lnTo>
                    <a:pt x="0" y="225"/>
                  </a:lnTo>
                  <a:lnTo>
                    <a:pt x="3309" y="225"/>
                  </a:lnTo>
                  <a:lnTo>
                    <a:pt x="3309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1" name="Google Shape;551;p27">
              <a:extLst>
                <a:ext uri="{FF2B5EF4-FFF2-40B4-BE49-F238E27FC236}">
                  <a16:creationId xmlns:a16="http://schemas.microsoft.com/office/drawing/2014/main" id="{EA446A83-B25D-4578-A366-F5EED8714B4A}"/>
                </a:ext>
              </a:extLst>
            </p:cNvPr>
            <p:cNvSpPr/>
            <p:nvPr/>
          </p:nvSpPr>
          <p:spPr>
            <a:xfrm>
              <a:off x="2510630" y="4415894"/>
              <a:ext cx="182888" cy="9562"/>
            </a:xfrm>
            <a:custGeom>
              <a:avLst/>
              <a:gdLst/>
              <a:ahLst/>
              <a:cxnLst/>
              <a:rect l="l" t="t" r="r" b="b"/>
              <a:pathLst>
                <a:path w="3309" h="173" extrusionOk="0">
                  <a:moveTo>
                    <a:pt x="0" y="0"/>
                  </a:moveTo>
                  <a:lnTo>
                    <a:pt x="0" y="173"/>
                  </a:lnTo>
                  <a:lnTo>
                    <a:pt x="3309" y="173"/>
                  </a:lnTo>
                  <a:lnTo>
                    <a:pt x="3309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2" name="Google Shape;552;p27">
              <a:extLst>
                <a:ext uri="{FF2B5EF4-FFF2-40B4-BE49-F238E27FC236}">
                  <a16:creationId xmlns:a16="http://schemas.microsoft.com/office/drawing/2014/main" id="{4B465406-CCEB-41F6-9969-AAFE60350B4F}"/>
                </a:ext>
              </a:extLst>
            </p:cNvPr>
            <p:cNvSpPr/>
            <p:nvPr/>
          </p:nvSpPr>
          <p:spPr>
            <a:xfrm>
              <a:off x="2510630" y="4788248"/>
              <a:ext cx="182888" cy="8843"/>
            </a:xfrm>
            <a:custGeom>
              <a:avLst/>
              <a:gdLst/>
              <a:ahLst/>
              <a:cxnLst/>
              <a:rect l="l" t="t" r="r" b="b"/>
              <a:pathLst>
                <a:path w="3309" h="160" extrusionOk="0">
                  <a:moveTo>
                    <a:pt x="0" y="0"/>
                  </a:moveTo>
                  <a:lnTo>
                    <a:pt x="0" y="159"/>
                  </a:lnTo>
                  <a:lnTo>
                    <a:pt x="3309" y="159"/>
                  </a:lnTo>
                  <a:lnTo>
                    <a:pt x="3309" y="0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3" name="Google Shape;553;p27">
              <a:extLst>
                <a:ext uri="{FF2B5EF4-FFF2-40B4-BE49-F238E27FC236}">
                  <a16:creationId xmlns:a16="http://schemas.microsoft.com/office/drawing/2014/main" id="{B07E5668-BE47-49D8-9F0D-CE8F181A746A}"/>
                </a:ext>
              </a:extLst>
            </p:cNvPr>
            <p:cNvSpPr/>
            <p:nvPr/>
          </p:nvSpPr>
          <p:spPr>
            <a:xfrm>
              <a:off x="2510630" y="5162757"/>
              <a:ext cx="182888" cy="9562"/>
            </a:xfrm>
            <a:custGeom>
              <a:avLst/>
              <a:gdLst/>
              <a:ahLst/>
              <a:cxnLst/>
              <a:rect l="l" t="t" r="r" b="b"/>
              <a:pathLst>
                <a:path w="3309" h="173" extrusionOk="0">
                  <a:moveTo>
                    <a:pt x="0" y="1"/>
                  </a:moveTo>
                  <a:lnTo>
                    <a:pt x="0" y="173"/>
                  </a:lnTo>
                  <a:lnTo>
                    <a:pt x="3309" y="173"/>
                  </a:lnTo>
                  <a:lnTo>
                    <a:pt x="3309" y="1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4" name="Google Shape;554;p27">
              <a:extLst>
                <a:ext uri="{FF2B5EF4-FFF2-40B4-BE49-F238E27FC236}">
                  <a16:creationId xmlns:a16="http://schemas.microsoft.com/office/drawing/2014/main" id="{98052098-82D0-4C42-8D07-08E76756DAA9}"/>
                </a:ext>
              </a:extLst>
            </p:cNvPr>
            <p:cNvSpPr/>
            <p:nvPr/>
          </p:nvSpPr>
          <p:spPr>
            <a:xfrm>
              <a:off x="2598398" y="4303254"/>
              <a:ext cx="317526" cy="1058089"/>
            </a:xfrm>
            <a:custGeom>
              <a:avLst/>
              <a:gdLst/>
              <a:ahLst/>
              <a:cxnLst/>
              <a:rect l="l" t="t" r="r" b="b"/>
              <a:pathLst>
                <a:path w="5745" h="19144" extrusionOk="0">
                  <a:moveTo>
                    <a:pt x="3097" y="0"/>
                  </a:moveTo>
                  <a:lnTo>
                    <a:pt x="450" y="331"/>
                  </a:lnTo>
                  <a:cubicBezTo>
                    <a:pt x="67" y="2263"/>
                    <a:pt x="0" y="5466"/>
                    <a:pt x="397" y="8987"/>
                  </a:cubicBezTo>
                  <a:cubicBezTo>
                    <a:pt x="1047" y="14626"/>
                    <a:pt x="2590" y="19143"/>
                    <a:pt x="3848" y="19143"/>
                  </a:cubicBezTo>
                  <a:cubicBezTo>
                    <a:pt x="3872" y="19143"/>
                    <a:pt x="3895" y="19142"/>
                    <a:pt x="3918" y="19138"/>
                  </a:cubicBezTo>
                  <a:cubicBezTo>
                    <a:pt x="5242" y="18980"/>
                    <a:pt x="5744" y="14228"/>
                    <a:pt x="5083" y="8497"/>
                  </a:cubicBezTo>
                  <a:cubicBezTo>
                    <a:pt x="4633" y="4911"/>
                    <a:pt x="3918" y="1827"/>
                    <a:pt x="3097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5" name="Google Shape;555;p27">
              <a:extLst>
                <a:ext uri="{FF2B5EF4-FFF2-40B4-BE49-F238E27FC236}">
                  <a16:creationId xmlns:a16="http://schemas.microsoft.com/office/drawing/2014/main" id="{DDCD966B-1DCF-45C6-988F-74F6AA004565}"/>
                </a:ext>
              </a:extLst>
            </p:cNvPr>
            <p:cNvSpPr/>
            <p:nvPr/>
          </p:nvSpPr>
          <p:spPr>
            <a:xfrm>
              <a:off x="2607905" y="4617077"/>
              <a:ext cx="286796" cy="744266"/>
            </a:xfrm>
            <a:custGeom>
              <a:avLst/>
              <a:gdLst/>
              <a:ahLst/>
              <a:cxnLst/>
              <a:rect l="l" t="t" r="r" b="b"/>
              <a:pathLst>
                <a:path w="5189" h="13466" extrusionOk="0">
                  <a:moveTo>
                    <a:pt x="0" y="0"/>
                  </a:moveTo>
                  <a:cubicBezTo>
                    <a:pt x="53" y="1059"/>
                    <a:pt x="106" y="2158"/>
                    <a:pt x="225" y="3309"/>
                  </a:cubicBezTo>
                  <a:cubicBezTo>
                    <a:pt x="875" y="8948"/>
                    <a:pt x="2418" y="13465"/>
                    <a:pt x="3676" y="13465"/>
                  </a:cubicBezTo>
                  <a:cubicBezTo>
                    <a:pt x="3700" y="13465"/>
                    <a:pt x="3723" y="13464"/>
                    <a:pt x="3746" y="13460"/>
                  </a:cubicBezTo>
                  <a:cubicBezTo>
                    <a:pt x="4686" y="13355"/>
                    <a:pt x="5189" y="10919"/>
                    <a:pt x="5189" y="7505"/>
                  </a:cubicBezTo>
                  <a:lnTo>
                    <a:pt x="5189" y="7505"/>
                  </a:lnTo>
                  <a:cubicBezTo>
                    <a:pt x="4695" y="7986"/>
                    <a:pt x="4237" y="8200"/>
                    <a:pt x="3813" y="8200"/>
                  </a:cubicBezTo>
                  <a:cubicBezTo>
                    <a:pt x="1860" y="8200"/>
                    <a:pt x="631" y="3676"/>
                    <a:pt x="0" y="0"/>
                  </a:cubicBezTo>
                  <a:close/>
                </a:path>
              </a:pathLst>
            </a:custGeom>
            <a:solidFill>
              <a:srgbClr val="BDB8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6" name="Google Shape;556;p27">
              <a:extLst>
                <a:ext uri="{FF2B5EF4-FFF2-40B4-BE49-F238E27FC236}">
                  <a16:creationId xmlns:a16="http://schemas.microsoft.com/office/drawing/2014/main" id="{32CB2EA9-2433-46C6-8B28-BB719B1E6FEF}"/>
                </a:ext>
              </a:extLst>
            </p:cNvPr>
            <p:cNvSpPr/>
            <p:nvPr/>
          </p:nvSpPr>
          <p:spPr>
            <a:xfrm>
              <a:off x="2723474" y="4415452"/>
              <a:ext cx="101034" cy="247886"/>
            </a:xfrm>
            <a:custGeom>
              <a:avLst/>
              <a:gdLst/>
              <a:ahLst/>
              <a:cxnLst/>
              <a:rect l="l" t="t" r="r" b="b"/>
              <a:pathLst>
                <a:path w="1828" h="4485" extrusionOk="0">
                  <a:moveTo>
                    <a:pt x="561" y="1"/>
                  </a:moveTo>
                  <a:cubicBezTo>
                    <a:pt x="542" y="1"/>
                    <a:pt x="522" y="3"/>
                    <a:pt x="504" y="8"/>
                  </a:cubicBezTo>
                  <a:cubicBezTo>
                    <a:pt x="173" y="75"/>
                    <a:pt x="1" y="1120"/>
                    <a:pt x="226" y="2325"/>
                  </a:cubicBezTo>
                  <a:cubicBezTo>
                    <a:pt x="445" y="3561"/>
                    <a:pt x="914" y="4484"/>
                    <a:pt x="1244" y="4484"/>
                  </a:cubicBezTo>
                  <a:cubicBezTo>
                    <a:pt x="1253" y="4484"/>
                    <a:pt x="1262" y="4483"/>
                    <a:pt x="1271" y="4482"/>
                  </a:cubicBezTo>
                  <a:cubicBezTo>
                    <a:pt x="1655" y="4376"/>
                    <a:pt x="1827" y="3317"/>
                    <a:pt x="1602" y="2113"/>
                  </a:cubicBezTo>
                  <a:cubicBezTo>
                    <a:pt x="1388" y="955"/>
                    <a:pt x="935" y="1"/>
                    <a:pt x="561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7" name="Google Shape;557;p27">
              <a:extLst>
                <a:ext uri="{FF2B5EF4-FFF2-40B4-BE49-F238E27FC236}">
                  <a16:creationId xmlns:a16="http://schemas.microsoft.com/office/drawing/2014/main" id="{F8C8A1F7-9E5D-43E5-A185-E58EA3A619AA}"/>
                </a:ext>
              </a:extLst>
            </p:cNvPr>
            <p:cNvSpPr/>
            <p:nvPr/>
          </p:nvSpPr>
          <p:spPr>
            <a:xfrm>
              <a:off x="2525221" y="3916253"/>
              <a:ext cx="396562" cy="371691"/>
            </a:xfrm>
            <a:custGeom>
              <a:avLst/>
              <a:gdLst/>
              <a:ahLst/>
              <a:cxnLst/>
              <a:rect l="l" t="t" r="r" b="b"/>
              <a:pathLst>
                <a:path w="7175" h="6725" extrusionOk="0">
                  <a:moveTo>
                    <a:pt x="993" y="1"/>
                  </a:moveTo>
                  <a:cubicBezTo>
                    <a:pt x="2317" y="2489"/>
                    <a:pt x="663" y="2595"/>
                    <a:pt x="332" y="4143"/>
                  </a:cubicBezTo>
                  <a:cubicBezTo>
                    <a:pt x="1" y="5679"/>
                    <a:pt x="1443" y="6724"/>
                    <a:pt x="1443" y="6724"/>
                  </a:cubicBezTo>
                  <a:lnTo>
                    <a:pt x="4580" y="6393"/>
                  </a:lnTo>
                  <a:cubicBezTo>
                    <a:pt x="7174" y="1430"/>
                    <a:pt x="994" y="1"/>
                    <a:pt x="99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8" name="Google Shape;558;p27">
              <a:extLst>
                <a:ext uri="{FF2B5EF4-FFF2-40B4-BE49-F238E27FC236}">
                  <a16:creationId xmlns:a16="http://schemas.microsoft.com/office/drawing/2014/main" id="{3150328E-E438-446D-913A-0E053202E519}"/>
                </a:ext>
              </a:extLst>
            </p:cNvPr>
            <p:cNvSpPr/>
            <p:nvPr/>
          </p:nvSpPr>
          <p:spPr>
            <a:xfrm>
              <a:off x="2568387" y="4063935"/>
              <a:ext cx="246559" cy="224009"/>
            </a:xfrm>
            <a:custGeom>
              <a:avLst/>
              <a:gdLst/>
              <a:ahLst/>
              <a:cxnLst/>
              <a:rect l="l" t="t" r="r" b="b"/>
              <a:pathLst>
                <a:path w="4461" h="4053" extrusionOk="0">
                  <a:moveTo>
                    <a:pt x="3299" y="0"/>
                  </a:moveTo>
                  <a:cubicBezTo>
                    <a:pt x="3169" y="0"/>
                    <a:pt x="3085" y="164"/>
                    <a:pt x="3085" y="585"/>
                  </a:cubicBezTo>
                  <a:cubicBezTo>
                    <a:pt x="3069" y="1166"/>
                    <a:pt x="2954" y="1354"/>
                    <a:pt x="2792" y="1354"/>
                  </a:cubicBezTo>
                  <a:cubicBezTo>
                    <a:pt x="2490" y="1354"/>
                    <a:pt x="2027" y="703"/>
                    <a:pt x="1739" y="703"/>
                  </a:cubicBezTo>
                  <a:cubicBezTo>
                    <a:pt x="1652" y="703"/>
                    <a:pt x="1582" y="762"/>
                    <a:pt x="1536" y="916"/>
                  </a:cubicBezTo>
                  <a:cubicBezTo>
                    <a:pt x="1340" y="1528"/>
                    <a:pt x="1938" y="3037"/>
                    <a:pt x="1419" y="3037"/>
                  </a:cubicBezTo>
                  <a:cubicBezTo>
                    <a:pt x="1377" y="3037"/>
                    <a:pt x="1328" y="3027"/>
                    <a:pt x="1271" y="3007"/>
                  </a:cubicBezTo>
                  <a:cubicBezTo>
                    <a:pt x="708" y="2797"/>
                    <a:pt x="369" y="2411"/>
                    <a:pt x="211" y="2411"/>
                  </a:cubicBezTo>
                  <a:cubicBezTo>
                    <a:pt x="119" y="2411"/>
                    <a:pt x="87" y="2538"/>
                    <a:pt x="107" y="2901"/>
                  </a:cubicBezTo>
                  <a:cubicBezTo>
                    <a:pt x="107" y="3126"/>
                    <a:pt x="54" y="3285"/>
                    <a:pt x="1" y="3391"/>
                  </a:cubicBezTo>
                  <a:cubicBezTo>
                    <a:pt x="332" y="3841"/>
                    <a:pt x="662" y="4052"/>
                    <a:pt x="662" y="4052"/>
                  </a:cubicBezTo>
                  <a:lnTo>
                    <a:pt x="3799" y="3721"/>
                  </a:lnTo>
                  <a:cubicBezTo>
                    <a:pt x="4249" y="2848"/>
                    <a:pt x="4461" y="2067"/>
                    <a:pt x="4408" y="1352"/>
                  </a:cubicBezTo>
                  <a:cubicBezTo>
                    <a:pt x="4074" y="756"/>
                    <a:pt x="3580" y="0"/>
                    <a:pt x="329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9" name="Google Shape;559;p27">
              <a:extLst>
                <a:ext uri="{FF2B5EF4-FFF2-40B4-BE49-F238E27FC236}">
                  <a16:creationId xmlns:a16="http://schemas.microsoft.com/office/drawing/2014/main" id="{4E49B5C9-9DBF-4C87-9D7B-889A3BE664DE}"/>
                </a:ext>
              </a:extLst>
            </p:cNvPr>
            <p:cNvSpPr/>
            <p:nvPr/>
          </p:nvSpPr>
          <p:spPr>
            <a:xfrm>
              <a:off x="2586681" y="4259646"/>
              <a:ext cx="216603" cy="130382"/>
            </a:xfrm>
            <a:custGeom>
              <a:avLst/>
              <a:gdLst/>
              <a:ahLst/>
              <a:cxnLst/>
              <a:rect l="l" t="t" r="r" b="b"/>
              <a:pathLst>
                <a:path w="3919" h="2359" extrusionOk="0">
                  <a:moveTo>
                    <a:pt x="3604" y="1"/>
                  </a:moveTo>
                  <a:cubicBezTo>
                    <a:pt x="3580" y="1"/>
                    <a:pt x="3553" y="7"/>
                    <a:pt x="3521" y="22"/>
                  </a:cubicBezTo>
                  <a:lnTo>
                    <a:pt x="106" y="405"/>
                  </a:lnTo>
                  <a:cubicBezTo>
                    <a:pt x="54" y="405"/>
                    <a:pt x="1" y="458"/>
                    <a:pt x="1" y="511"/>
                  </a:cubicBezTo>
                  <a:lnTo>
                    <a:pt x="159" y="2232"/>
                  </a:lnTo>
                  <a:cubicBezTo>
                    <a:pt x="159" y="2309"/>
                    <a:pt x="223" y="2359"/>
                    <a:pt x="278" y="2359"/>
                  </a:cubicBezTo>
                  <a:cubicBezTo>
                    <a:pt x="298" y="2359"/>
                    <a:pt x="317" y="2352"/>
                    <a:pt x="331" y="2338"/>
                  </a:cubicBezTo>
                  <a:lnTo>
                    <a:pt x="3799" y="1954"/>
                  </a:lnTo>
                  <a:cubicBezTo>
                    <a:pt x="3852" y="1954"/>
                    <a:pt x="3918" y="1901"/>
                    <a:pt x="3918" y="1782"/>
                  </a:cubicBezTo>
                  <a:lnTo>
                    <a:pt x="3746" y="127"/>
                  </a:lnTo>
                  <a:cubicBezTo>
                    <a:pt x="3707" y="50"/>
                    <a:pt x="3669" y="1"/>
                    <a:pt x="3604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0" name="Google Shape;560;p27">
              <a:extLst>
                <a:ext uri="{FF2B5EF4-FFF2-40B4-BE49-F238E27FC236}">
                  <a16:creationId xmlns:a16="http://schemas.microsoft.com/office/drawing/2014/main" id="{B44B5DFA-7D80-4F1A-AE03-8FEAACEF2203}"/>
                </a:ext>
              </a:extLst>
            </p:cNvPr>
            <p:cNvSpPr/>
            <p:nvPr/>
          </p:nvSpPr>
          <p:spPr>
            <a:xfrm rot="41933">
              <a:off x="2590197" y="4314548"/>
              <a:ext cx="215526" cy="77273"/>
            </a:xfrm>
            <a:custGeom>
              <a:avLst/>
              <a:gdLst/>
              <a:ahLst/>
              <a:cxnLst/>
              <a:rect l="l" t="t" r="r" b="b"/>
              <a:pathLst>
                <a:path w="3866" h="1398" extrusionOk="0">
                  <a:moveTo>
                    <a:pt x="3746" y="0"/>
                  </a:moveTo>
                  <a:lnTo>
                    <a:pt x="1" y="437"/>
                  </a:lnTo>
                  <a:lnTo>
                    <a:pt x="106" y="1271"/>
                  </a:lnTo>
                  <a:cubicBezTo>
                    <a:pt x="106" y="1348"/>
                    <a:pt x="170" y="1398"/>
                    <a:pt x="225" y="1398"/>
                  </a:cubicBezTo>
                  <a:cubicBezTo>
                    <a:pt x="245" y="1398"/>
                    <a:pt x="264" y="1391"/>
                    <a:pt x="278" y="1377"/>
                  </a:cubicBezTo>
                  <a:lnTo>
                    <a:pt x="3746" y="993"/>
                  </a:lnTo>
                  <a:cubicBezTo>
                    <a:pt x="3799" y="993"/>
                    <a:pt x="3865" y="940"/>
                    <a:pt x="3865" y="821"/>
                  </a:cubicBezTo>
                  <a:lnTo>
                    <a:pt x="3746" y="0"/>
                  </a:lnTo>
                  <a:close/>
                </a:path>
              </a:pathLst>
            </a:custGeom>
            <a:solidFill>
              <a:srgbClr val="CCC4C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1" name="Google Shape;561;p27">
              <a:extLst>
                <a:ext uri="{FF2B5EF4-FFF2-40B4-BE49-F238E27FC236}">
                  <a16:creationId xmlns:a16="http://schemas.microsoft.com/office/drawing/2014/main" id="{D082B021-A386-43D4-99F1-601F9858A307}"/>
                </a:ext>
              </a:extLst>
            </p:cNvPr>
            <p:cNvSpPr/>
            <p:nvPr/>
          </p:nvSpPr>
          <p:spPr>
            <a:xfrm>
              <a:off x="2724193" y="5007670"/>
              <a:ext cx="239982" cy="242138"/>
            </a:xfrm>
            <a:custGeom>
              <a:avLst/>
              <a:gdLst/>
              <a:ahLst/>
              <a:cxnLst/>
              <a:rect l="l" t="t" r="r" b="b"/>
              <a:pathLst>
                <a:path w="4342" h="4381" extrusionOk="0">
                  <a:moveTo>
                    <a:pt x="2635" y="1"/>
                  </a:moveTo>
                  <a:lnTo>
                    <a:pt x="107" y="3085"/>
                  </a:lnTo>
                  <a:cubicBezTo>
                    <a:pt x="0" y="3839"/>
                    <a:pt x="1571" y="4380"/>
                    <a:pt x="2831" y="4380"/>
                  </a:cubicBezTo>
                  <a:cubicBezTo>
                    <a:pt x="3605" y="4380"/>
                    <a:pt x="4261" y="4177"/>
                    <a:pt x="4342" y="3693"/>
                  </a:cubicBezTo>
                  <a:lnTo>
                    <a:pt x="2635" y="1"/>
                  </a:lnTo>
                  <a:close/>
                </a:path>
              </a:pathLst>
            </a:custGeom>
            <a:solidFill>
              <a:srgbClr val="F9A9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2" name="Google Shape;562;p27">
              <a:extLst>
                <a:ext uri="{FF2B5EF4-FFF2-40B4-BE49-F238E27FC236}">
                  <a16:creationId xmlns:a16="http://schemas.microsoft.com/office/drawing/2014/main" id="{AADD5680-A88B-4DB2-AB44-BE0289A3526C}"/>
                </a:ext>
              </a:extLst>
            </p:cNvPr>
            <p:cNvSpPr/>
            <p:nvPr/>
          </p:nvSpPr>
          <p:spPr>
            <a:xfrm>
              <a:off x="2730052" y="4358081"/>
              <a:ext cx="356326" cy="853756"/>
            </a:xfrm>
            <a:custGeom>
              <a:avLst/>
              <a:gdLst/>
              <a:ahLst/>
              <a:cxnLst/>
              <a:rect l="l" t="t" r="r" b="b"/>
              <a:pathLst>
                <a:path w="6447" h="15447" extrusionOk="0">
                  <a:moveTo>
                    <a:pt x="2198" y="1"/>
                  </a:moveTo>
                  <a:lnTo>
                    <a:pt x="1" y="14785"/>
                  </a:lnTo>
                  <a:lnTo>
                    <a:pt x="4236" y="15446"/>
                  </a:lnTo>
                  <a:lnTo>
                    <a:pt x="6446" y="610"/>
                  </a:lnTo>
                  <a:lnTo>
                    <a:pt x="2198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3" name="Google Shape;563;p27">
              <a:extLst>
                <a:ext uri="{FF2B5EF4-FFF2-40B4-BE49-F238E27FC236}">
                  <a16:creationId xmlns:a16="http://schemas.microsoft.com/office/drawing/2014/main" id="{8C0C76F0-1988-4F6C-B1A7-6BB1F602D357}"/>
                </a:ext>
              </a:extLst>
            </p:cNvPr>
            <p:cNvSpPr/>
            <p:nvPr/>
          </p:nvSpPr>
          <p:spPr>
            <a:xfrm>
              <a:off x="2842692" y="4373447"/>
              <a:ext cx="243685" cy="838391"/>
            </a:xfrm>
            <a:custGeom>
              <a:avLst/>
              <a:gdLst/>
              <a:ahLst/>
              <a:cxnLst/>
              <a:rect l="l" t="t" r="r" b="b"/>
              <a:pathLst>
                <a:path w="4409" h="15169" extrusionOk="0">
                  <a:moveTo>
                    <a:pt x="2198" y="1"/>
                  </a:moveTo>
                  <a:lnTo>
                    <a:pt x="1" y="14838"/>
                  </a:lnTo>
                  <a:lnTo>
                    <a:pt x="2198" y="15168"/>
                  </a:lnTo>
                  <a:lnTo>
                    <a:pt x="4408" y="332"/>
                  </a:lnTo>
                  <a:lnTo>
                    <a:pt x="2198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4" name="Google Shape;564;p27">
              <a:extLst>
                <a:ext uri="{FF2B5EF4-FFF2-40B4-BE49-F238E27FC236}">
                  <a16:creationId xmlns:a16="http://schemas.microsoft.com/office/drawing/2014/main" id="{D46CBBA8-F2A2-4830-919D-D6ACE170B776}"/>
                </a:ext>
              </a:extLst>
            </p:cNvPr>
            <p:cNvSpPr/>
            <p:nvPr/>
          </p:nvSpPr>
          <p:spPr>
            <a:xfrm>
              <a:off x="2846063" y="4187684"/>
              <a:ext cx="240314" cy="242083"/>
            </a:xfrm>
            <a:custGeom>
              <a:avLst/>
              <a:gdLst/>
              <a:ahLst/>
              <a:cxnLst/>
              <a:rect l="l" t="t" r="r" b="b"/>
              <a:pathLst>
                <a:path w="4348" h="4380" extrusionOk="0">
                  <a:moveTo>
                    <a:pt x="2587" y="0"/>
                  </a:moveTo>
                  <a:lnTo>
                    <a:pt x="99" y="3084"/>
                  </a:lnTo>
                  <a:cubicBezTo>
                    <a:pt x="0" y="3839"/>
                    <a:pt x="1569" y="4380"/>
                    <a:pt x="2830" y="4380"/>
                  </a:cubicBezTo>
                  <a:cubicBezTo>
                    <a:pt x="3604" y="4380"/>
                    <a:pt x="4262" y="4176"/>
                    <a:pt x="4347" y="3693"/>
                  </a:cubicBezTo>
                  <a:lnTo>
                    <a:pt x="2587" y="0"/>
                  </a:lnTo>
                  <a:close/>
                </a:path>
              </a:pathLst>
            </a:custGeom>
            <a:solidFill>
              <a:srgbClr val="FFE78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5" name="Google Shape;565;p27">
              <a:extLst>
                <a:ext uri="{FF2B5EF4-FFF2-40B4-BE49-F238E27FC236}">
                  <a16:creationId xmlns:a16="http://schemas.microsoft.com/office/drawing/2014/main" id="{69E3D7B6-EC35-43DC-AE4B-2A815F0F7DB6}"/>
                </a:ext>
              </a:extLst>
            </p:cNvPr>
            <p:cNvSpPr/>
            <p:nvPr/>
          </p:nvSpPr>
          <p:spPr>
            <a:xfrm>
              <a:off x="2942952" y="4186493"/>
              <a:ext cx="79755" cy="77267"/>
            </a:xfrm>
            <a:custGeom>
              <a:avLst/>
              <a:gdLst/>
              <a:ahLst/>
              <a:cxnLst/>
              <a:rect l="l" t="t" r="r" b="b"/>
              <a:pathLst>
                <a:path w="1443" h="1398" extrusionOk="0">
                  <a:moveTo>
                    <a:pt x="834" y="0"/>
                  </a:moveTo>
                  <a:lnTo>
                    <a:pt x="0" y="1046"/>
                  </a:lnTo>
                  <a:cubicBezTo>
                    <a:pt x="172" y="1218"/>
                    <a:pt x="384" y="1324"/>
                    <a:pt x="662" y="1377"/>
                  </a:cubicBezTo>
                  <a:cubicBezTo>
                    <a:pt x="736" y="1391"/>
                    <a:pt x="811" y="1397"/>
                    <a:pt x="884" y="1397"/>
                  </a:cubicBezTo>
                  <a:cubicBezTo>
                    <a:pt x="1085" y="1397"/>
                    <a:pt x="1278" y="1348"/>
                    <a:pt x="1443" y="1271"/>
                  </a:cubicBezTo>
                  <a:lnTo>
                    <a:pt x="834" y="0"/>
                  </a:lnTo>
                  <a:close/>
                </a:path>
              </a:pathLst>
            </a:custGeom>
            <a:solidFill>
              <a:srgbClr val="233E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6" name="Google Shape;566;p27">
              <a:extLst>
                <a:ext uri="{FF2B5EF4-FFF2-40B4-BE49-F238E27FC236}">
                  <a16:creationId xmlns:a16="http://schemas.microsoft.com/office/drawing/2014/main" id="{695748A1-FD99-49B2-B64C-0CBCF95652DF}"/>
                </a:ext>
              </a:extLst>
            </p:cNvPr>
            <p:cNvSpPr/>
            <p:nvPr/>
          </p:nvSpPr>
          <p:spPr>
            <a:xfrm>
              <a:off x="2339458" y="4663117"/>
              <a:ext cx="777649" cy="963467"/>
            </a:xfrm>
            <a:custGeom>
              <a:avLst/>
              <a:gdLst/>
              <a:ahLst/>
              <a:cxnLst/>
              <a:rect l="l" t="t" r="r" b="b"/>
              <a:pathLst>
                <a:path w="14070" h="17432" extrusionOk="0">
                  <a:moveTo>
                    <a:pt x="0" y="1"/>
                  </a:moveTo>
                  <a:lnTo>
                    <a:pt x="0" y="13726"/>
                  </a:lnTo>
                  <a:cubicBezTo>
                    <a:pt x="0" y="15777"/>
                    <a:pt x="1377" y="17432"/>
                    <a:pt x="3097" y="17432"/>
                  </a:cubicBezTo>
                  <a:lnTo>
                    <a:pt x="10972" y="17432"/>
                  </a:lnTo>
                  <a:cubicBezTo>
                    <a:pt x="12693" y="17432"/>
                    <a:pt x="14069" y="15777"/>
                    <a:pt x="14069" y="13726"/>
                  </a:cubicBezTo>
                  <a:lnTo>
                    <a:pt x="14069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7" name="Google Shape;567;p27">
              <a:extLst>
                <a:ext uri="{FF2B5EF4-FFF2-40B4-BE49-F238E27FC236}">
                  <a16:creationId xmlns:a16="http://schemas.microsoft.com/office/drawing/2014/main" id="{B8EF1B35-EC9B-4BDF-94AC-D722F926DD8B}"/>
                </a:ext>
              </a:extLst>
            </p:cNvPr>
            <p:cNvSpPr/>
            <p:nvPr/>
          </p:nvSpPr>
          <p:spPr>
            <a:xfrm>
              <a:off x="2375983" y="4821897"/>
              <a:ext cx="741115" cy="804661"/>
            </a:xfrm>
            <a:custGeom>
              <a:avLst/>
              <a:gdLst/>
              <a:ahLst/>
              <a:cxnLst/>
              <a:rect l="l" t="t" r="r" b="b"/>
              <a:pathLst>
                <a:path w="13409" h="17432" extrusionOk="0">
                  <a:moveTo>
                    <a:pt x="11701" y="1"/>
                  </a:moveTo>
                  <a:lnTo>
                    <a:pt x="11701" y="12469"/>
                  </a:lnTo>
                  <a:cubicBezTo>
                    <a:pt x="11701" y="14507"/>
                    <a:pt x="10258" y="16161"/>
                    <a:pt x="8551" y="16161"/>
                  </a:cubicBezTo>
                  <a:lnTo>
                    <a:pt x="716" y="16161"/>
                  </a:lnTo>
                  <a:cubicBezTo>
                    <a:pt x="451" y="16161"/>
                    <a:pt x="226" y="16108"/>
                    <a:pt x="1" y="16042"/>
                  </a:cubicBezTo>
                  <a:lnTo>
                    <a:pt x="1" y="16042"/>
                  </a:lnTo>
                  <a:cubicBezTo>
                    <a:pt x="557" y="16876"/>
                    <a:pt x="1443" y="17432"/>
                    <a:pt x="2436" y="17432"/>
                  </a:cubicBezTo>
                  <a:lnTo>
                    <a:pt x="10311" y="17432"/>
                  </a:lnTo>
                  <a:cubicBezTo>
                    <a:pt x="12032" y="17432"/>
                    <a:pt x="13408" y="15777"/>
                    <a:pt x="13408" y="13726"/>
                  </a:cubicBezTo>
                  <a:lnTo>
                    <a:pt x="13408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8" name="Google Shape;568;p27">
              <a:extLst>
                <a:ext uri="{FF2B5EF4-FFF2-40B4-BE49-F238E27FC236}">
                  <a16:creationId xmlns:a16="http://schemas.microsoft.com/office/drawing/2014/main" id="{437A574E-5D46-4B2D-B081-522030A64E3F}"/>
                </a:ext>
              </a:extLst>
            </p:cNvPr>
            <p:cNvSpPr/>
            <p:nvPr/>
          </p:nvSpPr>
          <p:spPr>
            <a:xfrm>
              <a:off x="2433804" y="4873087"/>
              <a:ext cx="460897" cy="490908"/>
            </a:xfrm>
            <a:custGeom>
              <a:avLst/>
              <a:gdLst/>
              <a:ahLst/>
              <a:cxnLst/>
              <a:rect l="l" t="t" r="r" b="b"/>
              <a:pathLst>
                <a:path w="8339" h="8882" extrusionOk="0">
                  <a:moveTo>
                    <a:pt x="4196" y="1"/>
                  </a:moveTo>
                  <a:cubicBezTo>
                    <a:pt x="1880" y="1"/>
                    <a:pt x="0" y="1986"/>
                    <a:pt x="0" y="4421"/>
                  </a:cubicBezTo>
                  <a:cubicBezTo>
                    <a:pt x="0" y="6896"/>
                    <a:pt x="1880" y="8881"/>
                    <a:pt x="4196" y="8881"/>
                  </a:cubicBezTo>
                  <a:cubicBezTo>
                    <a:pt x="6459" y="8881"/>
                    <a:pt x="8339" y="6896"/>
                    <a:pt x="8339" y="4421"/>
                  </a:cubicBezTo>
                  <a:cubicBezTo>
                    <a:pt x="8339" y="1986"/>
                    <a:pt x="6459" y="1"/>
                    <a:pt x="4196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9" name="Google Shape;569;p27">
              <a:extLst>
                <a:ext uri="{FF2B5EF4-FFF2-40B4-BE49-F238E27FC236}">
                  <a16:creationId xmlns:a16="http://schemas.microsoft.com/office/drawing/2014/main" id="{0B5EFB62-EEA1-4785-ADCF-50D9C22552BF}"/>
                </a:ext>
              </a:extLst>
            </p:cNvPr>
            <p:cNvSpPr/>
            <p:nvPr/>
          </p:nvSpPr>
          <p:spPr>
            <a:xfrm>
              <a:off x="3375992" y="4937477"/>
              <a:ext cx="426519" cy="429448"/>
            </a:xfrm>
            <a:custGeom>
              <a:avLst/>
              <a:gdLst/>
              <a:ahLst/>
              <a:cxnLst/>
              <a:rect l="l" t="t" r="r" b="b"/>
              <a:pathLst>
                <a:path w="7717" h="7770" extrusionOk="0">
                  <a:moveTo>
                    <a:pt x="3865" y="1430"/>
                  </a:moveTo>
                  <a:cubicBezTo>
                    <a:pt x="5189" y="1430"/>
                    <a:pt x="6287" y="2541"/>
                    <a:pt x="6287" y="3865"/>
                  </a:cubicBezTo>
                  <a:cubicBezTo>
                    <a:pt x="6287" y="5241"/>
                    <a:pt x="5189" y="6287"/>
                    <a:pt x="3865" y="6287"/>
                  </a:cubicBezTo>
                  <a:cubicBezTo>
                    <a:pt x="2542" y="6287"/>
                    <a:pt x="1430" y="5241"/>
                    <a:pt x="1430" y="3865"/>
                  </a:cubicBezTo>
                  <a:cubicBezTo>
                    <a:pt x="1430" y="2541"/>
                    <a:pt x="2542" y="1430"/>
                    <a:pt x="3865" y="1430"/>
                  </a:cubicBezTo>
                  <a:close/>
                  <a:moveTo>
                    <a:pt x="3865" y="0"/>
                  </a:moveTo>
                  <a:cubicBezTo>
                    <a:pt x="1708" y="0"/>
                    <a:pt x="0" y="1708"/>
                    <a:pt x="0" y="3865"/>
                  </a:cubicBezTo>
                  <a:cubicBezTo>
                    <a:pt x="0" y="6009"/>
                    <a:pt x="1708" y="7769"/>
                    <a:pt x="3865" y="7769"/>
                  </a:cubicBezTo>
                  <a:cubicBezTo>
                    <a:pt x="6009" y="7769"/>
                    <a:pt x="7717" y="6009"/>
                    <a:pt x="7717" y="3865"/>
                  </a:cubicBezTo>
                  <a:cubicBezTo>
                    <a:pt x="7717" y="1708"/>
                    <a:pt x="6009" y="0"/>
                    <a:pt x="386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0" name="Google Shape;570;p27">
              <a:extLst>
                <a:ext uri="{FF2B5EF4-FFF2-40B4-BE49-F238E27FC236}">
                  <a16:creationId xmlns:a16="http://schemas.microsoft.com/office/drawing/2014/main" id="{1D80BD4C-514B-4C3F-9044-4B92E1B038C3}"/>
                </a:ext>
              </a:extLst>
            </p:cNvPr>
            <p:cNvSpPr/>
            <p:nvPr/>
          </p:nvSpPr>
          <p:spPr>
            <a:xfrm>
              <a:off x="2894646" y="4821907"/>
              <a:ext cx="658432" cy="768142"/>
            </a:xfrm>
            <a:custGeom>
              <a:avLst/>
              <a:gdLst/>
              <a:ahLst/>
              <a:cxnLst/>
              <a:rect l="l" t="t" r="r" b="b"/>
              <a:pathLst>
                <a:path w="11913" h="13898" extrusionOk="0">
                  <a:moveTo>
                    <a:pt x="1" y="0"/>
                  </a:moveTo>
                  <a:lnTo>
                    <a:pt x="1" y="10853"/>
                  </a:lnTo>
                  <a:cubicBezTo>
                    <a:pt x="1" y="12507"/>
                    <a:pt x="1205" y="13897"/>
                    <a:pt x="2648" y="13897"/>
                  </a:cubicBezTo>
                  <a:lnTo>
                    <a:pt x="9265" y="13897"/>
                  </a:lnTo>
                  <a:cubicBezTo>
                    <a:pt x="10695" y="13897"/>
                    <a:pt x="11912" y="12507"/>
                    <a:pt x="11912" y="10853"/>
                  </a:cubicBezTo>
                  <a:lnTo>
                    <a:pt x="11912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51" name="Google Shape;571;p27">
              <a:extLst>
                <a:ext uri="{FF2B5EF4-FFF2-40B4-BE49-F238E27FC236}">
                  <a16:creationId xmlns:a16="http://schemas.microsoft.com/office/drawing/2014/main" id="{46BE8CA5-CDE1-4274-918B-09322F831DB0}"/>
                </a:ext>
              </a:extLst>
            </p:cNvPr>
            <p:cNvSpPr/>
            <p:nvPr/>
          </p:nvSpPr>
          <p:spPr>
            <a:xfrm>
              <a:off x="2927587" y="4821907"/>
              <a:ext cx="625491" cy="768142"/>
            </a:xfrm>
            <a:custGeom>
              <a:avLst/>
              <a:gdLst/>
              <a:ahLst/>
              <a:cxnLst/>
              <a:rect l="l" t="t" r="r" b="b"/>
              <a:pathLst>
                <a:path w="11317" h="13898" extrusionOk="0">
                  <a:moveTo>
                    <a:pt x="9768" y="0"/>
                  </a:moveTo>
                  <a:lnTo>
                    <a:pt x="9768" y="9860"/>
                  </a:lnTo>
                  <a:cubicBezTo>
                    <a:pt x="9768" y="11462"/>
                    <a:pt x="8669" y="12785"/>
                    <a:pt x="7174" y="12785"/>
                  </a:cubicBezTo>
                  <a:lnTo>
                    <a:pt x="609" y="12785"/>
                  </a:lnTo>
                  <a:cubicBezTo>
                    <a:pt x="397" y="12785"/>
                    <a:pt x="172" y="12785"/>
                    <a:pt x="0" y="12732"/>
                  </a:cubicBezTo>
                  <a:lnTo>
                    <a:pt x="0" y="12732"/>
                  </a:lnTo>
                  <a:cubicBezTo>
                    <a:pt x="503" y="13394"/>
                    <a:pt x="1218" y="13897"/>
                    <a:pt x="2052" y="13897"/>
                  </a:cubicBezTo>
                  <a:lnTo>
                    <a:pt x="8669" y="13897"/>
                  </a:lnTo>
                  <a:cubicBezTo>
                    <a:pt x="10099" y="13897"/>
                    <a:pt x="11316" y="12507"/>
                    <a:pt x="11316" y="10853"/>
                  </a:cubicBezTo>
                  <a:lnTo>
                    <a:pt x="1131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252" name="Google Shape;572;p27">
              <a:extLst>
                <a:ext uri="{FF2B5EF4-FFF2-40B4-BE49-F238E27FC236}">
                  <a16:creationId xmlns:a16="http://schemas.microsoft.com/office/drawing/2014/main" id="{B70FF2C3-E679-4C50-9037-629C23F46791}"/>
                </a:ext>
              </a:extLst>
            </p:cNvPr>
            <p:cNvGrpSpPr/>
            <p:nvPr/>
          </p:nvGrpSpPr>
          <p:grpSpPr>
            <a:xfrm>
              <a:off x="3041664" y="5111577"/>
              <a:ext cx="320455" cy="156580"/>
              <a:chOff x="2774143" y="4536556"/>
              <a:chExt cx="320455" cy="156580"/>
            </a:xfrm>
          </p:grpSpPr>
          <p:sp>
            <p:nvSpPr>
              <p:cNvPr id="256" name="Google Shape;573;p27">
                <a:extLst>
                  <a:ext uri="{FF2B5EF4-FFF2-40B4-BE49-F238E27FC236}">
                    <a16:creationId xmlns:a16="http://schemas.microsoft.com/office/drawing/2014/main" id="{1120E790-167B-44C9-ABF2-B9A6CC919A9C}"/>
                  </a:ext>
                </a:extLst>
              </p:cNvPr>
              <p:cNvSpPr/>
              <p:nvPr/>
            </p:nvSpPr>
            <p:spPr>
              <a:xfrm>
                <a:off x="2774143" y="4562865"/>
                <a:ext cx="112751" cy="98104"/>
              </a:xfrm>
              <a:custGeom>
                <a:avLst/>
                <a:gdLst/>
                <a:ahLst/>
                <a:cxnLst/>
                <a:rect l="l" t="t" r="r" b="b"/>
                <a:pathLst>
                  <a:path w="2040" h="1775" extrusionOk="0">
                    <a:moveTo>
                      <a:pt x="292" y="1"/>
                    </a:moveTo>
                    <a:cubicBezTo>
                      <a:pt x="173" y="1"/>
                      <a:pt x="94" y="14"/>
                      <a:pt x="67" y="27"/>
                    </a:cubicBezTo>
                    <a:cubicBezTo>
                      <a:pt x="27" y="40"/>
                      <a:pt x="1" y="67"/>
                      <a:pt x="1" y="107"/>
                    </a:cubicBezTo>
                    <a:cubicBezTo>
                      <a:pt x="1" y="146"/>
                      <a:pt x="27" y="173"/>
                      <a:pt x="54" y="186"/>
                    </a:cubicBezTo>
                    <a:cubicBezTo>
                      <a:pt x="94" y="199"/>
                      <a:pt x="147" y="212"/>
                      <a:pt x="226" y="212"/>
                    </a:cubicBezTo>
                    <a:cubicBezTo>
                      <a:pt x="279" y="226"/>
                      <a:pt x="319" y="239"/>
                      <a:pt x="345" y="252"/>
                    </a:cubicBezTo>
                    <a:cubicBezTo>
                      <a:pt x="385" y="265"/>
                      <a:pt x="411" y="292"/>
                      <a:pt x="451" y="358"/>
                    </a:cubicBezTo>
                    <a:lnTo>
                      <a:pt x="835" y="887"/>
                    </a:lnTo>
                    <a:lnTo>
                      <a:pt x="782" y="967"/>
                    </a:lnTo>
                    <a:lnTo>
                      <a:pt x="729" y="1033"/>
                    </a:lnTo>
                    <a:lnTo>
                      <a:pt x="636" y="1165"/>
                    </a:lnTo>
                    <a:cubicBezTo>
                      <a:pt x="597" y="1205"/>
                      <a:pt x="544" y="1271"/>
                      <a:pt x="477" y="1364"/>
                    </a:cubicBezTo>
                    <a:cubicBezTo>
                      <a:pt x="464" y="1390"/>
                      <a:pt x="438" y="1404"/>
                      <a:pt x="411" y="1417"/>
                    </a:cubicBezTo>
                    <a:cubicBezTo>
                      <a:pt x="385" y="1430"/>
                      <a:pt x="358" y="1443"/>
                      <a:pt x="319" y="1443"/>
                    </a:cubicBezTo>
                    <a:cubicBezTo>
                      <a:pt x="266" y="1443"/>
                      <a:pt x="213" y="1457"/>
                      <a:pt x="173" y="1470"/>
                    </a:cubicBezTo>
                    <a:cubicBezTo>
                      <a:pt x="120" y="1483"/>
                      <a:pt x="94" y="1509"/>
                      <a:pt x="94" y="1562"/>
                    </a:cubicBezTo>
                    <a:cubicBezTo>
                      <a:pt x="94" y="1576"/>
                      <a:pt x="94" y="1602"/>
                      <a:pt x="107" y="1615"/>
                    </a:cubicBezTo>
                    <a:cubicBezTo>
                      <a:pt x="120" y="1629"/>
                      <a:pt x="133" y="1642"/>
                      <a:pt x="147" y="1642"/>
                    </a:cubicBezTo>
                    <a:cubicBezTo>
                      <a:pt x="160" y="1655"/>
                      <a:pt x="186" y="1655"/>
                      <a:pt x="199" y="1668"/>
                    </a:cubicBezTo>
                    <a:lnTo>
                      <a:pt x="385" y="1668"/>
                    </a:lnTo>
                    <a:cubicBezTo>
                      <a:pt x="438" y="1655"/>
                      <a:pt x="491" y="1655"/>
                      <a:pt x="544" y="1655"/>
                    </a:cubicBezTo>
                    <a:cubicBezTo>
                      <a:pt x="570" y="1655"/>
                      <a:pt x="597" y="1655"/>
                      <a:pt x="623" y="1668"/>
                    </a:cubicBezTo>
                    <a:lnTo>
                      <a:pt x="822" y="1668"/>
                    </a:lnTo>
                    <a:cubicBezTo>
                      <a:pt x="848" y="1668"/>
                      <a:pt x="888" y="1655"/>
                      <a:pt x="927" y="1655"/>
                    </a:cubicBezTo>
                    <a:cubicBezTo>
                      <a:pt x="954" y="1642"/>
                      <a:pt x="980" y="1615"/>
                      <a:pt x="980" y="1562"/>
                    </a:cubicBezTo>
                    <a:cubicBezTo>
                      <a:pt x="980" y="1549"/>
                      <a:pt x="967" y="1536"/>
                      <a:pt x="954" y="1509"/>
                    </a:cubicBezTo>
                    <a:cubicBezTo>
                      <a:pt x="927" y="1483"/>
                      <a:pt x="874" y="1470"/>
                      <a:pt x="808" y="1470"/>
                    </a:cubicBezTo>
                    <a:cubicBezTo>
                      <a:pt x="769" y="1470"/>
                      <a:pt x="755" y="1470"/>
                      <a:pt x="742" y="1457"/>
                    </a:cubicBezTo>
                    <a:cubicBezTo>
                      <a:pt x="742" y="1457"/>
                      <a:pt x="729" y="1443"/>
                      <a:pt x="729" y="1430"/>
                    </a:cubicBezTo>
                    <a:cubicBezTo>
                      <a:pt x="729" y="1417"/>
                      <a:pt x="742" y="1404"/>
                      <a:pt x="755" y="1377"/>
                    </a:cubicBezTo>
                    <a:cubicBezTo>
                      <a:pt x="782" y="1351"/>
                      <a:pt x="795" y="1324"/>
                      <a:pt x="808" y="1311"/>
                    </a:cubicBezTo>
                    <a:cubicBezTo>
                      <a:pt x="835" y="1271"/>
                      <a:pt x="861" y="1245"/>
                      <a:pt x="888" y="1218"/>
                    </a:cubicBezTo>
                    <a:cubicBezTo>
                      <a:pt x="901" y="1179"/>
                      <a:pt x="941" y="1139"/>
                      <a:pt x="980" y="1086"/>
                    </a:cubicBezTo>
                    <a:cubicBezTo>
                      <a:pt x="1007" y="1126"/>
                      <a:pt x="1047" y="1165"/>
                      <a:pt x="1086" y="1218"/>
                    </a:cubicBezTo>
                    <a:cubicBezTo>
                      <a:pt x="1113" y="1258"/>
                      <a:pt x="1152" y="1298"/>
                      <a:pt x="1179" y="1337"/>
                    </a:cubicBezTo>
                    <a:cubicBezTo>
                      <a:pt x="1205" y="1377"/>
                      <a:pt x="1219" y="1417"/>
                      <a:pt x="1245" y="1457"/>
                    </a:cubicBezTo>
                    <a:cubicBezTo>
                      <a:pt x="1258" y="1483"/>
                      <a:pt x="1272" y="1496"/>
                      <a:pt x="1272" y="1509"/>
                    </a:cubicBezTo>
                    <a:cubicBezTo>
                      <a:pt x="1272" y="1536"/>
                      <a:pt x="1258" y="1549"/>
                      <a:pt x="1258" y="1549"/>
                    </a:cubicBezTo>
                    <a:lnTo>
                      <a:pt x="1205" y="1562"/>
                    </a:lnTo>
                    <a:cubicBezTo>
                      <a:pt x="1179" y="1576"/>
                      <a:pt x="1166" y="1589"/>
                      <a:pt x="1152" y="1602"/>
                    </a:cubicBezTo>
                    <a:cubicBezTo>
                      <a:pt x="1152" y="1629"/>
                      <a:pt x="1152" y="1642"/>
                      <a:pt x="1152" y="1655"/>
                    </a:cubicBezTo>
                    <a:cubicBezTo>
                      <a:pt x="1152" y="1682"/>
                      <a:pt x="1166" y="1708"/>
                      <a:pt x="1179" y="1734"/>
                    </a:cubicBezTo>
                    <a:cubicBezTo>
                      <a:pt x="1219" y="1761"/>
                      <a:pt x="1258" y="1774"/>
                      <a:pt x="1324" y="1774"/>
                    </a:cubicBezTo>
                    <a:cubicBezTo>
                      <a:pt x="1364" y="1774"/>
                      <a:pt x="1404" y="1774"/>
                      <a:pt x="1444" y="1761"/>
                    </a:cubicBezTo>
                    <a:lnTo>
                      <a:pt x="1708" y="1761"/>
                    </a:lnTo>
                    <a:cubicBezTo>
                      <a:pt x="1761" y="1774"/>
                      <a:pt x="1814" y="1774"/>
                      <a:pt x="1867" y="1774"/>
                    </a:cubicBezTo>
                    <a:cubicBezTo>
                      <a:pt x="1907" y="1774"/>
                      <a:pt x="1947" y="1761"/>
                      <a:pt x="1986" y="1761"/>
                    </a:cubicBezTo>
                    <a:cubicBezTo>
                      <a:pt x="2013" y="1748"/>
                      <a:pt x="2039" y="1721"/>
                      <a:pt x="2039" y="1668"/>
                    </a:cubicBezTo>
                    <a:cubicBezTo>
                      <a:pt x="2039" y="1642"/>
                      <a:pt x="2013" y="1615"/>
                      <a:pt x="1986" y="1602"/>
                    </a:cubicBezTo>
                    <a:cubicBezTo>
                      <a:pt x="1960" y="1589"/>
                      <a:pt x="1933" y="1576"/>
                      <a:pt x="1880" y="1576"/>
                    </a:cubicBezTo>
                    <a:lnTo>
                      <a:pt x="1774" y="1576"/>
                    </a:lnTo>
                    <a:cubicBezTo>
                      <a:pt x="1735" y="1562"/>
                      <a:pt x="1708" y="1562"/>
                      <a:pt x="1669" y="1549"/>
                    </a:cubicBezTo>
                    <a:cubicBezTo>
                      <a:pt x="1655" y="1536"/>
                      <a:pt x="1629" y="1536"/>
                      <a:pt x="1602" y="1509"/>
                    </a:cubicBezTo>
                    <a:cubicBezTo>
                      <a:pt x="1589" y="1496"/>
                      <a:pt x="1563" y="1457"/>
                      <a:pt x="1523" y="1417"/>
                    </a:cubicBezTo>
                    <a:cubicBezTo>
                      <a:pt x="1483" y="1364"/>
                      <a:pt x="1430" y="1298"/>
                      <a:pt x="1364" y="1218"/>
                    </a:cubicBezTo>
                    <a:cubicBezTo>
                      <a:pt x="1298" y="1126"/>
                      <a:pt x="1219" y="1020"/>
                      <a:pt x="1126" y="887"/>
                    </a:cubicBezTo>
                    <a:cubicBezTo>
                      <a:pt x="1179" y="808"/>
                      <a:pt x="1219" y="742"/>
                      <a:pt x="1272" y="676"/>
                    </a:cubicBezTo>
                    <a:cubicBezTo>
                      <a:pt x="1311" y="609"/>
                      <a:pt x="1364" y="543"/>
                      <a:pt x="1430" y="464"/>
                    </a:cubicBezTo>
                    <a:cubicBezTo>
                      <a:pt x="1470" y="424"/>
                      <a:pt x="1510" y="384"/>
                      <a:pt x="1549" y="371"/>
                    </a:cubicBezTo>
                    <a:cubicBezTo>
                      <a:pt x="1576" y="358"/>
                      <a:pt x="1629" y="345"/>
                      <a:pt x="1682" y="345"/>
                    </a:cubicBezTo>
                    <a:lnTo>
                      <a:pt x="1933" y="345"/>
                    </a:lnTo>
                    <a:cubicBezTo>
                      <a:pt x="1960" y="345"/>
                      <a:pt x="1986" y="332"/>
                      <a:pt x="1999" y="318"/>
                    </a:cubicBezTo>
                    <a:cubicBezTo>
                      <a:pt x="2013" y="292"/>
                      <a:pt x="2013" y="279"/>
                      <a:pt x="2013" y="252"/>
                    </a:cubicBezTo>
                    <a:cubicBezTo>
                      <a:pt x="2013" y="173"/>
                      <a:pt x="1986" y="133"/>
                      <a:pt x="1933" y="133"/>
                    </a:cubicBezTo>
                    <a:lnTo>
                      <a:pt x="1245" y="133"/>
                    </a:lnTo>
                    <a:cubicBezTo>
                      <a:pt x="1192" y="133"/>
                      <a:pt x="1152" y="146"/>
                      <a:pt x="1126" y="159"/>
                    </a:cubicBezTo>
                    <a:cubicBezTo>
                      <a:pt x="1086" y="186"/>
                      <a:pt x="1073" y="212"/>
                      <a:pt x="1073" y="252"/>
                    </a:cubicBezTo>
                    <a:cubicBezTo>
                      <a:pt x="1073" y="279"/>
                      <a:pt x="1086" y="305"/>
                      <a:pt x="1099" y="318"/>
                    </a:cubicBezTo>
                    <a:cubicBezTo>
                      <a:pt x="1126" y="332"/>
                      <a:pt x="1139" y="332"/>
                      <a:pt x="1152" y="345"/>
                    </a:cubicBezTo>
                    <a:cubicBezTo>
                      <a:pt x="1166" y="345"/>
                      <a:pt x="1179" y="358"/>
                      <a:pt x="1179" y="358"/>
                    </a:cubicBezTo>
                    <a:cubicBezTo>
                      <a:pt x="1179" y="371"/>
                      <a:pt x="1166" y="398"/>
                      <a:pt x="1139" y="437"/>
                    </a:cubicBezTo>
                    <a:cubicBezTo>
                      <a:pt x="1126" y="464"/>
                      <a:pt x="1099" y="504"/>
                      <a:pt x="1073" y="543"/>
                    </a:cubicBezTo>
                    <a:lnTo>
                      <a:pt x="980" y="689"/>
                    </a:lnTo>
                    <a:cubicBezTo>
                      <a:pt x="941" y="636"/>
                      <a:pt x="901" y="583"/>
                      <a:pt x="861" y="530"/>
                    </a:cubicBezTo>
                    <a:cubicBezTo>
                      <a:pt x="835" y="490"/>
                      <a:pt x="808" y="437"/>
                      <a:pt x="782" y="411"/>
                    </a:cubicBezTo>
                    <a:cubicBezTo>
                      <a:pt x="755" y="371"/>
                      <a:pt x="729" y="332"/>
                      <a:pt x="716" y="305"/>
                    </a:cubicBezTo>
                    <a:cubicBezTo>
                      <a:pt x="702" y="279"/>
                      <a:pt x="702" y="265"/>
                      <a:pt x="702" y="252"/>
                    </a:cubicBezTo>
                    <a:cubicBezTo>
                      <a:pt x="702" y="239"/>
                      <a:pt x="702" y="226"/>
                      <a:pt x="729" y="226"/>
                    </a:cubicBezTo>
                    <a:lnTo>
                      <a:pt x="808" y="226"/>
                    </a:lnTo>
                    <a:cubicBezTo>
                      <a:pt x="848" y="226"/>
                      <a:pt x="888" y="212"/>
                      <a:pt x="901" y="186"/>
                    </a:cubicBezTo>
                    <a:cubicBezTo>
                      <a:pt x="927" y="173"/>
                      <a:pt x="941" y="146"/>
                      <a:pt x="941" y="120"/>
                    </a:cubicBezTo>
                    <a:cubicBezTo>
                      <a:pt x="941" y="107"/>
                      <a:pt x="941" y="93"/>
                      <a:pt x="927" y="80"/>
                    </a:cubicBezTo>
                    <a:cubicBezTo>
                      <a:pt x="927" y="67"/>
                      <a:pt x="927" y="54"/>
                      <a:pt x="901" y="40"/>
                    </a:cubicBezTo>
                    <a:cubicBezTo>
                      <a:pt x="901" y="27"/>
                      <a:pt x="874" y="27"/>
                      <a:pt x="848" y="14"/>
                    </a:cubicBezTo>
                    <a:cubicBezTo>
                      <a:pt x="822" y="1"/>
                      <a:pt x="782" y="1"/>
                      <a:pt x="729" y="1"/>
                    </a:cubicBezTo>
                    <a:close/>
                  </a:path>
                </a:pathLst>
              </a:custGeom>
              <a:solidFill>
                <a:srgbClr val="233E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7" name="Google Shape;574;p27">
                <a:extLst>
                  <a:ext uri="{FF2B5EF4-FFF2-40B4-BE49-F238E27FC236}">
                    <a16:creationId xmlns:a16="http://schemas.microsoft.com/office/drawing/2014/main" id="{88A7C46A-1524-4E67-88DD-E496954265FE}"/>
                  </a:ext>
                </a:extLst>
              </p:cNvPr>
              <p:cNvSpPr/>
              <p:nvPr/>
            </p:nvSpPr>
            <p:spPr>
              <a:xfrm>
                <a:off x="2897782" y="4536556"/>
                <a:ext cx="65882" cy="66600"/>
              </a:xfrm>
              <a:custGeom>
                <a:avLst/>
                <a:gdLst/>
                <a:ahLst/>
                <a:cxnLst/>
                <a:rect l="l" t="t" r="r" b="b"/>
                <a:pathLst>
                  <a:path w="1192" h="1205" extrusionOk="0">
                    <a:moveTo>
                      <a:pt x="596" y="0"/>
                    </a:moveTo>
                    <a:cubicBezTo>
                      <a:pt x="557" y="0"/>
                      <a:pt x="530" y="13"/>
                      <a:pt x="504" y="40"/>
                    </a:cubicBezTo>
                    <a:cubicBezTo>
                      <a:pt x="477" y="53"/>
                      <a:pt x="477" y="80"/>
                      <a:pt x="477" y="106"/>
                    </a:cubicBezTo>
                    <a:cubicBezTo>
                      <a:pt x="477" y="159"/>
                      <a:pt x="477" y="212"/>
                      <a:pt x="477" y="278"/>
                    </a:cubicBezTo>
                    <a:cubicBezTo>
                      <a:pt x="477" y="331"/>
                      <a:pt x="477" y="410"/>
                      <a:pt x="477" y="490"/>
                    </a:cubicBezTo>
                    <a:lnTo>
                      <a:pt x="93" y="490"/>
                    </a:lnTo>
                    <a:cubicBezTo>
                      <a:pt x="67" y="490"/>
                      <a:pt x="54" y="503"/>
                      <a:pt x="27" y="516"/>
                    </a:cubicBezTo>
                    <a:cubicBezTo>
                      <a:pt x="1" y="543"/>
                      <a:pt x="1" y="569"/>
                      <a:pt x="1" y="609"/>
                    </a:cubicBezTo>
                    <a:cubicBezTo>
                      <a:pt x="1" y="649"/>
                      <a:pt x="1" y="688"/>
                      <a:pt x="27" y="702"/>
                    </a:cubicBezTo>
                    <a:cubicBezTo>
                      <a:pt x="54" y="728"/>
                      <a:pt x="80" y="728"/>
                      <a:pt x="93" y="728"/>
                    </a:cubicBezTo>
                    <a:lnTo>
                      <a:pt x="252" y="728"/>
                    </a:lnTo>
                    <a:cubicBezTo>
                      <a:pt x="318" y="728"/>
                      <a:pt x="398" y="728"/>
                      <a:pt x="477" y="715"/>
                    </a:cubicBezTo>
                    <a:lnTo>
                      <a:pt x="477" y="715"/>
                    </a:lnTo>
                    <a:cubicBezTo>
                      <a:pt x="477" y="781"/>
                      <a:pt x="464" y="860"/>
                      <a:pt x="464" y="940"/>
                    </a:cubicBezTo>
                    <a:cubicBezTo>
                      <a:pt x="464" y="1006"/>
                      <a:pt x="464" y="1072"/>
                      <a:pt x="464" y="1112"/>
                    </a:cubicBezTo>
                    <a:cubicBezTo>
                      <a:pt x="464" y="1125"/>
                      <a:pt x="477" y="1152"/>
                      <a:pt x="490" y="1165"/>
                    </a:cubicBezTo>
                    <a:cubicBezTo>
                      <a:pt x="517" y="1191"/>
                      <a:pt x="543" y="1205"/>
                      <a:pt x="583" y="1205"/>
                    </a:cubicBezTo>
                    <a:cubicBezTo>
                      <a:pt x="636" y="1205"/>
                      <a:pt x="662" y="1191"/>
                      <a:pt x="689" y="1165"/>
                    </a:cubicBezTo>
                    <a:cubicBezTo>
                      <a:pt x="702" y="1138"/>
                      <a:pt x="715" y="1125"/>
                      <a:pt x="715" y="1112"/>
                    </a:cubicBezTo>
                    <a:lnTo>
                      <a:pt x="715" y="715"/>
                    </a:lnTo>
                    <a:lnTo>
                      <a:pt x="1086" y="715"/>
                    </a:lnTo>
                    <a:cubicBezTo>
                      <a:pt x="1112" y="715"/>
                      <a:pt x="1139" y="715"/>
                      <a:pt x="1165" y="688"/>
                    </a:cubicBezTo>
                    <a:cubicBezTo>
                      <a:pt x="1179" y="662"/>
                      <a:pt x="1192" y="635"/>
                      <a:pt x="1192" y="596"/>
                    </a:cubicBezTo>
                    <a:cubicBezTo>
                      <a:pt x="1192" y="543"/>
                      <a:pt x="1192" y="516"/>
                      <a:pt x="1165" y="503"/>
                    </a:cubicBezTo>
                    <a:cubicBezTo>
                      <a:pt x="1152" y="477"/>
                      <a:pt x="1139" y="477"/>
                      <a:pt x="1112" y="477"/>
                    </a:cubicBezTo>
                    <a:lnTo>
                      <a:pt x="940" y="477"/>
                    </a:lnTo>
                    <a:cubicBezTo>
                      <a:pt x="874" y="490"/>
                      <a:pt x="808" y="490"/>
                      <a:pt x="715" y="490"/>
                    </a:cubicBezTo>
                    <a:lnTo>
                      <a:pt x="715" y="278"/>
                    </a:lnTo>
                    <a:cubicBezTo>
                      <a:pt x="715" y="212"/>
                      <a:pt x="729" y="159"/>
                      <a:pt x="729" y="106"/>
                    </a:cubicBezTo>
                    <a:cubicBezTo>
                      <a:pt x="729" y="80"/>
                      <a:pt x="715" y="53"/>
                      <a:pt x="689" y="40"/>
                    </a:cubicBezTo>
                    <a:cubicBezTo>
                      <a:pt x="662" y="13"/>
                      <a:pt x="636" y="0"/>
                      <a:pt x="596" y="0"/>
                    </a:cubicBezTo>
                    <a:close/>
                  </a:path>
                </a:pathLst>
              </a:custGeom>
              <a:solidFill>
                <a:srgbClr val="233E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8" name="Google Shape;575;p27">
                <a:extLst>
                  <a:ext uri="{FF2B5EF4-FFF2-40B4-BE49-F238E27FC236}">
                    <a16:creationId xmlns:a16="http://schemas.microsoft.com/office/drawing/2014/main" id="{BADDB4E0-619F-41C3-9B5E-847A331F9A0D}"/>
                  </a:ext>
                </a:extLst>
              </p:cNvPr>
              <p:cNvSpPr/>
              <p:nvPr/>
            </p:nvSpPr>
            <p:spPr>
              <a:xfrm>
                <a:off x="2967311" y="4565794"/>
                <a:ext cx="127287" cy="127342"/>
              </a:xfrm>
              <a:custGeom>
                <a:avLst/>
                <a:gdLst/>
                <a:ahLst/>
                <a:cxnLst/>
                <a:rect l="l" t="t" r="r" b="b"/>
                <a:pathLst>
                  <a:path w="2303" h="2304" extrusionOk="0">
                    <a:moveTo>
                      <a:pt x="225" y="1"/>
                    </a:moveTo>
                    <a:cubicBezTo>
                      <a:pt x="172" y="1"/>
                      <a:pt x="119" y="14"/>
                      <a:pt x="66" y="40"/>
                    </a:cubicBezTo>
                    <a:cubicBezTo>
                      <a:pt x="27" y="54"/>
                      <a:pt x="0" y="80"/>
                      <a:pt x="0" y="133"/>
                    </a:cubicBezTo>
                    <a:cubicBezTo>
                      <a:pt x="0" y="173"/>
                      <a:pt x="27" y="199"/>
                      <a:pt x="79" y="212"/>
                    </a:cubicBezTo>
                    <a:cubicBezTo>
                      <a:pt x="119" y="212"/>
                      <a:pt x="199" y="226"/>
                      <a:pt x="291" y="226"/>
                    </a:cubicBezTo>
                    <a:lnTo>
                      <a:pt x="371" y="226"/>
                    </a:lnTo>
                    <a:cubicBezTo>
                      <a:pt x="384" y="226"/>
                      <a:pt x="397" y="239"/>
                      <a:pt x="424" y="239"/>
                    </a:cubicBezTo>
                    <a:cubicBezTo>
                      <a:pt x="437" y="252"/>
                      <a:pt x="450" y="252"/>
                      <a:pt x="450" y="279"/>
                    </a:cubicBezTo>
                    <a:cubicBezTo>
                      <a:pt x="463" y="292"/>
                      <a:pt x="477" y="305"/>
                      <a:pt x="490" y="331"/>
                    </a:cubicBezTo>
                    <a:lnTo>
                      <a:pt x="1231" y="1655"/>
                    </a:lnTo>
                    <a:cubicBezTo>
                      <a:pt x="1191" y="1734"/>
                      <a:pt x="1165" y="1801"/>
                      <a:pt x="1125" y="1854"/>
                    </a:cubicBezTo>
                    <a:cubicBezTo>
                      <a:pt x="1099" y="1906"/>
                      <a:pt x="1059" y="1946"/>
                      <a:pt x="1019" y="1986"/>
                    </a:cubicBezTo>
                    <a:cubicBezTo>
                      <a:pt x="993" y="2012"/>
                      <a:pt x="953" y="2039"/>
                      <a:pt x="913" y="2065"/>
                    </a:cubicBezTo>
                    <a:cubicBezTo>
                      <a:pt x="874" y="2079"/>
                      <a:pt x="821" y="2092"/>
                      <a:pt x="781" y="2092"/>
                    </a:cubicBezTo>
                    <a:cubicBezTo>
                      <a:pt x="715" y="2092"/>
                      <a:pt x="649" y="2079"/>
                      <a:pt x="609" y="2039"/>
                    </a:cubicBezTo>
                    <a:cubicBezTo>
                      <a:pt x="556" y="2012"/>
                      <a:pt x="529" y="1973"/>
                      <a:pt x="529" y="1933"/>
                    </a:cubicBezTo>
                    <a:cubicBezTo>
                      <a:pt x="529" y="1906"/>
                      <a:pt x="543" y="1893"/>
                      <a:pt x="556" y="1867"/>
                    </a:cubicBezTo>
                    <a:cubicBezTo>
                      <a:pt x="556" y="1854"/>
                      <a:pt x="582" y="1840"/>
                      <a:pt x="609" y="1840"/>
                    </a:cubicBezTo>
                    <a:lnTo>
                      <a:pt x="649" y="1840"/>
                    </a:lnTo>
                    <a:cubicBezTo>
                      <a:pt x="662" y="1827"/>
                      <a:pt x="675" y="1827"/>
                      <a:pt x="702" y="1814"/>
                    </a:cubicBezTo>
                    <a:cubicBezTo>
                      <a:pt x="715" y="1814"/>
                      <a:pt x="728" y="1801"/>
                      <a:pt x="728" y="1787"/>
                    </a:cubicBezTo>
                    <a:cubicBezTo>
                      <a:pt x="741" y="1761"/>
                      <a:pt x="754" y="1748"/>
                      <a:pt x="754" y="1721"/>
                    </a:cubicBezTo>
                    <a:cubicBezTo>
                      <a:pt x="754" y="1681"/>
                      <a:pt x="728" y="1655"/>
                      <a:pt x="702" y="1629"/>
                    </a:cubicBezTo>
                    <a:cubicBezTo>
                      <a:pt x="675" y="1615"/>
                      <a:pt x="649" y="1602"/>
                      <a:pt x="609" y="1602"/>
                    </a:cubicBezTo>
                    <a:cubicBezTo>
                      <a:pt x="582" y="1602"/>
                      <a:pt x="543" y="1615"/>
                      <a:pt x="516" y="1629"/>
                    </a:cubicBezTo>
                    <a:cubicBezTo>
                      <a:pt x="477" y="1642"/>
                      <a:pt x="450" y="1655"/>
                      <a:pt x="424" y="1681"/>
                    </a:cubicBezTo>
                    <a:cubicBezTo>
                      <a:pt x="397" y="1708"/>
                      <a:pt x="371" y="1748"/>
                      <a:pt x="357" y="1787"/>
                    </a:cubicBezTo>
                    <a:cubicBezTo>
                      <a:pt x="344" y="1827"/>
                      <a:pt x="331" y="1880"/>
                      <a:pt x="331" y="1933"/>
                    </a:cubicBezTo>
                    <a:cubicBezTo>
                      <a:pt x="331" y="1986"/>
                      <a:pt x="344" y="2039"/>
                      <a:pt x="371" y="2092"/>
                    </a:cubicBezTo>
                    <a:cubicBezTo>
                      <a:pt x="397" y="2131"/>
                      <a:pt x="424" y="2171"/>
                      <a:pt x="463" y="2198"/>
                    </a:cubicBezTo>
                    <a:cubicBezTo>
                      <a:pt x="503" y="2237"/>
                      <a:pt x="543" y="2264"/>
                      <a:pt x="582" y="2277"/>
                    </a:cubicBezTo>
                    <a:cubicBezTo>
                      <a:pt x="635" y="2290"/>
                      <a:pt x="688" y="2304"/>
                      <a:pt x="741" y="2304"/>
                    </a:cubicBezTo>
                    <a:cubicBezTo>
                      <a:pt x="847" y="2304"/>
                      <a:pt x="927" y="2277"/>
                      <a:pt x="1006" y="2237"/>
                    </a:cubicBezTo>
                    <a:cubicBezTo>
                      <a:pt x="1085" y="2198"/>
                      <a:pt x="1165" y="2145"/>
                      <a:pt x="1244" y="2052"/>
                    </a:cubicBezTo>
                    <a:cubicBezTo>
                      <a:pt x="1297" y="1986"/>
                      <a:pt x="1350" y="1906"/>
                      <a:pt x="1403" y="1801"/>
                    </a:cubicBezTo>
                    <a:cubicBezTo>
                      <a:pt x="1443" y="1695"/>
                      <a:pt x="1496" y="1589"/>
                      <a:pt x="1535" y="1443"/>
                    </a:cubicBezTo>
                    <a:lnTo>
                      <a:pt x="1919" y="371"/>
                    </a:lnTo>
                    <a:cubicBezTo>
                      <a:pt x="1932" y="331"/>
                      <a:pt x="1959" y="305"/>
                      <a:pt x="1972" y="305"/>
                    </a:cubicBezTo>
                    <a:cubicBezTo>
                      <a:pt x="1999" y="292"/>
                      <a:pt x="2038" y="279"/>
                      <a:pt x="2091" y="279"/>
                    </a:cubicBezTo>
                    <a:cubicBezTo>
                      <a:pt x="2144" y="279"/>
                      <a:pt x="2197" y="265"/>
                      <a:pt x="2237" y="252"/>
                    </a:cubicBezTo>
                    <a:cubicBezTo>
                      <a:pt x="2277" y="252"/>
                      <a:pt x="2303" y="212"/>
                      <a:pt x="2303" y="173"/>
                    </a:cubicBezTo>
                    <a:cubicBezTo>
                      <a:pt x="2303" y="133"/>
                      <a:pt x="2277" y="106"/>
                      <a:pt x="2237" y="93"/>
                    </a:cubicBezTo>
                    <a:cubicBezTo>
                      <a:pt x="2197" y="80"/>
                      <a:pt x="2157" y="67"/>
                      <a:pt x="2091" y="67"/>
                    </a:cubicBezTo>
                    <a:lnTo>
                      <a:pt x="1469" y="67"/>
                    </a:lnTo>
                    <a:cubicBezTo>
                      <a:pt x="1403" y="67"/>
                      <a:pt x="1377" y="80"/>
                      <a:pt x="1350" y="93"/>
                    </a:cubicBezTo>
                    <a:cubicBezTo>
                      <a:pt x="1337" y="106"/>
                      <a:pt x="1337" y="133"/>
                      <a:pt x="1337" y="173"/>
                    </a:cubicBezTo>
                    <a:cubicBezTo>
                      <a:pt x="1337" y="199"/>
                      <a:pt x="1337" y="226"/>
                      <a:pt x="1363" y="252"/>
                    </a:cubicBezTo>
                    <a:cubicBezTo>
                      <a:pt x="1390" y="265"/>
                      <a:pt x="1443" y="279"/>
                      <a:pt x="1496" y="279"/>
                    </a:cubicBezTo>
                    <a:cubicBezTo>
                      <a:pt x="1562" y="279"/>
                      <a:pt x="1602" y="292"/>
                      <a:pt x="1615" y="305"/>
                    </a:cubicBezTo>
                    <a:cubicBezTo>
                      <a:pt x="1628" y="305"/>
                      <a:pt x="1641" y="318"/>
                      <a:pt x="1641" y="345"/>
                    </a:cubicBezTo>
                    <a:cubicBezTo>
                      <a:pt x="1641" y="384"/>
                      <a:pt x="1628" y="424"/>
                      <a:pt x="1615" y="490"/>
                    </a:cubicBezTo>
                    <a:lnTo>
                      <a:pt x="1324" y="1364"/>
                    </a:lnTo>
                    <a:lnTo>
                      <a:pt x="807" y="384"/>
                    </a:lnTo>
                    <a:cubicBezTo>
                      <a:pt x="794" y="358"/>
                      <a:pt x="794" y="331"/>
                      <a:pt x="781" y="318"/>
                    </a:cubicBezTo>
                    <a:cubicBezTo>
                      <a:pt x="781" y="292"/>
                      <a:pt x="781" y="279"/>
                      <a:pt x="781" y="265"/>
                    </a:cubicBezTo>
                    <a:cubicBezTo>
                      <a:pt x="781" y="239"/>
                      <a:pt x="781" y="226"/>
                      <a:pt x="781" y="226"/>
                    </a:cubicBezTo>
                    <a:cubicBezTo>
                      <a:pt x="794" y="226"/>
                      <a:pt x="807" y="212"/>
                      <a:pt x="821" y="212"/>
                    </a:cubicBezTo>
                    <a:cubicBezTo>
                      <a:pt x="874" y="212"/>
                      <a:pt x="900" y="199"/>
                      <a:pt x="927" y="186"/>
                    </a:cubicBezTo>
                    <a:cubicBezTo>
                      <a:pt x="940" y="159"/>
                      <a:pt x="953" y="133"/>
                      <a:pt x="953" y="106"/>
                    </a:cubicBezTo>
                    <a:cubicBezTo>
                      <a:pt x="953" y="80"/>
                      <a:pt x="940" y="54"/>
                      <a:pt x="913" y="40"/>
                    </a:cubicBezTo>
                    <a:cubicBezTo>
                      <a:pt x="900" y="14"/>
                      <a:pt x="860" y="1"/>
                      <a:pt x="794" y="1"/>
                    </a:cubicBezTo>
                    <a:close/>
                  </a:path>
                </a:pathLst>
              </a:custGeom>
              <a:solidFill>
                <a:srgbClr val="233E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253" name="Google Shape;576;p27">
              <a:extLst>
                <a:ext uri="{FF2B5EF4-FFF2-40B4-BE49-F238E27FC236}">
                  <a16:creationId xmlns:a16="http://schemas.microsoft.com/office/drawing/2014/main" id="{50ED4864-BADE-4436-8E46-6281E44C4D4E}"/>
                </a:ext>
              </a:extLst>
            </p:cNvPr>
            <p:cNvSpPr/>
            <p:nvPr/>
          </p:nvSpPr>
          <p:spPr>
            <a:xfrm>
              <a:off x="3028510" y="5577559"/>
              <a:ext cx="389985" cy="49024"/>
            </a:xfrm>
            <a:custGeom>
              <a:avLst/>
              <a:gdLst/>
              <a:ahLst/>
              <a:cxnLst/>
              <a:rect l="l" t="t" r="r" b="b"/>
              <a:pathLst>
                <a:path w="7056" h="887" extrusionOk="0">
                  <a:moveTo>
                    <a:pt x="1" y="0"/>
                  </a:moveTo>
                  <a:lnTo>
                    <a:pt x="1" y="887"/>
                  </a:lnTo>
                  <a:lnTo>
                    <a:pt x="7055" y="887"/>
                  </a:lnTo>
                  <a:lnTo>
                    <a:pt x="7055" y="0"/>
                  </a:lnTo>
                  <a:close/>
                </a:path>
              </a:pathLst>
            </a:custGeom>
            <a:solidFill>
              <a:srgbClr val="8D7D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55" name="Google Shape;578;p27">
            <a:extLst>
              <a:ext uri="{FF2B5EF4-FFF2-40B4-BE49-F238E27FC236}">
                <a16:creationId xmlns:a16="http://schemas.microsoft.com/office/drawing/2014/main" id="{27AAD147-CCE9-43EB-8C97-269689984BB9}"/>
              </a:ext>
            </a:extLst>
          </p:cNvPr>
          <p:cNvSpPr/>
          <p:nvPr/>
        </p:nvSpPr>
        <p:spPr>
          <a:xfrm>
            <a:off x="3307961" y="6418000"/>
            <a:ext cx="265628" cy="164649"/>
          </a:xfrm>
          <a:custGeom>
            <a:avLst/>
            <a:gdLst/>
            <a:ahLst/>
            <a:cxnLst/>
            <a:rect l="l" t="t" r="r" b="b"/>
            <a:pathLst>
              <a:path w="4806" h="2979" extrusionOk="0">
                <a:moveTo>
                  <a:pt x="1" y="1"/>
                </a:moveTo>
                <a:lnTo>
                  <a:pt x="1" y="2978"/>
                </a:lnTo>
                <a:lnTo>
                  <a:pt x="4805" y="2978"/>
                </a:lnTo>
                <a:lnTo>
                  <a:pt x="4805" y="1"/>
                </a:lnTo>
                <a:close/>
              </a:path>
            </a:pathLst>
          </a:custGeom>
          <a:solidFill>
            <a:srgbClr val="CCCCC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D2819940-F204-450A-ACE4-C1FAA7496E24}"/>
              </a:ext>
            </a:extLst>
          </p:cNvPr>
          <p:cNvGrpSpPr/>
          <p:nvPr userDrawn="1"/>
        </p:nvGrpSpPr>
        <p:grpSpPr>
          <a:xfrm>
            <a:off x="1524301" y="5626805"/>
            <a:ext cx="9320239" cy="1231195"/>
            <a:chOff x="1524301" y="5626805"/>
            <a:chExt cx="9320239" cy="1231195"/>
          </a:xfrm>
        </p:grpSpPr>
        <p:sp>
          <p:nvSpPr>
            <p:cNvPr id="254" name="Google Shape;577;p27">
              <a:extLst>
                <a:ext uri="{FF2B5EF4-FFF2-40B4-BE49-F238E27FC236}">
                  <a16:creationId xmlns:a16="http://schemas.microsoft.com/office/drawing/2014/main" id="{1F1FE917-12C4-4F03-BFC9-63C483556F98}"/>
                </a:ext>
              </a:extLst>
            </p:cNvPr>
            <p:cNvSpPr/>
            <p:nvPr/>
          </p:nvSpPr>
          <p:spPr>
            <a:xfrm>
              <a:off x="3307961" y="6403932"/>
              <a:ext cx="265628" cy="451390"/>
            </a:xfrm>
            <a:custGeom>
              <a:avLst/>
              <a:gdLst/>
              <a:ahLst/>
              <a:cxnLst/>
              <a:rect l="l" t="t" r="r" b="b"/>
              <a:pathLst>
                <a:path w="4806" h="8167" extrusionOk="0">
                  <a:moveTo>
                    <a:pt x="1" y="1"/>
                  </a:moveTo>
                  <a:lnTo>
                    <a:pt x="1" y="8167"/>
                  </a:lnTo>
                  <a:lnTo>
                    <a:pt x="4805" y="8167"/>
                  </a:lnTo>
                  <a:lnTo>
                    <a:pt x="4805" y="1"/>
                  </a:lnTo>
                  <a:close/>
                </a:path>
              </a:pathLst>
            </a:custGeom>
            <a:solidFill>
              <a:srgbClr val="CECCB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285" name="Google Shape;579;p27">
              <a:extLst>
                <a:ext uri="{FF2B5EF4-FFF2-40B4-BE49-F238E27FC236}">
                  <a16:creationId xmlns:a16="http://schemas.microsoft.com/office/drawing/2014/main" id="{F0A4A0F2-3BA1-43AA-88EB-3A3835904711}"/>
                </a:ext>
              </a:extLst>
            </p:cNvPr>
            <p:cNvGrpSpPr/>
            <p:nvPr userDrawn="1"/>
          </p:nvGrpSpPr>
          <p:grpSpPr>
            <a:xfrm>
              <a:off x="1524301" y="5626805"/>
              <a:ext cx="9320239" cy="1231195"/>
              <a:chOff x="929285" y="5051507"/>
              <a:chExt cx="7315206" cy="1231195"/>
            </a:xfrm>
          </p:grpSpPr>
          <p:sp>
            <p:nvSpPr>
              <p:cNvPr id="286" name="Google Shape;580;p27">
                <a:extLst>
                  <a:ext uri="{FF2B5EF4-FFF2-40B4-BE49-F238E27FC236}">
                    <a16:creationId xmlns:a16="http://schemas.microsoft.com/office/drawing/2014/main" id="{41EFCC98-A095-43FA-9417-A6F1AEA0054D}"/>
                  </a:ext>
                </a:extLst>
              </p:cNvPr>
              <p:cNvSpPr/>
              <p:nvPr/>
            </p:nvSpPr>
            <p:spPr>
              <a:xfrm>
                <a:off x="929285" y="5051507"/>
                <a:ext cx="7315206" cy="420715"/>
              </a:xfrm>
              <a:custGeom>
                <a:avLst/>
                <a:gdLst/>
                <a:ahLst/>
                <a:cxnLst/>
                <a:rect l="l" t="t" r="r" b="b"/>
                <a:pathLst>
                  <a:path w="132354" h="7612" extrusionOk="0">
                    <a:moveTo>
                      <a:pt x="1" y="1"/>
                    </a:moveTo>
                    <a:lnTo>
                      <a:pt x="1" y="7611"/>
                    </a:lnTo>
                    <a:lnTo>
                      <a:pt x="132353" y="7611"/>
                    </a:lnTo>
                    <a:lnTo>
                      <a:pt x="132353" y="1"/>
                    </a:lnTo>
                    <a:close/>
                  </a:path>
                </a:pathLst>
              </a:custGeom>
              <a:solidFill>
                <a:srgbClr val="EFEDD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7" name="Google Shape;581;p27">
                <a:extLst>
                  <a:ext uri="{FF2B5EF4-FFF2-40B4-BE49-F238E27FC236}">
                    <a16:creationId xmlns:a16="http://schemas.microsoft.com/office/drawing/2014/main" id="{D7EF2A30-CDEB-4316-B82F-97D3363F3C90}"/>
                  </a:ext>
                </a:extLst>
              </p:cNvPr>
              <p:cNvSpPr/>
              <p:nvPr/>
            </p:nvSpPr>
            <p:spPr>
              <a:xfrm>
                <a:off x="929285" y="5051507"/>
                <a:ext cx="7315206" cy="133919"/>
              </a:xfrm>
              <a:custGeom>
                <a:avLst/>
                <a:gdLst/>
                <a:ahLst/>
                <a:cxnLst/>
                <a:rect l="l" t="t" r="r" b="b"/>
                <a:pathLst>
                  <a:path w="132354" h="2423" extrusionOk="0">
                    <a:moveTo>
                      <a:pt x="1" y="1"/>
                    </a:moveTo>
                    <a:lnTo>
                      <a:pt x="1" y="2423"/>
                    </a:lnTo>
                    <a:lnTo>
                      <a:pt x="132353" y="2423"/>
                    </a:lnTo>
                    <a:lnTo>
                      <a:pt x="132353" y="1"/>
                    </a:lnTo>
                    <a:close/>
                  </a:path>
                </a:pathLst>
              </a:custGeom>
              <a:solidFill>
                <a:srgbClr val="FFFEF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8" name="Google Shape;582;p27">
                <a:extLst>
                  <a:ext uri="{FF2B5EF4-FFF2-40B4-BE49-F238E27FC236}">
                    <a16:creationId xmlns:a16="http://schemas.microsoft.com/office/drawing/2014/main" id="{66FDB582-0AAC-4537-A858-44B9EF57CE38}"/>
                  </a:ext>
                </a:extLst>
              </p:cNvPr>
              <p:cNvSpPr/>
              <p:nvPr/>
            </p:nvSpPr>
            <p:spPr>
              <a:xfrm>
                <a:off x="6668743" y="5831311"/>
                <a:ext cx="264854" cy="451390"/>
              </a:xfrm>
              <a:custGeom>
                <a:avLst/>
                <a:gdLst/>
                <a:ahLst/>
                <a:cxnLst/>
                <a:rect l="l" t="t" r="r" b="b"/>
                <a:pathLst>
                  <a:path w="4792" h="8167" extrusionOk="0">
                    <a:moveTo>
                      <a:pt x="1" y="1"/>
                    </a:moveTo>
                    <a:lnTo>
                      <a:pt x="1" y="8167"/>
                    </a:lnTo>
                    <a:lnTo>
                      <a:pt x="4792" y="8167"/>
                    </a:lnTo>
                    <a:lnTo>
                      <a:pt x="4792" y="1"/>
                    </a:lnTo>
                    <a:close/>
                  </a:path>
                </a:pathLst>
              </a:custGeom>
              <a:solidFill>
                <a:srgbClr val="CECCB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9" name="Google Shape;583;p27">
                <a:extLst>
                  <a:ext uri="{FF2B5EF4-FFF2-40B4-BE49-F238E27FC236}">
                    <a16:creationId xmlns:a16="http://schemas.microsoft.com/office/drawing/2014/main" id="{AF50AB12-F2CA-445B-94F4-44131992E871}"/>
                  </a:ext>
                </a:extLst>
              </p:cNvPr>
              <p:cNvSpPr/>
              <p:nvPr/>
            </p:nvSpPr>
            <p:spPr>
              <a:xfrm>
                <a:off x="6668743" y="5831311"/>
                <a:ext cx="264854" cy="164649"/>
              </a:xfrm>
              <a:custGeom>
                <a:avLst/>
                <a:gdLst/>
                <a:ahLst/>
                <a:cxnLst/>
                <a:rect l="l" t="t" r="r" b="b"/>
                <a:pathLst>
                  <a:path w="4792" h="2979" extrusionOk="0">
                    <a:moveTo>
                      <a:pt x="1" y="1"/>
                    </a:moveTo>
                    <a:lnTo>
                      <a:pt x="1" y="2978"/>
                    </a:lnTo>
                    <a:lnTo>
                      <a:pt x="4792" y="2978"/>
                    </a:lnTo>
                    <a:lnTo>
                      <a:pt x="4792" y="1"/>
                    </a:lnTo>
                    <a:close/>
                  </a:path>
                </a:pathLst>
              </a:custGeom>
              <a:solidFill>
                <a:srgbClr val="CCCCC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0" name="Google Shape;584;p27">
                <a:extLst>
                  <a:ext uri="{FF2B5EF4-FFF2-40B4-BE49-F238E27FC236}">
                    <a16:creationId xmlns:a16="http://schemas.microsoft.com/office/drawing/2014/main" id="{1AF2C5CE-3EDE-4127-8D0F-59AB322B7B55}"/>
                  </a:ext>
                </a:extLst>
              </p:cNvPr>
              <p:cNvSpPr/>
              <p:nvPr/>
            </p:nvSpPr>
            <p:spPr>
              <a:xfrm>
                <a:off x="1654207" y="5472167"/>
                <a:ext cx="5864644" cy="359200"/>
              </a:xfrm>
              <a:custGeom>
                <a:avLst/>
                <a:gdLst/>
                <a:ahLst/>
                <a:cxnLst/>
                <a:rect l="l" t="t" r="r" b="b"/>
                <a:pathLst>
                  <a:path w="106109" h="6499" extrusionOk="0">
                    <a:moveTo>
                      <a:pt x="1" y="0"/>
                    </a:moveTo>
                    <a:lnTo>
                      <a:pt x="1" y="6499"/>
                    </a:lnTo>
                    <a:lnTo>
                      <a:pt x="106108" y="6499"/>
                    </a:lnTo>
                    <a:lnTo>
                      <a:pt x="106108" y="0"/>
                    </a:lnTo>
                    <a:close/>
                  </a:path>
                </a:pathLst>
              </a:custGeom>
              <a:solidFill>
                <a:srgbClr val="CECCB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1" name="Google Shape;585;p27">
                <a:extLst>
                  <a:ext uri="{FF2B5EF4-FFF2-40B4-BE49-F238E27FC236}">
                    <a16:creationId xmlns:a16="http://schemas.microsoft.com/office/drawing/2014/main" id="{ED751F2E-938C-441D-80EA-F8BB05A93F91}"/>
                  </a:ext>
                </a:extLst>
              </p:cNvPr>
              <p:cNvSpPr/>
              <p:nvPr/>
            </p:nvSpPr>
            <p:spPr>
              <a:xfrm>
                <a:off x="1654207" y="5472167"/>
                <a:ext cx="5864644" cy="176311"/>
              </a:xfrm>
              <a:custGeom>
                <a:avLst/>
                <a:gdLst/>
                <a:ahLst/>
                <a:cxnLst/>
                <a:rect l="l" t="t" r="r" b="b"/>
                <a:pathLst>
                  <a:path w="106109" h="3190" extrusionOk="0">
                    <a:moveTo>
                      <a:pt x="1" y="0"/>
                    </a:moveTo>
                    <a:lnTo>
                      <a:pt x="1" y="3190"/>
                    </a:lnTo>
                    <a:lnTo>
                      <a:pt x="106108" y="3190"/>
                    </a:lnTo>
                    <a:lnTo>
                      <a:pt x="106108" y="0"/>
                    </a:lnTo>
                    <a:close/>
                  </a:path>
                </a:pathLst>
              </a:custGeom>
              <a:solidFill>
                <a:srgbClr val="B7B7B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7255197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1000" fill="hold"/>
                                        <p:tgtEl>
                                          <p:spTgt spid="30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7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" dur="1000" fill="hold"/>
                                        <p:tgtEl>
                                          <p:spTgt spid="49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9" presetID="6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" dur="1000" fill="hold"/>
                                        <p:tgtEl>
                                          <p:spTgt spid="4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1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2" dur="1000" fill="hold"/>
                                        <p:tgtEl>
                                          <p:spTgt spid="3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3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4" dur="1000" fill="hold"/>
                                        <p:tgtEl>
                                          <p:spTgt spid="4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5" presetID="6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6" dur="1000" fill="hold"/>
                                        <p:tgtEl>
                                          <p:spTgt spid="4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500"/>
                            </p:stCondLst>
                            <p:childTnLst>
                              <p:par>
                                <p:cTn id="27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000"/>
                            </p:stCondLst>
                            <p:childTnLst>
                              <p:par>
                                <p:cTn id="3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 animBg="1"/>
      <p:bldP spid="48" grpId="0" animBg="1"/>
    </p:bld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bg>
      <p:bgPr>
        <a:solidFill>
          <a:schemeClr val="accent6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oogle Shape;992;p14">
            <a:extLst>
              <a:ext uri="{FF2B5EF4-FFF2-40B4-BE49-F238E27FC236}">
                <a16:creationId xmlns:a16="http://schemas.microsoft.com/office/drawing/2014/main" id="{EF6FD315-F887-4E7B-BF0C-3EC48D585604}"/>
              </a:ext>
            </a:extLst>
          </p:cNvPr>
          <p:cNvGrpSpPr/>
          <p:nvPr userDrawn="1"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8" name="Google Shape;993;p14">
              <a:extLst>
                <a:ext uri="{FF2B5EF4-FFF2-40B4-BE49-F238E27FC236}">
                  <a16:creationId xmlns:a16="http://schemas.microsoft.com/office/drawing/2014/main" id="{ED6ABFE7-BF37-4F7F-8D5D-600A7D834F21}"/>
                </a:ext>
              </a:extLst>
            </p:cNvPr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9" name="Google Shape;994;p14">
              <a:extLst>
                <a:ext uri="{FF2B5EF4-FFF2-40B4-BE49-F238E27FC236}">
                  <a16:creationId xmlns:a16="http://schemas.microsoft.com/office/drawing/2014/main" id="{45D5AE83-1783-43E2-A213-A5A5EBD17266}"/>
                </a:ext>
              </a:extLst>
            </p:cNvPr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28" name="Google Shape;995;p14">
                <a:extLst>
                  <a:ext uri="{FF2B5EF4-FFF2-40B4-BE49-F238E27FC236}">
                    <a16:creationId xmlns:a16="http://schemas.microsoft.com/office/drawing/2014/main" id="{D06F31EF-754A-4F9F-A77D-7C1C58F47361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" name="Google Shape;996;p14">
                <a:extLst>
                  <a:ext uri="{FF2B5EF4-FFF2-40B4-BE49-F238E27FC236}">
                    <a16:creationId xmlns:a16="http://schemas.microsoft.com/office/drawing/2014/main" id="{2A6ED803-0DF8-42E8-8A88-BB9F2CDF6D32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0" name="Google Shape;997;p14">
              <a:extLst>
                <a:ext uri="{FF2B5EF4-FFF2-40B4-BE49-F238E27FC236}">
                  <a16:creationId xmlns:a16="http://schemas.microsoft.com/office/drawing/2014/main" id="{6E08B2E4-05D4-4A21-BDFA-FCE59E28EE53}"/>
                </a:ext>
              </a:extLst>
            </p:cNvPr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1" name="Google Shape;998;p14">
              <a:extLst>
                <a:ext uri="{FF2B5EF4-FFF2-40B4-BE49-F238E27FC236}">
                  <a16:creationId xmlns:a16="http://schemas.microsoft.com/office/drawing/2014/main" id="{B43A1E9A-54EB-4A95-B37E-51072FAD6CAD}"/>
                </a:ext>
              </a:extLst>
            </p:cNvPr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26" name="Google Shape;999;p14">
                <a:extLst>
                  <a:ext uri="{FF2B5EF4-FFF2-40B4-BE49-F238E27FC236}">
                    <a16:creationId xmlns:a16="http://schemas.microsoft.com/office/drawing/2014/main" id="{B5709D43-3D83-463A-9E8C-6FA8BF6FE3F4}"/>
                  </a:ext>
                </a:extLst>
              </p:cNvPr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" name="Google Shape;1000;p14">
                <a:extLst>
                  <a:ext uri="{FF2B5EF4-FFF2-40B4-BE49-F238E27FC236}">
                    <a16:creationId xmlns:a16="http://schemas.microsoft.com/office/drawing/2014/main" id="{0088CC8B-A9D0-4733-8E17-053C04A699A0}"/>
                  </a:ext>
                </a:extLst>
              </p:cNvPr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2" name="Google Shape;1001;p14">
              <a:extLst>
                <a:ext uri="{FF2B5EF4-FFF2-40B4-BE49-F238E27FC236}">
                  <a16:creationId xmlns:a16="http://schemas.microsoft.com/office/drawing/2014/main" id="{98A9649B-0F27-46EA-B0AD-B010CF9D80E2}"/>
                </a:ext>
              </a:extLst>
            </p:cNvPr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24" name="Google Shape;1002;p14">
                <a:extLst>
                  <a:ext uri="{FF2B5EF4-FFF2-40B4-BE49-F238E27FC236}">
                    <a16:creationId xmlns:a16="http://schemas.microsoft.com/office/drawing/2014/main" id="{7E2F91D5-68DF-48A6-8869-7FD6B10D5313}"/>
                  </a:ext>
                </a:extLst>
              </p:cNvPr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" name="Google Shape;1003;p14">
                <a:extLst>
                  <a:ext uri="{FF2B5EF4-FFF2-40B4-BE49-F238E27FC236}">
                    <a16:creationId xmlns:a16="http://schemas.microsoft.com/office/drawing/2014/main" id="{C3EFBFCC-5EC0-422F-83D0-13B128DBCD98}"/>
                  </a:ext>
                </a:extLst>
              </p:cNvPr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3" name="Google Shape;1004;p14">
              <a:extLst>
                <a:ext uri="{FF2B5EF4-FFF2-40B4-BE49-F238E27FC236}">
                  <a16:creationId xmlns:a16="http://schemas.microsoft.com/office/drawing/2014/main" id="{873AEC25-6E98-4A44-BBA8-5258490B51FC}"/>
                </a:ext>
              </a:extLst>
            </p:cNvPr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22" name="Google Shape;1005;p14">
                <a:extLst>
                  <a:ext uri="{FF2B5EF4-FFF2-40B4-BE49-F238E27FC236}">
                    <a16:creationId xmlns:a16="http://schemas.microsoft.com/office/drawing/2014/main" id="{18466ED5-E416-4DE1-A4F7-CD23EAA77B79}"/>
                  </a:ext>
                </a:extLst>
              </p:cNvPr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" name="Google Shape;1006;p14">
                <a:extLst>
                  <a:ext uri="{FF2B5EF4-FFF2-40B4-BE49-F238E27FC236}">
                    <a16:creationId xmlns:a16="http://schemas.microsoft.com/office/drawing/2014/main" id="{2B2454FC-1990-4881-9AD0-D1C7F996114E}"/>
                  </a:ext>
                </a:extLst>
              </p:cNvPr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4" name="Google Shape;1007;p14">
              <a:extLst>
                <a:ext uri="{FF2B5EF4-FFF2-40B4-BE49-F238E27FC236}">
                  <a16:creationId xmlns:a16="http://schemas.microsoft.com/office/drawing/2014/main" id="{80E9CEE5-0350-493C-9229-1A39A52E961D}"/>
                </a:ext>
              </a:extLst>
            </p:cNvPr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20" name="Google Shape;1008;p14">
                <a:extLst>
                  <a:ext uri="{FF2B5EF4-FFF2-40B4-BE49-F238E27FC236}">
                    <a16:creationId xmlns:a16="http://schemas.microsoft.com/office/drawing/2014/main" id="{11848AC2-1101-45B6-ABB6-4FD06AA8642A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" name="Google Shape;1009;p14">
                <a:extLst>
                  <a:ext uri="{FF2B5EF4-FFF2-40B4-BE49-F238E27FC236}">
                    <a16:creationId xmlns:a16="http://schemas.microsoft.com/office/drawing/2014/main" id="{62EF156A-37AB-441F-A5B2-47A1C576F477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5" name="Google Shape;1010;p14">
              <a:extLst>
                <a:ext uri="{FF2B5EF4-FFF2-40B4-BE49-F238E27FC236}">
                  <a16:creationId xmlns:a16="http://schemas.microsoft.com/office/drawing/2014/main" id="{ABCD2DB3-3524-446A-8B92-A59461EB4B24}"/>
                </a:ext>
              </a:extLst>
            </p:cNvPr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18" name="Google Shape;1011;p14">
                <a:extLst>
                  <a:ext uri="{FF2B5EF4-FFF2-40B4-BE49-F238E27FC236}">
                    <a16:creationId xmlns:a16="http://schemas.microsoft.com/office/drawing/2014/main" id="{87C36489-2782-4D32-8AFF-590446FE6759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" name="Google Shape;1012;p14">
                <a:extLst>
                  <a:ext uri="{FF2B5EF4-FFF2-40B4-BE49-F238E27FC236}">
                    <a16:creationId xmlns:a16="http://schemas.microsoft.com/office/drawing/2014/main" id="{960D755E-9DD5-4D14-A5D7-995B746EA64C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6" name="Google Shape;1013;p14">
              <a:extLst>
                <a:ext uri="{FF2B5EF4-FFF2-40B4-BE49-F238E27FC236}">
                  <a16:creationId xmlns:a16="http://schemas.microsoft.com/office/drawing/2014/main" id="{57A347C5-BCEE-4C2E-845B-EF3674655559}"/>
                </a:ext>
              </a:extLst>
            </p:cNvPr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014;p14">
              <a:extLst>
                <a:ext uri="{FF2B5EF4-FFF2-40B4-BE49-F238E27FC236}">
                  <a16:creationId xmlns:a16="http://schemas.microsoft.com/office/drawing/2014/main" id="{B4210492-E8D1-4EE4-AA31-F7A5E84FCB69}"/>
                </a:ext>
              </a:extLst>
            </p:cNvPr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rgbClr val="FCFAF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52" name="Google Shape;1082;p14">
            <a:extLst>
              <a:ext uri="{FF2B5EF4-FFF2-40B4-BE49-F238E27FC236}">
                <a16:creationId xmlns:a16="http://schemas.microsoft.com/office/drawing/2014/main" id="{0F2E9747-C66A-480C-9099-C7BDE1E89365}"/>
              </a:ext>
            </a:extLst>
          </p:cNvPr>
          <p:cNvSpPr/>
          <p:nvPr userDrawn="1"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" name="Google Shape;1083;p14">
            <a:extLst>
              <a:ext uri="{FF2B5EF4-FFF2-40B4-BE49-F238E27FC236}">
                <a16:creationId xmlns:a16="http://schemas.microsoft.com/office/drawing/2014/main" id="{C10D7406-2BDA-4DC4-9A79-3D4FC95CAC2A}"/>
              </a:ext>
            </a:extLst>
          </p:cNvPr>
          <p:cNvSpPr/>
          <p:nvPr userDrawn="1"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" name="Google Shape;1084;p14">
            <a:extLst>
              <a:ext uri="{FF2B5EF4-FFF2-40B4-BE49-F238E27FC236}">
                <a16:creationId xmlns:a16="http://schemas.microsoft.com/office/drawing/2014/main" id="{4E0493D0-81D3-4EAC-94E3-12DB540A6AD7}"/>
              </a:ext>
            </a:extLst>
          </p:cNvPr>
          <p:cNvSpPr/>
          <p:nvPr userDrawn="1"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" name="Google Shape;1085;p14">
            <a:extLst>
              <a:ext uri="{FF2B5EF4-FFF2-40B4-BE49-F238E27FC236}">
                <a16:creationId xmlns:a16="http://schemas.microsoft.com/office/drawing/2014/main" id="{D0FB441C-211A-4F68-8767-DA7B95B4F920}"/>
              </a:ext>
            </a:extLst>
          </p:cNvPr>
          <p:cNvSpPr/>
          <p:nvPr userDrawn="1"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" name="Google Shape;1086;p14">
            <a:extLst>
              <a:ext uri="{FF2B5EF4-FFF2-40B4-BE49-F238E27FC236}">
                <a16:creationId xmlns:a16="http://schemas.microsoft.com/office/drawing/2014/main" id="{B9340F31-2646-4E29-8212-879AEEF962DA}"/>
              </a:ext>
            </a:extLst>
          </p:cNvPr>
          <p:cNvSpPr/>
          <p:nvPr userDrawn="1"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" name="Google Shape;1082;p14">
            <a:extLst>
              <a:ext uri="{FF2B5EF4-FFF2-40B4-BE49-F238E27FC236}">
                <a16:creationId xmlns:a16="http://schemas.microsoft.com/office/drawing/2014/main" id="{765A6E3B-E1F9-4D37-B213-7F9E645D0EDA}"/>
              </a:ext>
            </a:extLst>
          </p:cNvPr>
          <p:cNvSpPr/>
          <p:nvPr userDrawn="1"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" name="Google Shape;1083;p14">
            <a:extLst>
              <a:ext uri="{FF2B5EF4-FFF2-40B4-BE49-F238E27FC236}">
                <a16:creationId xmlns:a16="http://schemas.microsoft.com/office/drawing/2014/main" id="{867E7D37-2590-4ECE-A535-9DA46F4EA583}"/>
              </a:ext>
            </a:extLst>
          </p:cNvPr>
          <p:cNvSpPr/>
          <p:nvPr userDrawn="1"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9" name="Google Shape;1084;p14">
            <a:extLst>
              <a:ext uri="{FF2B5EF4-FFF2-40B4-BE49-F238E27FC236}">
                <a16:creationId xmlns:a16="http://schemas.microsoft.com/office/drawing/2014/main" id="{74625DF1-F15F-4CAD-BD7C-85A4680501B4}"/>
              </a:ext>
            </a:extLst>
          </p:cNvPr>
          <p:cNvSpPr/>
          <p:nvPr userDrawn="1"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" name="Google Shape;1085;p14">
            <a:extLst>
              <a:ext uri="{FF2B5EF4-FFF2-40B4-BE49-F238E27FC236}">
                <a16:creationId xmlns:a16="http://schemas.microsoft.com/office/drawing/2014/main" id="{B26C5877-FFC0-49F2-89B0-0C72531E73AE}"/>
              </a:ext>
            </a:extLst>
          </p:cNvPr>
          <p:cNvSpPr/>
          <p:nvPr userDrawn="1"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" name="Google Shape;1086;p14">
            <a:extLst>
              <a:ext uri="{FF2B5EF4-FFF2-40B4-BE49-F238E27FC236}">
                <a16:creationId xmlns:a16="http://schemas.microsoft.com/office/drawing/2014/main" id="{B081A515-D8D9-4BF5-90F1-621FE162C9F3}"/>
              </a:ext>
            </a:extLst>
          </p:cNvPr>
          <p:cNvSpPr/>
          <p:nvPr userDrawn="1"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2" name="Google Shape;1082;p14">
            <a:extLst>
              <a:ext uri="{FF2B5EF4-FFF2-40B4-BE49-F238E27FC236}">
                <a16:creationId xmlns:a16="http://schemas.microsoft.com/office/drawing/2014/main" id="{E5B7DF78-1D3E-41E2-9FE9-36B062BD3CC8}"/>
              </a:ext>
            </a:extLst>
          </p:cNvPr>
          <p:cNvSpPr/>
          <p:nvPr userDrawn="1"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" name="Google Shape;1083;p14">
            <a:extLst>
              <a:ext uri="{FF2B5EF4-FFF2-40B4-BE49-F238E27FC236}">
                <a16:creationId xmlns:a16="http://schemas.microsoft.com/office/drawing/2014/main" id="{E853253F-BCCE-42EF-8554-3C3E3C2E285A}"/>
              </a:ext>
            </a:extLst>
          </p:cNvPr>
          <p:cNvSpPr/>
          <p:nvPr userDrawn="1"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" name="Google Shape;1084;p14">
            <a:extLst>
              <a:ext uri="{FF2B5EF4-FFF2-40B4-BE49-F238E27FC236}">
                <a16:creationId xmlns:a16="http://schemas.microsoft.com/office/drawing/2014/main" id="{E01519CC-0CF0-44E3-B22E-B1AFBCD30DBD}"/>
              </a:ext>
            </a:extLst>
          </p:cNvPr>
          <p:cNvSpPr/>
          <p:nvPr userDrawn="1"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5" name="Google Shape;1085;p14">
            <a:extLst>
              <a:ext uri="{FF2B5EF4-FFF2-40B4-BE49-F238E27FC236}">
                <a16:creationId xmlns:a16="http://schemas.microsoft.com/office/drawing/2014/main" id="{5EC2F2DD-FC5A-4166-8502-67B0E67210F6}"/>
              </a:ext>
            </a:extLst>
          </p:cNvPr>
          <p:cNvSpPr/>
          <p:nvPr userDrawn="1"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" name="Google Shape;1086;p14">
            <a:extLst>
              <a:ext uri="{FF2B5EF4-FFF2-40B4-BE49-F238E27FC236}">
                <a16:creationId xmlns:a16="http://schemas.microsoft.com/office/drawing/2014/main" id="{828B4189-A014-4A06-804B-1589EB2F9CF8}"/>
              </a:ext>
            </a:extLst>
          </p:cNvPr>
          <p:cNvSpPr/>
          <p:nvPr userDrawn="1"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7" name="Google Shape;1082;p14">
            <a:extLst>
              <a:ext uri="{FF2B5EF4-FFF2-40B4-BE49-F238E27FC236}">
                <a16:creationId xmlns:a16="http://schemas.microsoft.com/office/drawing/2014/main" id="{647DE464-7568-4DD5-8BE4-324C14A8277D}"/>
              </a:ext>
            </a:extLst>
          </p:cNvPr>
          <p:cNvSpPr/>
          <p:nvPr userDrawn="1"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8" name="Google Shape;1083;p14">
            <a:extLst>
              <a:ext uri="{FF2B5EF4-FFF2-40B4-BE49-F238E27FC236}">
                <a16:creationId xmlns:a16="http://schemas.microsoft.com/office/drawing/2014/main" id="{1ED11714-4115-4417-9213-DBC152A5EE6E}"/>
              </a:ext>
            </a:extLst>
          </p:cNvPr>
          <p:cNvSpPr/>
          <p:nvPr userDrawn="1"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9" name="Google Shape;1084;p14">
            <a:extLst>
              <a:ext uri="{FF2B5EF4-FFF2-40B4-BE49-F238E27FC236}">
                <a16:creationId xmlns:a16="http://schemas.microsoft.com/office/drawing/2014/main" id="{23D69C4A-B0D7-467F-8C73-F0C897BC4C5A}"/>
              </a:ext>
            </a:extLst>
          </p:cNvPr>
          <p:cNvSpPr/>
          <p:nvPr userDrawn="1"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0" name="Google Shape;1085;p14">
            <a:extLst>
              <a:ext uri="{FF2B5EF4-FFF2-40B4-BE49-F238E27FC236}">
                <a16:creationId xmlns:a16="http://schemas.microsoft.com/office/drawing/2014/main" id="{23E1F321-10C6-49DB-A01C-554FC1D86C9B}"/>
              </a:ext>
            </a:extLst>
          </p:cNvPr>
          <p:cNvSpPr/>
          <p:nvPr userDrawn="1"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" name="Google Shape;1086;p14">
            <a:extLst>
              <a:ext uri="{FF2B5EF4-FFF2-40B4-BE49-F238E27FC236}">
                <a16:creationId xmlns:a16="http://schemas.microsoft.com/office/drawing/2014/main" id="{F9534E45-083B-4C35-AE35-2FECC04EA99E}"/>
              </a:ext>
            </a:extLst>
          </p:cNvPr>
          <p:cNvSpPr/>
          <p:nvPr userDrawn="1"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2" name="Google Shape;1082;p14">
            <a:extLst>
              <a:ext uri="{FF2B5EF4-FFF2-40B4-BE49-F238E27FC236}">
                <a16:creationId xmlns:a16="http://schemas.microsoft.com/office/drawing/2014/main" id="{65C3AF7D-B3F5-4998-ACC4-2F2F95CA62A8}"/>
              </a:ext>
            </a:extLst>
          </p:cNvPr>
          <p:cNvSpPr/>
          <p:nvPr userDrawn="1"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3" name="Google Shape;1083;p14">
            <a:extLst>
              <a:ext uri="{FF2B5EF4-FFF2-40B4-BE49-F238E27FC236}">
                <a16:creationId xmlns:a16="http://schemas.microsoft.com/office/drawing/2014/main" id="{92CF6BA5-78C4-4B4E-A78B-B2204A5F2530}"/>
              </a:ext>
            </a:extLst>
          </p:cNvPr>
          <p:cNvSpPr/>
          <p:nvPr userDrawn="1"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4" name="Google Shape;1084;p14">
            <a:extLst>
              <a:ext uri="{FF2B5EF4-FFF2-40B4-BE49-F238E27FC236}">
                <a16:creationId xmlns:a16="http://schemas.microsoft.com/office/drawing/2014/main" id="{82B6228B-CBBE-463F-9E88-CFBE19F8043E}"/>
              </a:ext>
            </a:extLst>
          </p:cNvPr>
          <p:cNvSpPr/>
          <p:nvPr userDrawn="1"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" name="Google Shape;1085;p14">
            <a:extLst>
              <a:ext uri="{FF2B5EF4-FFF2-40B4-BE49-F238E27FC236}">
                <a16:creationId xmlns:a16="http://schemas.microsoft.com/office/drawing/2014/main" id="{7D174B50-8153-4359-8B9D-C9FFAE59E363}"/>
              </a:ext>
            </a:extLst>
          </p:cNvPr>
          <p:cNvSpPr/>
          <p:nvPr userDrawn="1"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" name="Google Shape;1086;p14">
            <a:extLst>
              <a:ext uri="{FF2B5EF4-FFF2-40B4-BE49-F238E27FC236}">
                <a16:creationId xmlns:a16="http://schemas.microsoft.com/office/drawing/2014/main" id="{9995CF07-4A23-454A-8825-F6E81F18D160}"/>
              </a:ext>
            </a:extLst>
          </p:cNvPr>
          <p:cNvSpPr/>
          <p:nvPr userDrawn="1"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7" name="Google Shape;1082;p14">
            <a:extLst>
              <a:ext uri="{FF2B5EF4-FFF2-40B4-BE49-F238E27FC236}">
                <a16:creationId xmlns:a16="http://schemas.microsoft.com/office/drawing/2014/main" id="{7771C690-AD42-49CF-AC87-E4FCB23DD1C7}"/>
              </a:ext>
            </a:extLst>
          </p:cNvPr>
          <p:cNvSpPr/>
          <p:nvPr userDrawn="1"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8" name="Google Shape;1083;p14">
            <a:extLst>
              <a:ext uri="{FF2B5EF4-FFF2-40B4-BE49-F238E27FC236}">
                <a16:creationId xmlns:a16="http://schemas.microsoft.com/office/drawing/2014/main" id="{F77B608A-FC29-4902-94B6-93F678644B06}"/>
              </a:ext>
            </a:extLst>
          </p:cNvPr>
          <p:cNvSpPr/>
          <p:nvPr userDrawn="1"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" name="Google Shape;1084;p14">
            <a:extLst>
              <a:ext uri="{FF2B5EF4-FFF2-40B4-BE49-F238E27FC236}">
                <a16:creationId xmlns:a16="http://schemas.microsoft.com/office/drawing/2014/main" id="{46A1CD74-AD03-4998-A1B4-3B896CADDF14}"/>
              </a:ext>
            </a:extLst>
          </p:cNvPr>
          <p:cNvSpPr/>
          <p:nvPr userDrawn="1"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0" name="Google Shape;1085;p14">
            <a:extLst>
              <a:ext uri="{FF2B5EF4-FFF2-40B4-BE49-F238E27FC236}">
                <a16:creationId xmlns:a16="http://schemas.microsoft.com/office/drawing/2014/main" id="{00B42C35-3F40-4A4C-94F9-BEA6D12080B9}"/>
              </a:ext>
            </a:extLst>
          </p:cNvPr>
          <p:cNvSpPr/>
          <p:nvPr userDrawn="1"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1" name="Google Shape;1086;p14">
            <a:extLst>
              <a:ext uri="{FF2B5EF4-FFF2-40B4-BE49-F238E27FC236}">
                <a16:creationId xmlns:a16="http://schemas.microsoft.com/office/drawing/2014/main" id="{5C318D3D-3080-4AD1-B777-CF89EDFC5DC0}"/>
              </a:ext>
            </a:extLst>
          </p:cNvPr>
          <p:cNvSpPr/>
          <p:nvPr userDrawn="1"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1082;p14">
            <a:extLst>
              <a:ext uri="{FF2B5EF4-FFF2-40B4-BE49-F238E27FC236}">
                <a16:creationId xmlns:a16="http://schemas.microsoft.com/office/drawing/2014/main" id="{94284878-05BB-4FB8-9466-148B677B64CB}"/>
              </a:ext>
            </a:extLst>
          </p:cNvPr>
          <p:cNvSpPr/>
          <p:nvPr userDrawn="1"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" name="Google Shape;1083;p14">
            <a:extLst>
              <a:ext uri="{FF2B5EF4-FFF2-40B4-BE49-F238E27FC236}">
                <a16:creationId xmlns:a16="http://schemas.microsoft.com/office/drawing/2014/main" id="{E36AE8A6-DBE3-452F-921D-A87C88B52AA3}"/>
              </a:ext>
            </a:extLst>
          </p:cNvPr>
          <p:cNvSpPr/>
          <p:nvPr userDrawn="1"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" name="Google Shape;1084;p14">
            <a:extLst>
              <a:ext uri="{FF2B5EF4-FFF2-40B4-BE49-F238E27FC236}">
                <a16:creationId xmlns:a16="http://schemas.microsoft.com/office/drawing/2014/main" id="{82F27FB2-63D3-42BC-B740-7D13E52AF34F}"/>
              </a:ext>
            </a:extLst>
          </p:cNvPr>
          <p:cNvSpPr/>
          <p:nvPr userDrawn="1"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" name="Google Shape;1085;p14">
            <a:extLst>
              <a:ext uri="{FF2B5EF4-FFF2-40B4-BE49-F238E27FC236}">
                <a16:creationId xmlns:a16="http://schemas.microsoft.com/office/drawing/2014/main" id="{1F4E28BC-F2CF-4EC9-88C7-A72ED1261EA0}"/>
              </a:ext>
            </a:extLst>
          </p:cNvPr>
          <p:cNvSpPr/>
          <p:nvPr userDrawn="1"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Google Shape;1086;p14">
            <a:extLst>
              <a:ext uri="{FF2B5EF4-FFF2-40B4-BE49-F238E27FC236}">
                <a16:creationId xmlns:a16="http://schemas.microsoft.com/office/drawing/2014/main" id="{122D6AD2-FF93-49D7-8B58-596968D93B34}"/>
              </a:ext>
            </a:extLst>
          </p:cNvPr>
          <p:cNvSpPr/>
          <p:nvPr userDrawn="1"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1082;p14">
            <a:extLst>
              <a:ext uri="{FF2B5EF4-FFF2-40B4-BE49-F238E27FC236}">
                <a16:creationId xmlns:a16="http://schemas.microsoft.com/office/drawing/2014/main" id="{2680D11D-7E90-410C-8CE6-8F88E44BBA34}"/>
              </a:ext>
            </a:extLst>
          </p:cNvPr>
          <p:cNvSpPr/>
          <p:nvPr userDrawn="1"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" name="Google Shape;1083;p14">
            <a:extLst>
              <a:ext uri="{FF2B5EF4-FFF2-40B4-BE49-F238E27FC236}">
                <a16:creationId xmlns:a16="http://schemas.microsoft.com/office/drawing/2014/main" id="{19C6711F-DDEA-40EF-A499-A7DEE2C2915E}"/>
              </a:ext>
            </a:extLst>
          </p:cNvPr>
          <p:cNvSpPr/>
          <p:nvPr userDrawn="1"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" name="Google Shape;1084;p14">
            <a:extLst>
              <a:ext uri="{FF2B5EF4-FFF2-40B4-BE49-F238E27FC236}">
                <a16:creationId xmlns:a16="http://schemas.microsoft.com/office/drawing/2014/main" id="{66F47F23-E578-4EA5-9A6F-F642C1A9E3EA}"/>
              </a:ext>
            </a:extLst>
          </p:cNvPr>
          <p:cNvSpPr/>
          <p:nvPr userDrawn="1"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" name="Google Shape;1085;p14">
            <a:extLst>
              <a:ext uri="{FF2B5EF4-FFF2-40B4-BE49-F238E27FC236}">
                <a16:creationId xmlns:a16="http://schemas.microsoft.com/office/drawing/2014/main" id="{9E0AE9EA-DFC8-47FB-9A5C-C4B9AB7167E5}"/>
              </a:ext>
            </a:extLst>
          </p:cNvPr>
          <p:cNvSpPr/>
          <p:nvPr userDrawn="1"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" name="Google Shape;1086;p14">
            <a:extLst>
              <a:ext uri="{FF2B5EF4-FFF2-40B4-BE49-F238E27FC236}">
                <a16:creationId xmlns:a16="http://schemas.microsoft.com/office/drawing/2014/main" id="{31C11A86-666C-4ECC-B2BB-22A5F76303A7}"/>
              </a:ext>
            </a:extLst>
          </p:cNvPr>
          <p:cNvSpPr/>
          <p:nvPr userDrawn="1"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" name="Google Shape;1082;p14">
            <a:extLst>
              <a:ext uri="{FF2B5EF4-FFF2-40B4-BE49-F238E27FC236}">
                <a16:creationId xmlns:a16="http://schemas.microsoft.com/office/drawing/2014/main" id="{89C579DA-732B-4398-92D1-BEE007EBD812}"/>
              </a:ext>
            </a:extLst>
          </p:cNvPr>
          <p:cNvSpPr/>
          <p:nvPr userDrawn="1"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" name="Google Shape;1083;p14">
            <a:extLst>
              <a:ext uri="{FF2B5EF4-FFF2-40B4-BE49-F238E27FC236}">
                <a16:creationId xmlns:a16="http://schemas.microsoft.com/office/drawing/2014/main" id="{196CABBD-93A7-4F5C-AEE3-800BD0EA39A1}"/>
              </a:ext>
            </a:extLst>
          </p:cNvPr>
          <p:cNvSpPr/>
          <p:nvPr userDrawn="1"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" name="Google Shape;1084;p14">
            <a:extLst>
              <a:ext uri="{FF2B5EF4-FFF2-40B4-BE49-F238E27FC236}">
                <a16:creationId xmlns:a16="http://schemas.microsoft.com/office/drawing/2014/main" id="{0EE478E8-FDD6-49EA-996B-972A74682279}"/>
              </a:ext>
            </a:extLst>
          </p:cNvPr>
          <p:cNvSpPr/>
          <p:nvPr userDrawn="1"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1085;p14">
            <a:extLst>
              <a:ext uri="{FF2B5EF4-FFF2-40B4-BE49-F238E27FC236}">
                <a16:creationId xmlns:a16="http://schemas.microsoft.com/office/drawing/2014/main" id="{8266C508-3715-41D3-8F14-A7380A494671}"/>
              </a:ext>
            </a:extLst>
          </p:cNvPr>
          <p:cNvSpPr/>
          <p:nvPr userDrawn="1"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" name="Google Shape;1086;p14">
            <a:extLst>
              <a:ext uri="{FF2B5EF4-FFF2-40B4-BE49-F238E27FC236}">
                <a16:creationId xmlns:a16="http://schemas.microsoft.com/office/drawing/2014/main" id="{C7309805-E3C7-4EBD-9DEB-C7217972097B}"/>
              </a:ext>
            </a:extLst>
          </p:cNvPr>
          <p:cNvSpPr/>
          <p:nvPr userDrawn="1"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7" name="Google Shape;1765;p26">
            <a:extLst>
              <a:ext uri="{FF2B5EF4-FFF2-40B4-BE49-F238E27FC236}">
                <a16:creationId xmlns:a16="http://schemas.microsoft.com/office/drawing/2014/main" id="{106E0AA7-7E27-451B-A779-C16D0C6F7959}"/>
              </a:ext>
            </a:extLst>
          </p:cNvPr>
          <p:cNvSpPr/>
          <p:nvPr userDrawn="1"/>
        </p:nvSpPr>
        <p:spPr>
          <a:xfrm rot="126755">
            <a:off x="3091462" y="1090110"/>
            <a:ext cx="5550035" cy="4730758"/>
          </a:xfrm>
          <a:prstGeom prst="rect">
            <a:avLst/>
          </a:prstGeom>
          <a:solidFill>
            <a:srgbClr val="FFE28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500" dirty="0"/>
          </a:p>
        </p:txBody>
      </p:sp>
      <p:sp>
        <p:nvSpPr>
          <p:cNvPr id="98" name="Google Shape;1766;p26">
            <a:extLst>
              <a:ext uri="{FF2B5EF4-FFF2-40B4-BE49-F238E27FC236}">
                <a16:creationId xmlns:a16="http://schemas.microsoft.com/office/drawing/2014/main" id="{96C763DA-0530-4345-8869-27D84192065D}"/>
              </a:ext>
            </a:extLst>
          </p:cNvPr>
          <p:cNvSpPr/>
          <p:nvPr userDrawn="1"/>
        </p:nvSpPr>
        <p:spPr>
          <a:xfrm rot="-135875">
            <a:off x="2811048" y="772938"/>
            <a:ext cx="1284031" cy="1336800"/>
          </a:xfrm>
          <a:custGeom>
            <a:avLst/>
            <a:gdLst/>
            <a:ahLst/>
            <a:cxnLst/>
            <a:rect l="l" t="t" r="r" b="b"/>
            <a:pathLst>
              <a:path w="25370" h="21060" extrusionOk="0">
                <a:moveTo>
                  <a:pt x="20833" y="1"/>
                </a:moveTo>
                <a:lnTo>
                  <a:pt x="1" y="14443"/>
                </a:lnTo>
                <a:cubicBezTo>
                  <a:pt x="1" y="14443"/>
                  <a:pt x="1097" y="14443"/>
                  <a:pt x="1513" y="14972"/>
                </a:cubicBezTo>
                <a:cubicBezTo>
                  <a:pt x="1891" y="15540"/>
                  <a:pt x="1551" y="16371"/>
                  <a:pt x="1551" y="16371"/>
                </a:cubicBezTo>
                <a:cubicBezTo>
                  <a:pt x="1551" y="16371"/>
                  <a:pt x="2647" y="16371"/>
                  <a:pt x="3063" y="16938"/>
                </a:cubicBezTo>
                <a:cubicBezTo>
                  <a:pt x="3479" y="17543"/>
                  <a:pt x="3139" y="18867"/>
                  <a:pt x="3139" y="18867"/>
                </a:cubicBezTo>
                <a:cubicBezTo>
                  <a:pt x="3139" y="18867"/>
                  <a:pt x="4349" y="19018"/>
                  <a:pt x="4613" y="19396"/>
                </a:cubicBezTo>
                <a:cubicBezTo>
                  <a:pt x="4878" y="19774"/>
                  <a:pt x="4727" y="21060"/>
                  <a:pt x="4727" y="21060"/>
                </a:cubicBezTo>
                <a:lnTo>
                  <a:pt x="25370" y="6768"/>
                </a:lnTo>
                <a:cubicBezTo>
                  <a:pt x="23442" y="6579"/>
                  <a:pt x="23782" y="4575"/>
                  <a:pt x="23782" y="4575"/>
                </a:cubicBezTo>
                <a:cubicBezTo>
                  <a:pt x="23782" y="4575"/>
                  <a:pt x="22912" y="4235"/>
                  <a:pt x="22459" y="3819"/>
                </a:cubicBezTo>
                <a:cubicBezTo>
                  <a:pt x="22043" y="3403"/>
                  <a:pt x="22345" y="2156"/>
                  <a:pt x="22345" y="2156"/>
                </a:cubicBezTo>
                <a:cubicBezTo>
                  <a:pt x="22345" y="2156"/>
                  <a:pt x="21173" y="2118"/>
                  <a:pt x="20795" y="1626"/>
                </a:cubicBezTo>
                <a:cubicBezTo>
                  <a:pt x="20455" y="1135"/>
                  <a:pt x="20833" y="1"/>
                  <a:pt x="20833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500"/>
          </a:p>
        </p:txBody>
      </p:sp>
      <p:sp>
        <p:nvSpPr>
          <p:cNvPr id="99" name="Google Shape;1767;p26">
            <a:extLst>
              <a:ext uri="{FF2B5EF4-FFF2-40B4-BE49-F238E27FC236}">
                <a16:creationId xmlns:a16="http://schemas.microsoft.com/office/drawing/2014/main" id="{68C3693C-60D7-4DAB-95E4-7D0140ED723C}"/>
              </a:ext>
            </a:extLst>
          </p:cNvPr>
          <p:cNvSpPr/>
          <p:nvPr userDrawn="1"/>
        </p:nvSpPr>
        <p:spPr>
          <a:xfrm rot="4829593">
            <a:off x="7640070" y="1029487"/>
            <a:ext cx="1546974" cy="1109544"/>
          </a:xfrm>
          <a:custGeom>
            <a:avLst/>
            <a:gdLst/>
            <a:ahLst/>
            <a:cxnLst/>
            <a:rect l="l" t="t" r="r" b="b"/>
            <a:pathLst>
              <a:path w="25370" h="21060" extrusionOk="0">
                <a:moveTo>
                  <a:pt x="20833" y="1"/>
                </a:moveTo>
                <a:lnTo>
                  <a:pt x="1" y="14443"/>
                </a:lnTo>
                <a:cubicBezTo>
                  <a:pt x="1" y="14443"/>
                  <a:pt x="1097" y="14443"/>
                  <a:pt x="1513" y="14972"/>
                </a:cubicBezTo>
                <a:cubicBezTo>
                  <a:pt x="1891" y="15540"/>
                  <a:pt x="1551" y="16371"/>
                  <a:pt x="1551" y="16371"/>
                </a:cubicBezTo>
                <a:cubicBezTo>
                  <a:pt x="1551" y="16371"/>
                  <a:pt x="2647" y="16371"/>
                  <a:pt x="3063" y="16938"/>
                </a:cubicBezTo>
                <a:cubicBezTo>
                  <a:pt x="3479" y="17543"/>
                  <a:pt x="3139" y="18867"/>
                  <a:pt x="3139" y="18867"/>
                </a:cubicBezTo>
                <a:cubicBezTo>
                  <a:pt x="3139" y="18867"/>
                  <a:pt x="4349" y="19018"/>
                  <a:pt x="4613" y="19396"/>
                </a:cubicBezTo>
                <a:cubicBezTo>
                  <a:pt x="4878" y="19774"/>
                  <a:pt x="4727" y="21060"/>
                  <a:pt x="4727" y="21060"/>
                </a:cubicBezTo>
                <a:lnTo>
                  <a:pt x="25370" y="6768"/>
                </a:lnTo>
                <a:cubicBezTo>
                  <a:pt x="23442" y="6579"/>
                  <a:pt x="23782" y="4575"/>
                  <a:pt x="23782" y="4575"/>
                </a:cubicBezTo>
                <a:cubicBezTo>
                  <a:pt x="23782" y="4575"/>
                  <a:pt x="22912" y="4235"/>
                  <a:pt x="22459" y="3819"/>
                </a:cubicBezTo>
                <a:cubicBezTo>
                  <a:pt x="22043" y="3403"/>
                  <a:pt x="22345" y="2156"/>
                  <a:pt x="22345" y="2156"/>
                </a:cubicBezTo>
                <a:cubicBezTo>
                  <a:pt x="22345" y="2156"/>
                  <a:pt x="21173" y="2118"/>
                  <a:pt x="20795" y="1626"/>
                </a:cubicBezTo>
                <a:cubicBezTo>
                  <a:pt x="20455" y="1135"/>
                  <a:pt x="20833" y="1"/>
                  <a:pt x="20833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500"/>
          </a:p>
        </p:txBody>
      </p:sp>
      <p:grpSp>
        <p:nvGrpSpPr>
          <p:cNvPr id="100" name="Google Shape;211;p3">
            <a:extLst>
              <a:ext uri="{FF2B5EF4-FFF2-40B4-BE49-F238E27FC236}">
                <a16:creationId xmlns:a16="http://schemas.microsoft.com/office/drawing/2014/main" id="{3EE8E1EA-42BA-40F4-91B8-92E720E0C7B3}"/>
              </a:ext>
            </a:extLst>
          </p:cNvPr>
          <p:cNvGrpSpPr/>
          <p:nvPr userDrawn="1"/>
        </p:nvGrpSpPr>
        <p:grpSpPr>
          <a:xfrm>
            <a:off x="1030175" y="1581350"/>
            <a:ext cx="444275" cy="398525"/>
            <a:chOff x="2495125" y="2142250"/>
            <a:chExt cx="444275" cy="398525"/>
          </a:xfrm>
        </p:grpSpPr>
        <p:sp>
          <p:nvSpPr>
            <p:cNvPr id="101" name="Google Shape;212;p3">
              <a:extLst>
                <a:ext uri="{FF2B5EF4-FFF2-40B4-BE49-F238E27FC236}">
                  <a16:creationId xmlns:a16="http://schemas.microsoft.com/office/drawing/2014/main" id="{535446D6-A2F2-4960-9F20-4FD2FC844655}"/>
                </a:ext>
              </a:extLst>
            </p:cNvPr>
            <p:cNvSpPr/>
            <p:nvPr/>
          </p:nvSpPr>
          <p:spPr>
            <a:xfrm>
              <a:off x="2495125" y="2142250"/>
              <a:ext cx="444275" cy="398525"/>
            </a:xfrm>
            <a:custGeom>
              <a:avLst/>
              <a:gdLst/>
              <a:ahLst/>
              <a:cxnLst/>
              <a:rect l="l" t="t" r="r" b="b"/>
              <a:pathLst>
                <a:path w="17771" h="15941" extrusionOk="0">
                  <a:moveTo>
                    <a:pt x="6542" y="6116"/>
                  </a:moveTo>
                  <a:cubicBezTo>
                    <a:pt x="4437" y="1154"/>
                    <a:pt x="10201" y="1"/>
                    <a:pt x="9224" y="5866"/>
                  </a:cubicBezTo>
                  <a:cubicBezTo>
                    <a:pt x="11780" y="1003"/>
                    <a:pt x="16367" y="6718"/>
                    <a:pt x="10452" y="8021"/>
                  </a:cubicBezTo>
                  <a:cubicBezTo>
                    <a:pt x="17770" y="9525"/>
                    <a:pt x="12382" y="15139"/>
                    <a:pt x="9600" y="9976"/>
                  </a:cubicBezTo>
                  <a:cubicBezTo>
                    <a:pt x="11204" y="15891"/>
                    <a:pt x="5941" y="15941"/>
                    <a:pt x="7068" y="10252"/>
                  </a:cubicBezTo>
                  <a:cubicBezTo>
                    <a:pt x="4662" y="15565"/>
                    <a:pt x="1" y="11555"/>
                    <a:pt x="5414" y="8597"/>
                  </a:cubicBezTo>
                  <a:cubicBezTo>
                    <a:pt x="276" y="8597"/>
                    <a:pt x="1830" y="2031"/>
                    <a:pt x="6542" y="611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02" name="Google Shape;213;p3">
              <a:extLst>
                <a:ext uri="{FF2B5EF4-FFF2-40B4-BE49-F238E27FC236}">
                  <a16:creationId xmlns:a16="http://schemas.microsoft.com/office/drawing/2014/main" id="{E3877D8C-8D49-48AE-983D-46B3D4C316AA}"/>
                </a:ext>
              </a:extLst>
            </p:cNvPr>
            <p:cNvSpPr/>
            <p:nvPr/>
          </p:nvSpPr>
          <p:spPr>
            <a:xfrm>
              <a:off x="2655525" y="2307050"/>
              <a:ext cx="94650" cy="73325"/>
            </a:xfrm>
            <a:custGeom>
              <a:avLst/>
              <a:gdLst/>
              <a:ahLst/>
              <a:cxnLst/>
              <a:rect l="l" t="t" r="r" b="b"/>
              <a:pathLst>
                <a:path w="3786" h="2933" extrusionOk="0">
                  <a:moveTo>
                    <a:pt x="1906" y="0"/>
                  </a:moveTo>
                  <a:cubicBezTo>
                    <a:pt x="1" y="0"/>
                    <a:pt x="1" y="2933"/>
                    <a:pt x="1906" y="2933"/>
                  </a:cubicBezTo>
                  <a:cubicBezTo>
                    <a:pt x="3785" y="2933"/>
                    <a:pt x="3785" y="0"/>
                    <a:pt x="1906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03" name="Google Shape;214;p3">
            <a:extLst>
              <a:ext uri="{FF2B5EF4-FFF2-40B4-BE49-F238E27FC236}">
                <a16:creationId xmlns:a16="http://schemas.microsoft.com/office/drawing/2014/main" id="{6B26BBFF-8A4A-4D77-8E20-7565D314876E}"/>
              </a:ext>
            </a:extLst>
          </p:cNvPr>
          <p:cNvGrpSpPr/>
          <p:nvPr userDrawn="1"/>
        </p:nvGrpSpPr>
        <p:grpSpPr>
          <a:xfrm>
            <a:off x="10561107" y="5038641"/>
            <a:ext cx="291375" cy="281375"/>
            <a:chOff x="3243875" y="2372825"/>
            <a:chExt cx="291375" cy="281375"/>
          </a:xfrm>
        </p:grpSpPr>
        <p:sp>
          <p:nvSpPr>
            <p:cNvPr id="104" name="Google Shape;215;p3">
              <a:extLst>
                <a:ext uri="{FF2B5EF4-FFF2-40B4-BE49-F238E27FC236}">
                  <a16:creationId xmlns:a16="http://schemas.microsoft.com/office/drawing/2014/main" id="{5905416B-3780-49A3-85AC-E7AB8A365E53}"/>
                </a:ext>
              </a:extLst>
            </p:cNvPr>
            <p:cNvSpPr/>
            <p:nvPr/>
          </p:nvSpPr>
          <p:spPr>
            <a:xfrm>
              <a:off x="3287125" y="2403550"/>
              <a:ext cx="205525" cy="200525"/>
            </a:xfrm>
            <a:custGeom>
              <a:avLst/>
              <a:gdLst/>
              <a:ahLst/>
              <a:cxnLst/>
              <a:rect l="l" t="t" r="r" b="b"/>
              <a:pathLst>
                <a:path w="8221" h="8021" fill="none" extrusionOk="0">
                  <a:moveTo>
                    <a:pt x="8221" y="0"/>
                  </a:moveTo>
                  <a:cubicBezTo>
                    <a:pt x="5765" y="2982"/>
                    <a:pt x="2807" y="5338"/>
                    <a:pt x="0" y="802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" name="Google Shape;216;p3">
              <a:extLst>
                <a:ext uri="{FF2B5EF4-FFF2-40B4-BE49-F238E27FC236}">
                  <a16:creationId xmlns:a16="http://schemas.microsoft.com/office/drawing/2014/main" id="{B31BA3B0-0DA2-4CD9-AB3D-C2DF62186FC9}"/>
                </a:ext>
              </a:extLst>
            </p:cNvPr>
            <p:cNvSpPr/>
            <p:nvPr/>
          </p:nvSpPr>
          <p:spPr>
            <a:xfrm>
              <a:off x="3304025" y="2403550"/>
              <a:ext cx="191125" cy="210550"/>
            </a:xfrm>
            <a:custGeom>
              <a:avLst/>
              <a:gdLst/>
              <a:ahLst/>
              <a:cxnLst/>
              <a:rect l="l" t="t" r="r" b="b"/>
              <a:pathLst>
                <a:path w="7645" h="8422" fill="none" extrusionOk="0">
                  <a:moveTo>
                    <a:pt x="1" y="0"/>
                  </a:moveTo>
                  <a:cubicBezTo>
                    <a:pt x="1404" y="1830"/>
                    <a:pt x="3159" y="3409"/>
                    <a:pt x="4738" y="5088"/>
                  </a:cubicBezTo>
                  <a:cubicBezTo>
                    <a:pt x="6066" y="6491"/>
                    <a:pt x="6292" y="6993"/>
                    <a:pt x="7645" y="842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" name="Google Shape;217;p3">
              <a:extLst>
                <a:ext uri="{FF2B5EF4-FFF2-40B4-BE49-F238E27FC236}">
                  <a16:creationId xmlns:a16="http://schemas.microsoft.com/office/drawing/2014/main" id="{367F9544-3ED4-4D1E-8702-43837309CF8C}"/>
                </a:ext>
              </a:extLst>
            </p:cNvPr>
            <p:cNvSpPr/>
            <p:nvPr/>
          </p:nvSpPr>
          <p:spPr>
            <a:xfrm>
              <a:off x="3396775" y="2372825"/>
              <a:ext cx="10675" cy="281375"/>
            </a:xfrm>
            <a:custGeom>
              <a:avLst/>
              <a:gdLst/>
              <a:ahLst/>
              <a:cxnLst/>
              <a:rect l="l" t="t" r="r" b="b"/>
              <a:pathLst>
                <a:path w="427" h="11255" fill="none" extrusionOk="0">
                  <a:moveTo>
                    <a:pt x="150" y="1"/>
                  </a:moveTo>
                  <a:cubicBezTo>
                    <a:pt x="75" y="2507"/>
                    <a:pt x="426" y="5013"/>
                    <a:pt x="150" y="7470"/>
                  </a:cubicBezTo>
                  <a:cubicBezTo>
                    <a:pt x="25" y="8798"/>
                    <a:pt x="0" y="9951"/>
                    <a:pt x="0" y="11254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" name="Google Shape;218;p3">
              <a:extLst>
                <a:ext uri="{FF2B5EF4-FFF2-40B4-BE49-F238E27FC236}">
                  <a16:creationId xmlns:a16="http://schemas.microsoft.com/office/drawing/2014/main" id="{8C773ACC-4F47-4265-AF08-3AAA1BA820F1}"/>
                </a:ext>
              </a:extLst>
            </p:cNvPr>
            <p:cNvSpPr/>
            <p:nvPr/>
          </p:nvSpPr>
          <p:spPr>
            <a:xfrm>
              <a:off x="3243875" y="2495650"/>
              <a:ext cx="285125" cy="10675"/>
            </a:xfrm>
            <a:custGeom>
              <a:avLst/>
              <a:gdLst/>
              <a:ahLst/>
              <a:cxnLst/>
              <a:rect l="l" t="t" r="r" b="b"/>
              <a:pathLst>
                <a:path w="11405" h="427" fill="none" extrusionOk="0">
                  <a:moveTo>
                    <a:pt x="11404" y="426"/>
                  </a:moveTo>
                  <a:cubicBezTo>
                    <a:pt x="7495" y="0"/>
                    <a:pt x="3886" y="201"/>
                    <a:pt x="1" y="5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" name="Google Shape;219;p3">
              <a:extLst>
                <a:ext uri="{FF2B5EF4-FFF2-40B4-BE49-F238E27FC236}">
                  <a16:creationId xmlns:a16="http://schemas.microsoft.com/office/drawing/2014/main" id="{1E75251D-8191-4F83-B19D-C278B5C567D2}"/>
                </a:ext>
              </a:extLst>
            </p:cNvPr>
            <p:cNvSpPr/>
            <p:nvPr/>
          </p:nvSpPr>
          <p:spPr>
            <a:xfrm>
              <a:off x="3340375" y="2379100"/>
              <a:ext cx="104650" cy="267575"/>
            </a:xfrm>
            <a:custGeom>
              <a:avLst/>
              <a:gdLst/>
              <a:ahLst/>
              <a:cxnLst/>
              <a:rect l="l" t="t" r="r" b="b"/>
              <a:pathLst>
                <a:path w="4186" h="10703" fill="none" extrusionOk="0">
                  <a:moveTo>
                    <a:pt x="0" y="1"/>
                  </a:moveTo>
                  <a:cubicBezTo>
                    <a:pt x="1780" y="3409"/>
                    <a:pt x="2833" y="7043"/>
                    <a:pt x="4186" y="1070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" name="Google Shape;220;p3">
              <a:extLst>
                <a:ext uri="{FF2B5EF4-FFF2-40B4-BE49-F238E27FC236}">
                  <a16:creationId xmlns:a16="http://schemas.microsoft.com/office/drawing/2014/main" id="{CD244239-4494-4523-A92A-04BBF5524A62}"/>
                </a:ext>
              </a:extLst>
            </p:cNvPr>
            <p:cNvSpPr/>
            <p:nvPr/>
          </p:nvSpPr>
          <p:spPr>
            <a:xfrm>
              <a:off x="3267075" y="2458675"/>
              <a:ext cx="268175" cy="94000"/>
            </a:xfrm>
            <a:custGeom>
              <a:avLst/>
              <a:gdLst/>
              <a:ahLst/>
              <a:cxnLst/>
              <a:rect l="l" t="t" r="r" b="b"/>
              <a:pathLst>
                <a:path w="10727" h="3760" fill="none" extrusionOk="0">
                  <a:moveTo>
                    <a:pt x="0" y="3760"/>
                  </a:moveTo>
                  <a:cubicBezTo>
                    <a:pt x="2231" y="3184"/>
                    <a:pt x="4361" y="2181"/>
                    <a:pt x="6516" y="1379"/>
                  </a:cubicBezTo>
                  <a:cubicBezTo>
                    <a:pt x="8346" y="702"/>
                    <a:pt x="8897" y="677"/>
                    <a:pt x="10727" y="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" name="Google Shape;221;p3">
              <a:extLst>
                <a:ext uri="{FF2B5EF4-FFF2-40B4-BE49-F238E27FC236}">
                  <a16:creationId xmlns:a16="http://schemas.microsoft.com/office/drawing/2014/main" id="{C8D2A7B8-8AEC-4A7B-A85D-C49CFD031893}"/>
                </a:ext>
              </a:extLst>
            </p:cNvPr>
            <p:cNvSpPr/>
            <p:nvPr/>
          </p:nvSpPr>
          <p:spPr>
            <a:xfrm>
              <a:off x="3276475" y="2451775"/>
              <a:ext cx="257525" cy="112825"/>
            </a:xfrm>
            <a:custGeom>
              <a:avLst/>
              <a:gdLst/>
              <a:ahLst/>
              <a:cxnLst/>
              <a:rect l="l" t="t" r="r" b="b"/>
              <a:pathLst>
                <a:path w="10301" h="4513" fill="none" extrusionOk="0">
                  <a:moveTo>
                    <a:pt x="0" y="1"/>
                  </a:moveTo>
                  <a:cubicBezTo>
                    <a:pt x="2281" y="1028"/>
                    <a:pt x="4712" y="1680"/>
                    <a:pt x="6867" y="2908"/>
                  </a:cubicBezTo>
                  <a:cubicBezTo>
                    <a:pt x="8045" y="3535"/>
                    <a:pt x="9098" y="4011"/>
                    <a:pt x="10301" y="451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11" name="Google Shape;222;p3">
              <a:extLst>
                <a:ext uri="{FF2B5EF4-FFF2-40B4-BE49-F238E27FC236}">
                  <a16:creationId xmlns:a16="http://schemas.microsoft.com/office/drawing/2014/main" id="{1BEBBF71-61D7-45D6-BB70-B4B6FDBF84CF}"/>
                </a:ext>
              </a:extLst>
            </p:cNvPr>
            <p:cNvSpPr/>
            <p:nvPr/>
          </p:nvSpPr>
          <p:spPr>
            <a:xfrm>
              <a:off x="3329100" y="2385375"/>
              <a:ext cx="120325" cy="258800"/>
            </a:xfrm>
            <a:custGeom>
              <a:avLst/>
              <a:gdLst/>
              <a:ahLst/>
              <a:cxnLst/>
              <a:rect l="l" t="t" r="r" b="b"/>
              <a:pathLst>
                <a:path w="4813" h="10352" fill="none" extrusionOk="0">
                  <a:moveTo>
                    <a:pt x="4812" y="0"/>
                  </a:moveTo>
                  <a:cubicBezTo>
                    <a:pt x="2883" y="3434"/>
                    <a:pt x="1654" y="6842"/>
                    <a:pt x="0" y="1035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" name="Google Shape;223;p3">
              <a:extLst>
                <a:ext uri="{FF2B5EF4-FFF2-40B4-BE49-F238E27FC236}">
                  <a16:creationId xmlns:a16="http://schemas.microsoft.com/office/drawing/2014/main" id="{1C8DD35C-E26B-4702-B102-151D077CFA0B}"/>
                </a:ext>
              </a:extLst>
            </p:cNvPr>
            <p:cNvSpPr/>
            <p:nvPr/>
          </p:nvSpPr>
          <p:spPr>
            <a:xfrm>
              <a:off x="3327850" y="2438625"/>
              <a:ext cx="133475" cy="132850"/>
            </a:xfrm>
            <a:custGeom>
              <a:avLst/>
              <a:gdLst/>
              <a:ahLst/>
              <a:cxnLst/>
              <a:rect l="l" t="t" r="r" b="b"/>
              <a:pathLst>
                <a:path w="5339" h="5314" extrusionOk="0">
                  <a:moveTo>
                    <a:pt x="4887" y="1830"/>
                  </a:moveTo>
                  <a:cubicBezTo>
                    <a:pt x="5339" y="3058"/>
                    <a:pt x="4712" y="4412"/>
                    <a:pt x="3484" y="4863"/>
                  </a:cubicBezTo>
                  <a:cubicBezTo>
                    <a:pt x="2281" y="5314"/>
                    <a:pt x="928" y="4687"/>
                    <a:pt x="451" y="3484"/>
                  </a:cubicBezTo>
                  <a:cubicBezTo>
                    <a:pt x="0" y="2256"/>
                    <a:pt x="627" y="903"/>
                    <a:pt x="1855" y="452"/>
                  </a:cubicBezTo>
                  <a:cubicBezTo>
                    <a:pt x="3058" y="1"/>
                    <a:pt x="4411" y="602"/>
                    <a:pt x="4887" y="183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" name="Google Shape;224;p3">
              <a:extLst>
                <a:ext uri="{FF2B5EF4-FFF2-40B4-BE49-F238E27FC236}">
                  <a16:creationId xmlns:a16="http://schemas.microsoft.com/office/drawing/2014/main" id="{FAEA3EBF-3AF4-48CF-B780-2C24192864A7}"/>
                </a:ext>
              </a:extLst>
            </p:cNvPr>
            <p:cNvSpPr/>
            <p:nvPr/>
          </p:nvSpPr>
          <p:spPr>
            <a:xfrm>
              <a:off x="3358550" y="2469325"/>
              <a:ext cx="72075" cy="71450"/>
            </a:xfrm>
            <a:custGeom>
              <a:avLst/>
              <a:gdLst/>
              <a:ahLst/>
              <a:cxnLst/>
              <a:rect l="l" t="t" r="r" b="b"/>
              <a:pathLst>
                <a:path w="2883" h="2858" extrusionOk="0">
                  <a:moveTo>
                    <a:pt x="2632" y="978"/>
                  </a:moveTo>
                  <a:cubicBezTo>
                    <a:pt x="2882" y="1630"/>
                    <a:pt x="2532" y="2382"/>
                    <a:pt x="1880" y="2607"/>
                  </a:cubicBezTo>
                  <a:cubicBezTo>
                    <a:pt x="1228" y="2858"/>
                    <a:pt x="502" y="2532"/>
                    <a:pt x="251" y="1880"/>
                  </a:cubicBezTo>
                  <a:cubicBezTo>
                    <a:pt x="0" y="1204"/>
                    <a:pt x="326" y="477"/>
                    <a:pt x="1003" y="226"/>
                  </a:cubicBezTo>
                  <a:cubicBezTo>
                    <a:pt x="1654" y="1"/>
                    <a:pt x="2381" y="326"/>
                    <a:pt x="2632" y="97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14" name="Google Shape;225;p3">
            <a:extLst>
              <a:ext uri="{FF2B5EF4-FFF2-40B4-BE49-F238E27FC236}">
                <a16:creationId xmlns:a16="http://schemas.microsoft.com/office/drawing/2014/main" id="{8349EE9D-865C-4187-8F2A-C8D67A315C95}"/>
              </a:ext>
            </a:extLst>
          </p:cNvPr>
          <p:cNvGrpSpPr/>
          <p:nvPr userDrawn="1"/>
        </p:nvGrpSpPr>
        <p:grpSpPr>
          <a:xfrm>
            <a:off x="10778557" y="714860"/>
            <a:ext cx="166675" cy="168575"/>
            <a:chOff x="4954425" y="2036375"/>
            <a:chExt cx="166675" cy="168575"/>
          </a:xfrm>
        </p:grpSpPr>
        <p:sp>
          <p:nvSpPr>
            <p:cNvPr id="115" name="Google Shape;226;p3">
              <a:extLst>
                <a:ext uri="{FF2B5EF4-FFF2-40B4-BE49-F238E27FC236}">
                  <a16:creationId xmlns:a16="http://schemas.microsoft.com/office/drawing/2014/main" id="{C3E893B2-B741-45D1-AA70-EFBF2C1CCB32}"/>
                </a:ext>
              </a:extLst>
            </p:cNvPr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" name="Google Shape;227;p3">
              <a:extLst>
                <a:ext uri="{FF2B5EF4-FFF2-40B4-BE49-F238E27FC236}">
                  <a16:creationId xmlns:a16="http://schemas.microsoft.com/office/drawing/2014/main" id="{4806DF11-E7A6-4BCA-864C-D4BB12AF1B79}"/>
                </a:ext>
              </a:extLst>
            </p:cNvPr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17" name="Google Shape;228;p3">
            <a:extLst>
              <a:ext uri="{FF2B5EF4-FFF2-40B4-BE49-F238E27FC236}">
                <a16:creationId xmlns:a16="http://schemas.microsoft.com/office/drawing/2014/main" id="{DE8A01B2-77F0-42CA-BCD0-4D9A98E4E84B}"/>
              </a:ext>
            </a:extLst>
          </p:cNvPr>
          <p:cNvSpPr/>
          <p:nvPr userDrawn="1"/>
        </p:nvSpPr>
        <p:spPr>
          <a:xfrm>
            <a:off x="1577019" y="3597776"/>
            <a:ext cx="119125" cy="81200"/>
          </a:xfrm>
          <a:custGeom>
            <a:avLst/>
            <a:gdLst/>
            <a:ahLst/>
            <a:cxnLst/>
            <a:rect l="l" t="t" r="r" b="b"/>
            <a:pathLst>
              <a:path w="4765" h="3248" extrusionOk="0">
                <a:moveTo>
                  <a:pt x="2253" y="1"/>
                </a:moveTo>
                <a:cubicBezTo>
                  <a:pt x="255" y="1"/>
                  <a:pt x="1" y="2834"/>
                  <a:pt x="2007" y="3221"/>
                </a:cubicBezTo>
                <a:cubicBezTo>
                  <a:pt x="2122" y="3239"/>
                  <a:pt x="2233" y="3248"/>
                  <a:pt x="2340" y="3248"/>
                </a:cubicBezTo>
                <a:cubicBezTo>
                  <a:pt x="4296" y="3248"/>
                  <a:pt x="4764" y="346"/>
                  <a:pt x="2483" y="13"/>
                </a:cubicBezTo>
                <a:cubicBezTo>
                  <a:pt x="2404" y="5"/>
                  <a:pt x="2327" y="1"/>
                  <a:pt x="2253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8" name="Google Shape;229;p3">
            <a:extLst>
              <a:ext uri="{FF2B5EF4-FFF2-40B4-BE49-F238E27FC236}">
                <a16:creationId xmlns:a16="http://schemas.microsoft.com/office/drawing/2014/main" id="{040941FA-39DE-4897-9957-4F8E125A8F2C}"/>
              </a:ext>
            </a:extLst>
          </p:cNvPr>
          <p:cNvSpPr/>
          <p:nvPr userDrawn="1"/>
        </p:nvSpPr>
        <p:spPr>
          <a:xfrm>
            <a:off x="9846753" y="3888529"/>
            <a:ext cx="87000" cy="61925"/>
          </a:xfrm>
          <a:custGeom>
            <a:avLst/>
            <a:gdLst/>
            <a:ahLst/>
            <a:cxnLst/>
            <a:rect l="l" t="t" r="r" b="b"/>
            <a:pathLst>
              <a:path w="3480" h="2477" extrusionOk="0">
                <a:moveTo>
                  <a:pt x="2112" y="1"/>
                </a:moveTo>
                <a:cubicBezTo>
                  <a:pt x="1992" y="1"/>
                  <a:pt x="1862" y="18"/>
                  <a:pt x="1722" y="57"/>
                </a:cubicBezTo>
                <a:cubicBezTo>
                  <a:pt x="1690" y="55"/>
                  <a:pt x="1659" y="54"/>
                  <a:pt x="1628" y="54"/>
                </a:cubicBezTo>
                <a:cubicBezTo>
                  <a:pt x="35" y="54"/>
                  <a:pt x="1" y="2476"/>
                  <a:pt x="1610" y="2476"/>
                </a:cubicBezTo>
                <a:cubicBezTo>
                  <a:pt x="1678" y="2476"/>
                  <a:pt x="1748" y="2472"/>
                  <a:pt x="1822" y="2463"/>
                </a:cubicBezTo>
                <a:cubicBezTo>
                  <a:pt x="3480" y="2279"/>
                  <a:pt x="3466" y="1"/>
                  <a:pt x="2112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19" name="Google Shape;230;p3">
            <a:extLst>
              <a:ext uri="{FF2B5EF4-FFF2-40B4-BE49-F238E27FC236}">
                <a16:creationId xmlns:a16="http://schemas.microsoft.com/office/drawing/2014/main" id="{39E1EAF3-ED4F-4E40-A591-87F74A538B8E}"/>
              </a:ext>
            </a:extLst>
          </p:cNvPr>
          <p:cNvGrpSpPr/>
          <p:nvPr userDrawn="1"/>
        </p:nvGrpSpPr>
        <p:grpSpPr>
          <a:xfrm>
            <a:off x="1274794" y="5541495"/>
            <a:ext cx="166675" cy="168575"/>
            <a:chOff x="4954425" y="2036375"/>
            <a:chExt cx="166675" cy="168575"/>
          </a:xfrm>
        </p:grpSpPr>
        <p:sp>
          <p:nvSpPr>
            <p:cNvPr id="120" name="Google Shape;231;p3">
              <a:extLst>
                <a:ext uri="{FF2B5EF4-FFF2-40B4-BE49-F238E27FC236}">
                  <a16:creationId xmlns:a16="http://schemas.microsoft.com/office/drawing/2014/main" id="{637B9622-5D72-4988-A025-9DDD451CEE63}"/>
                </a:ext>
              </a:extLst>
            </p:cNvPr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" name="Google Shape;232;p3">
              <a:extLst>
                <a:ext uri="{FF2B5EF4-FFF2-40B4-BE49-F238E27FC236}">
                  <a16:creationId xmlns:a16="http://schemas.microsoft.com/office/drawing/2014/main" id="{90AFE972-DB48-45E9-9EE9-E273CE0A3941}"/>
                </a:ext>
              </a:extLst>
            </p:cNvPr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22" name="Google Shape;769;p31">
            <a:extLst>
              <a:ext uri="{FF2B5EF4-FFF2-40B4-BE49-F238E27FC236}">
                <a16:creationId xmlns:a16="http://schemas.microsoft.com/office/drawing/2014/main" id="{9BC6E0ED-AB1D-4836-B4E8-0379D97072CC}"/>
              </a:ext>
            </a:extLst>
          </p:cNvPr>
          <p:cNvGrpSpPr/>
          <p:nvPr userDrawn="1"/>
        </p:nvGrpSpPr>
        <p:grpSpPr>
          <a:xfrm>
            <a:off x="2548289" y="3588080"/>
            <a:ext cx="2599446" cy="2521829"/>
            <a:chOff x="5641385" y="2381306"/>
            <a:chExt cx="2599446" cy="2521829"/>
          </a:xfrm>
        </p:grpSpPr>
        <p:sp>
          <p:nvSpPr>
            <p:cNvPr id="123" name="Google Shape;770;p31">
              <a:extLst>
                <a:ext uri="{FF2B5EF4-FFF2-40B4-BE49-F238E27FC236}">
                  <a16:creationId xmlns:a16="http://schemas.microsoft.com/office/drawing/2014/main" id="{54FBC327-7229-4E48-B70D-221E3B4ABBD6}"/>
                </a:ext>
              </a:extLst>
            </p:cNvPr>
            <p:cNvSpPr/>
            <p:nvPr/>
          </p:nvSpPr>
          <p:spPr>
            <a:xfrm>
              <a:off x="5715495" y="4459755"/>
              <a:ext cx="2364987" cy="361232"/>
            </a:xfrm>
            <a:custGeom>
              <a:avLst/>
              <a:gdLst/>
              <a:ahLst/>
              <a:cxnLst/>
              <a:rect l="l" t="t" r="r" b="b"/>
              <a:pathLst>
                <a:path w="38516" h="5883" extrusionOk="0">
                  <a:moveTo>
                    <a:pt x="19191" y="1"/>
                  </a:moveTo>
                  <a:cubicBezTo>
                    <a:pt x="8537" y="1"/>
                    <a:pt x="0" y="1379"/>
                    <a:pt x="0" y="2925"/>
                  </a:cubicBezTo>
                  <a:cubicBezTo>
                    <a:pt x="0" y="4471"/>
                    <a:pt x="8537" y="5882"/>
                    <a:pt x="19191" y="5882"/>
                  </a:cubicBezTo>
                  <a:cubicBezTo>
                    <a:pt x="29811" y="5882"/>
                    <a:pt x="38516" y="4471"/>
                    <a:pt x="38516" y="2925"/>
                  </a:cubicBezTo>
                  <a:cubicBezTo>
                    <a:pt x="38516" y="1379"/>
                    <a:pt x="29811" y="1"/>
                    <a:pt x="19191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24" name="Google Shape;771;p31">
              <a:extLst>
                <a:ext uri="{FF2B5EF4-FFF2-40B4-BE49-F238E27FC236}">
                  <a16:creationId xmlns:a16="http://schemas.microsoft.com/office/drawing/2014/main" id="{735A0EF3-CD49-4849-A6D0-53FADD84C85D}"/>
                </a:ext>
              </a:extLst>
            </p:cNvPr>
            <p:cNvGrpSpPr/>
            <p:nvPr/>
          </p:nvGrpSpPr>
          <p:grpSpPr>
            <a:xfrm flipH="1">
              <a:off x="6793275" y="3690844"/>
              <a:ext cx="1447557" cy="1002468"/>
              <a:chOff x="4799733" y="3457797"/>
              <a:chExt cx="2301388" cy="1593766"/>
            </a:xfrm>
          </p:grpSpPr>
          <p:sp>
            <p:nvSpPr>
              <p:cNvPr id="179" name="Google Shape;772;p31">
                <a:extLst>
                  <a:ext uri="{FF2B5EF4-FFF2-40B4-BE49-F238E27FC236}">
                    <a16:creationId xmlns:a16="http://schemas.microsoft.com/office/drawing/2014/main" id="{F854EEEE-60A7-4C8E-8953-E8769EEC5813}"/>
                  </a:ext>
                </a:extLst>
              </p:cNvPr>
              <p:cNvSpPr/>
              <p:nvPr/>
            </p:nvSpPr>
            <p:spPr>
              <a:xfrm>
                <a:off x="5512937" y="4441437"/>
                <a:ext cx="134693" cy="122202"/>
              </a:xfrm>
              <a:custGeom>
                <a:avLst/>
                <a:gdLst/>
                <a:ahLst/>
                <a:cxnLst/>
                <a:rect l="l" t="t" r="r" b="b"/>
                <a:pathLst>
                  <a:path w="2437" h="2211" extrusionOk="0">
                    <a:moveTo>
                      <a:pt x="1" y="1"/>
                    </a:moveTo>
                    <a:lnTo>
                      <a:pt x="1" y="715"/>
                    </a:lnTo>
                    <a:lnTo>
                      <a:pt x="1" y="1271"/>
                    </a:lnTo>
                    <a:lnTo>
                      <a:pt x="1" y="2211"/>
                    </a:lnTo>
                    <a:lnTo>
                      <a:pt x="2436" y="1112"/>
                    </a:lnTo>
                    <a:lnTo>
                      <a:pt x="1" y="1"/>
                    </a:lnTo>
                    <a:close/>
                  </a:path>
                </a:pathLst>
              </a:custGeom>
              <a:solidFill>
                <a:srgbClr val="F09C4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0" name="Google Shape;773;p31">
                <a:extLst>
                  <a:ext uri="{FF2B5EF4-FFF2-40B4-BE49-F238E27FC236}">
                    <a16:creationId xmlns:a16="http://schemas.microsoft.com/office/drawing/2014/main" id="{3A64CB13-0C6D-4353-9509-7D271A41CDF4}"/>
                  </a:ext>
                </a:extLst>
              </p:cNvPr>
              <p:cNvSpPr/>
              <p:nvPr/>
            </p:nvSpPr>
            <p:spPr>
              <a:xfrm>
                <a:off x="5671673" y="4450943"/>
                <a:ext cx="91527" cy="79091"/>
              </a:xfrm>
              <a:custGeom>
                <a:avLst/>
                <a:gdLst/>
                <a:ahLst/>
                <a:cxnLst/>
                <a:rect l="l" t="t" r="r" b="b"/>
                <a:pathLst>
                  <a:path w="1656" h="1431" extrusionOk="0">
                    <a:moveTo>
                      <a:pt x="1" y="1"/>
                    </a:moveTo>
                    <a:lnTo>
                      <a:pt x="1" y="1430"/>
                    </a:lnTo>
                    <a:lnTo>
                      <a:pt x="1655" y="1430"/>
                    </a:lnTo>
                    <a:lnTo>
                      <a:pt x="1655" y="1"/>
                    </a:lnTo>
                    <a:close/>
                  </a:path>
                </a:pathLst>
              </a:custGeom>
              <a:solidFill>
                <a:srgbClr val="F9CF7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1" name="Google Shape;774;p31">
                <a:extLst>
                  <a:ext uri="{FF2B5EF4-FFF2-40B4-BE49-F238E27FC236}">
                    <a16:creationId xmlns:a16="http://schemas.microsoft.com/office/drawing/2014/main" id="{CA6E3753-A1B1-4953-8CA7-64699041E7E4}"/>
                  </a:ext>
                </a:extLst>
              </p:cNvPr>
              <p:cNvSpPr/>
              <p:nvPr/>
            </p:nvSpPr>
            <p:spPr>
              <a:xfrm>
                <a:off x="5670236" y="4448014"/>
                <a:ext cx="92246" cy="80528"/>
              </a:xfrm>
              <a:custGeom>
                <a:avLst/>
                <a:gdLst/>
                <a:ahLst/>
                <a:cxnLst/>
                <a:rect l="l" t="t" r="r" b="b"/>
                <a:pathLst>
                  <a:path w="1669" h="1457" extrusionOk="0">
                    <a:moveTo>
                      <a:pt x="239" y="1"/>
                    </a:moveTo>
                    <a:cubicBezTo>
                      <a:pt x="146" y="1"/>
                      <a:pt x="80" y="14"/>
                      <a:pt x="53" y="27"/>
                    </a:cubicBezTo>
                    <a:cubicBezTo>
                      <a:pt x="14" y="40"/>
                      <a:pt x="0" y="54"/>
                      <a:pt x="0" y="93"/>
                    </a:cubicBezTo>
                    <a:cubicBezTo>
                      <a:pt x="0" y="120"/>
                      <a:pt x="14" y="146"/>
                      <a:pt x="40" y="160"/>
                    </a:cubicBezTo>
                    <a:cubicBezTo>
                      <a:pt x="80" y="173"/>
                      <a:pt x="120" y="173"/>
                      <a:pt x="186" y="173"/>
                    </a:cubicBezTo>
                    <a:cubicBezTo>
                      <a:pt x="225" y="186"/>
                      <a:pt x="265" y="186"/>
                      <a:pt x="292" y="199"/>
                    </a:cubicBezTo>
                    <a:cubicBezTo>
                      <a:pt x="305" y="212"/>
                      <a:pt x="345" y="239"/>
                      <a:pt x="371" y="292"/>
                    </a:cubicBezTo>
                    <a:lnTo>
                      <a:pt x="689" y="729"/>
                    </a:lnTo>
                    <a:lnTo>
                      <a:pt x="636" y="795"/>
                    </a:lnTo>
                    <a:lnTo>
                      <a:pt x="596" y="861"/>
                    </a:lnTo>
                    <a:lnTo>
                      <a:pt x="517" y="954"/>
                    </a:lnTo>
                    <a:cubicBezTo>
                      <a:pt x="490" y="993"/>
                      <a:pt x="450" y="1046"/>
                      <a:pt x="398" y="1126"/>
                    </a:cubicBezTo>
                    <a:cubicBezTo>
                      <a:pt x="371" y="1139"/>
                      <a:pt x="358" y="1152"/>
                      <a:pt x="331" y="1165"/>
                    </a:cubicBezTo>
                    <a:cubicBezTo>
                      <a:pt x="318" y="1179"/>
                      <a:pt x="292" y="1179"/>
                      <a:pt x="265" y="1192"/>
                    </a:cubicBezTo>
                    <a:cubicBezTo>
                      <a:pt x="212" y="1192"/>
                      <a:pt x="173" y="1205"/>
                      <a:pt x="133" y="1218"/>
                    </a:cubicBezTo>
                    <a:cubicBezTo>
                      <a:pt x="93" y="1232"/>
                      <a:pt x="80" y="1245"/>
                      <a:pt x="80" y="1285"/>
                    </a:cubicBezTo>
                    <a:cubicBezTo>
                      <a:pt x="80" y="1298"/>
                      <a:pt x="80" y="1324"/>
                      <a:pt x="80" y="1337"/>
                    </a:cubicBezTo>
                    <a:cubicBezTo>
                      <a:pt x="93" y="1337"/>
                      <a:pt x="106" y="1351"/>
                      <a:pt x="120" y="1351"/>
                    </a:cubicBezTo>
                    <a:cubicBezTo>
                      <a:pt x="133" y="1364"/>
                      <a:pt x="146" y="1364"/>
                      <a:pt x="159" y="1364"/>
                    </a:cubicBezTo>
                    <a:lnTo>
                      <a:pt x="556" y="1364"/>
                    </a:lnTo>
                    <a:cubicBezTo>
                      <a:pt x="570" y="1364"/>
                      <a:pt x="583" y="1377"/>
                      <a:pt x="609" y="1377"/>
                    </a:cubicBezTo>
                    <a:lnTo>
                      <a:pt x="675" y="1377"/>
                    </a:lnTo>
                    <a:cubicBezTo>
                      <a:pt x="702" y="1377"/>
                      <a:pt x="728" y="1364"/>
                      <a:pt x="755" y="1364"/>
                    </a:cubicBezTo>
                    <a:cubicBezTo>
                      <a:pt x="781" y="1351"/>
                      <a:pt x="808" y="1324"/>
                      <a:pt x="808" y="1298"/>
                    </a:cubicBezTo>
                    <a:cubicBezTo>
                      <a:pt x="808" y="1285"/>
                      <a:pt x="795" y="1258"/>
                      <a:pt x="781" y="1245"/>
                    </a:cubicBezTo>
                    <a:cubicBezTo>
                      <a:pt x="768" y="1218"/>
                      <a:pt x="715" y="1218"/>
                      <a:pt x="662" y="1218"/>
                    </a:cubicBezTo>
                    <a:cubicBezTo>
                      <a:pt x="636" y="1218"/>
                      <a:pt x="609" y="1205"/>
                      <a:pt x="609" y="1205"/>
                    </a:cubicBezTo>
                    <a:cubicBezTo>
                      <a:pt x="609" y="1192"/>
                      <a:pt x="596" y="1192"/>
                      <a:pt x="596" y="1179"/>
                    </a:cubicBezTo>
                    <a:cubicBezTo>
                      <a:pt x="596" y="1179"/>
                      <a:pt x="609" y="1152"/>
                      <a:pt x="623" y="1139"/>
                    </a:cubicBezTo>
                    <a:cubicBezTo>
                      <a:pt x="636" y="1112"/>
                      <a:pt x="649" y="1099"/>
                      <a:pt x="662" y="1086"/>
                    </a:cubicBezTo>
                    <a:cubicBezTo>
                      <a:pt x="689" y="1046"/>
                      <a:pt x="702" y="1020"/>
                      <a:pt x="728" y="993"/>
                    </a:cubicBezTo>
                    <a:cubicBezTo>
                      <a:pt x="742" y="980"/>
                      <a:pt x="768" y="940"/>
                      <a:pt x="808" y="887"/>
                    </a:cubicBezTo>
                    <a:cubicBezTo>
                      <a:pt x="834" y="927"/>
                      <a:pt x="861" y="967"/>
                      <a:pt x="887" y="1007"/>
                    </a:cubicBezTo>
                    <a:cubicBezTo>
                      <a:pt x="914" y="1033"/>
                      <a:pt x="940" y="1073"/>
                      <a:pt x="967" y="1112"/>
                    </a:cubicBezTo>
                    <a:cubicBezTo>
                      <a:pt x="980" y="1139"/>
                      <a:pt x="1006" y="1165"/>
                      <a:pt x="1020" y="1192"/>
                    </a:cubicBezTo>
                    <a:cubicBezTo>
                      <a:pt x="1033" y="1218"/>
                      <a:pt x="1046" y="1232"/>
                      <a:pt x="1046" y="1245"/>
                    </a:cubicBezTo>
                    <a:cubicBezTo>
                      <a:pt x="1046" y="1258"/>
                      <a:pt x="1033" y="1271"/>
                      <a:pt x="1033" y="1285"/>
                    </a:cubicBezTo>
                    <a:lnTo>
                      <a:pt x="993" y="1285"/>
                    </a:lnTo>
                    <a:cubicBezTo>
                      <a:pt x="967" y="1298"/>
                      <a:pt x="953" y="1311"/>
                      <a:pt x="953" y="1324"/>
                    </a:cubicBezTo>
                    <a:cubicBezTo>
                      <a:pt x="940" y="1337"/>
                      <a:pt x="940" y="1351"/>
                      <a:pt x="940" y="1364"/>
                    </a:cubicBezTo>
                    <a:cubicBezTo>
                      <a:pt x="940" y="1377"/>
                      <a:pt x="953" y="1404"/>
                      <a:pt x="967" y="1430"/>
                    </a:cubicBezTo>
                    <a:cubicBezTo>
                      <a:pt x="993" y="1443"/>
                      <a:pt x="1033" y="1457"/>
                      <a:pt x="1086" y="1457"/>
                    </a:cubicBezTo>
                    <a:lnTo>
                      <a:pt x="1536" y="1457"/>
                    </a:lnTo>
                    <a:cubicBezTo>
                      <a:pt x="1575" y="1457"/>
                      <a:pt x="1602" y="1457"/>
                      <a:pt x="1628" y="1443"/>
                    </a:cubicBezTo>
                    <a:cubicBezTo>
                      <a:pt x="1655" y="1443"/>
                      <a:pt x="1668" y="1417"/>
                      <a:pt x="1668" y="1377"/>
                    </a:cubicBezTo>
                    <a:cubicBezTo>
                      <a:pt x="1668" y="1351"/>
                      <a:pt x="1655" y="1337"/>
                      <a:pt x="1628" y="1324"/>
                    </a:cubicBezTo>
                    <a:cubicBezTo>
                      <a:pt x="1615" y="1311"/>
                      <a:pt x="1589" y="1298"/>
                      <a:pt x="1549" y="1298"/>
                    </a:cubicBezTo>
                    <a:lnTo>
                      <a:pt x="1456" y="1298"/>
                    </a:lnTo>
                    <a:cubicBezTo>
                      <a:pt x="1430" y="1298"/>
                      <a:pt x="1403" y="1285"/>
                      <a:pt x="1364" y="1271"/>
                    </a:cubicBezTo>
                    <a:cubicBezTo>
                      <a:pt x="1350" y="1271"/>
                      <a:pt x="1337" y="1258"/>
                      <a:pt x="1324" y="1245"/>
                    </a:cubicBezTo>
                    <a:cubicBezTo>
                      <a:pt x="1311" y="1232"/>
                      <a:pt x="1284" y="1205"/>
                      <a:pt x="1245" y="1165"/>
                    </a:cubicBezTo>
                    <a:cubicBezTo>
                      <a:pt x="1218" y="1126"/>
                      <a:pt x="1178" y="1073"/>
                      <a:pt x="1125" y="1007"/>
                    </a:cubicBezTo>
                    <a:cubicBezTo>
                      <a:pt x="1073" y="927"/>
                      <a:pt x="1006" y="835"/>
                      <a:pt x="927" y="729"/>
                    </a:cubicBezTo>
                    <a:cubicBezTo>
                      <a:pt x="967" y="676"/>
                      <a:pt x="1006" y="610"/>
                      <a:pt x="1046" y="557"/>
                    </a:cubicBezTo>
                    <a:cubicBezTo>
                      <a:pt x="1073" y="504"/>
                      <a:pt x="1125" y="451"/>
                      <a:pt x="1165" y="385"/>
                    </a:cubicBezTo>
                    <a:cubicBezTo>
                      <a:pt x="1205" y="345"/>
                      <a:pt x="1245" y="318"/>
                      <a:pt x="1271" y="305"/>
                    </a:cubicBezTo>
                    <a:cubicBezTo>
                      <a:pt x="1298" y="292"/>
                      <a:pt x="1337" y="292"/>
                      <a:pt x="1390" y="292"/>
                    </a:cubicBezTo>
                    <a:cubicBezTo>
                      <a:pt x="1430" y="292"/>
                      <a:pt x="1509" y="279"/>
                      <a:pt x="1589" y="279"/>
                    </a:cubicBezTo>
                    <a:cubicBezTo>
                      <a:pt x="1615" y="279"/>
                      <a:pt x="1628" y="279"/>
                      <a:pt x="1642" y="265"/>
                    </a:cubicBezTo>
                    <a:cubicBezTo>
                      <a:pt x="1655" y="239"/>
                      <a:pt x="1655" y="226"/>
                      <a:pt x="1655" y="212"/>
                    </a:cubicBezTo>
                    <a:cubicBezTo>
                      <a:pt x="1655" y="146"/>
                      <a:pt x="1642" y="120"/>
                      <a:pt x="1589" y="120"/>
                    </a:cubicBezTo>
                    <a:lnTo>
                      <a:pt x="1020" y="120"/>
                    </a:lnTo>
                    <a:cubicBezTo>
                      <a:pt x="980" y="120"/>
                      <a:pt x="953" y="120"/>
                      <a:pt x="927" y="133"/>
                    </a:cubicBezTo>
                    <a:cubicBezTo>
                      <a:pt x="900" y="146"/>
                      <a:pt x="887" y="173"/>
                      <a:pt x="887" y="212"/>
                    </a:cubicBezTo>
                    <a:cubicBezTo>
                      <a:pt x="887" y="226"/>
                      <a:pt x="887" y="252"/>
                      <a:pt x="914" y="265"/>
                    </a:cubicBezTo>
                    <a:cubicBezTo>
                      <a:pt x="927" y="265"/>
                      <a:pt x="940" y="279"/>
                      <a:pt x="953" y="279"/>
                    </a:cubicBezTo>
                    <a:cubicBezTo>
                      <a:pt x="953" y="292"/>
                      <a:pt x="967" y="292"/>
                      <a:pt x="967" y="305"/>
                    </a:cubicBezTo>
                    <a:cubicBezTo>
                      <a:pt x="967" y="305"/>
                      <a:pt x="953" y="332"/>
                      <a:pt x="940" y="358"/>
                    </a:cubicBezTo>
                    <a:cubicBezTo>
                      <a:pt x="927" y="385"/>
                      <a:pt x="900" y="411"/>
                      <a:pt x="874" y="451"/>
                    </a:cubicBezTo>
                    <a:lnTo>
                      <a:pt x="808" y="570"/>
                    </a:lnTo>
                    <a:cubicBezTo>
                      <a:pt x="768" y="517"/>
                      <a:pt x="742" y="477"/>
                      <a:pt x="715" y="437"/>
                    </a:cubicBezTo>
                    <a:cubicBezTo>
                      <a:pt x="689" y="398"/>
                      <a:pt x="662" y="371"/>
                      <a:pt x="636" y="332"/>
                    </a:cubicBezTo>
                    <a:cubicBezTo>
                      <a:pt x="623" y="305"/>
                      <a:pt x="596" y="279"/>
                      <a:pt x="596" y="252"/>
                    </a:cubicBezTo>
                    <a:cubicBezTo>
                      <a:pt x="583" y="239"/>
                      <a:pt x="570" y="226"/>
                      <a:pt x="570" y="212"/>
                    </a:cubicBezTo>
                    <a:cubicBezTo>
                      <a:pt x="570" y="199"/>
                      <a:pt x="583" y="186"/>
                      <a:pt x="596" y="186"/>
                    </a:cubicBezTo>
                    <a:lnTo>
                      <a:pt x="662" y="186"/>
                    </a:lnTo>
                    <a:cubicBezTo>
                      <a:pt x="702" y="186"/>
                      <a:pt x="728" y="173"/>
                      <a:pt x="742" y="160"/>
                    </a:cubicBezTo>
                    <a:cubicBezTo>
                      <a:pt x="755" y="133"/>
                      <a:pt x="768" y="120"/>
                      <a:pt x="768" y="107"/>
                    </a:cubicBezTo>
                    <a:cubicBezTo>
                      <a:pt x="768" y="93"/>
                      <a:pt x="768" y="80"/>
                      <a:pt x="768" y="67"/>
                    </a:cubicBezTo>
                    <a:cubicBezTo>
                      <a:pt x="768" y="54"/>
                      <a:pt x="755" y="40"/>
                      <a:pt x="742" y="40"/>
                    </a:cubicBezTo>
                    <a:cubicBezTo>
                      <a:pt x="728" y="27"/>
                      <a:pt x="715" y="14"/>
                      <a:pt x="689" y="14"/>
                    </a:cubicBezTo>
                    <a:cubicBezTo>
                      <a:pt x="675" y="1"/>
                      <a:pt x="636" y="1"/>
                      <a:pt x="596" y="1"/>
                    </a:cubicBezTo>
                    <a:close/>
                  </a:path>
                </a:pathLst>
              </a:custGeom>
              <a:solidFill>
                <a:srgbClr val="F09C4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2" name="Google Shape;775;p31">
                <a:extLst>
                  <a:ext uri="{FF2B5EF4-FFF2-40B4-BE49-F238E27FC236}">
                    <a16:creationId xmlns:a16="http://schemas.microsoft.com/office/drawing/2014/main" id="{3E292DF2-70CE-4152-8475-FBB7C5053487}"/>
                  </a:ext>
                </a:extLst>
              </p:cNvPr>
              <p:cNvSpPr/>
              <p:nvPr/>
            </p:nvSpPr>
            <p:spPr>
              <a:xfrm>
                <a:off x="5668799" y="4448014"/>
                <a:ext cx="100260" cy="84895"/>
              </a:xfrm>
              <a:custGeom>
                <a:avLst/>
                <a:gdLst/>
                <a:ahLst/>
                <a:cxnLst/>
                <a:rect l="l" t="t" r="r" b="b"/>
                <a:pathLst>
                  <a:path w="1814" h="1536" extrusionOk="0">
                    <a:moveTo>
                      <a:pt x="768" y="107"/>
                    </a:moveTo>
                    <a:lnTo>
                      <a:pt x="768" y="160"/>
                    </a:lnTo>
                    <a:lnTo>
                      <a:pt x="662" y="160"/>
                    </a:lnTo>
                    <a:cubicBezTo>
                      <a:pt x="609" y="160"/>
                      <a:pt x="556" y="212"/>
                      <a:pt x="556" y="265"/>
                    </a:cubicBezTo>
                    <a:cubicBezTo>
                      <a:pt x="556" y="265"/>
                      <a:pt x="609" y="265"/>
                      <a:pt x="609" y="332"/>
                    </a:cubicBezTo>
                    <a:cubicBezTo>
                      <a:pt x="609" y="332"/>
                      <a:pt x="609" y="385"/>
                      <a:pt x="662" y="385"/>
                    </a:cubicBezTo>
                    <a:cubicBezTo>
                      <a:pt x="662" y="437"/>
                      <a:pt x="715" y="490"/>
                      <a:pt x="715" y="490"/>
                    </a:cubicBezTo>
                    <a:cubicBezTo>
                      <a:pt x="768" y="543"/>
                      <a:pt x="768" y="596"/>
                      <a:pt x="821" y="662"/>
                    </a:cubicBezTo>
                    <a:lnTo>
                      <a:pt x="887" y="715"/>
                    </a:lnTo>
                    <a:lnTo>
                      <a:pt x="993" y="543"/>
                    </a:lnTo>
                    <a:cubicBezTo>
                      <a:pt x="993" y="490"/>
                      <a:pt x="1046" y="437"/>
                      <a:pt x="1046" y="437"/>
                    </a:cubicBezTo>
                    <a:cubicBezTo>
                      <a:pt x="1046" y="385"/>
                      <a:pt x="1099" y="385"/>
                      <a:pt x="1099" y="332"/>
                    </a:cubicBezTo>
                    <a:cubicBezTo>
                      <a:pt x="1099" y="265"/>
                      <a:pt x="1046" y="265"/>
                      <a:pt x="1046" y="265"/>
                    </a:cubicBezTo>
                    <a:lnTo>
                      <a:pt x="993" y="265"/>
                    </a:lnTo>
                    <a:lnTo>
                      <a:pt x="993" y="212"/>
                    </a:lnTo>
                    <a:lnTo>
                      <a:pt x="1654" y="212"/>
                    </a:lnTo>
                    <a:lnTo>
                      <a:pt x="1654" y="265"/>
                    </a:lnTo>
                    <a:lnTo>
                      <a:pt x="1324" y="265"/>
                    </a:lnTo>
                    <a:cubicBezTo>
                      <a:pt x="1271" y="332"/>
                      <a:pt x="1218" y="332"/>
                      <a:pt x="1218" y="385"/>
                    </a:cubicBezTo>
                    <a:cubicBezTo>
                      <a:pt x="1151" y="437"/>
                      <a:pt x="1099" y="490"/>
                      <a:pt x="1046" y="543"/>
                    </a:cubicBezTo>
                    <a:cubicBezTo>
                      <a:pt x="993" y="596"/>
                      <a:pt x="993" y="662"/>
                      <a:pt x="940" y="715"/>
                    </a:cubicBezTo>
                    <a:lnTo>
                      <a:pt x="940" y="768"/>
                    </a:lnTo>
                    <a:lnTo>
                      <a:pt x="940" y="821"/>
                    </a:lnTo>
                    <a:cubicBezTo>
                      <a:pt x="993" y="927"/>
                      <a:pt x="1099" y="993"/>
                      <a:pt x="1151" y="1099"/>
                    </a:cubicBezTo>
                    <a:cubicBezTo>
                      <a:pt x="1218" y="1152"/>
                      <a:pt x="1218" y="1205"/>
                      <a:pt x="1271" y="1258"/>
                    </a:cubicBezTo>
                    <a:cubicBezTo>
                      <a:pt x="1324" y="1258"/>
                      <a:pt x="1324" y="1324"/>
                      <a:pt x="1324" y="1324"/>
                    </a:cubicBezTo>
                    <a:cubicBezTo>
                      <a:pt x="1376" y="1324"/>
                      <a:pt x="1376" y="1377"/>
                      <a:pt x="1429" y="1377"/>
                    </a:cubicBezTo>
                    <a:lnTo>
                      <a:pt x="1601" y="1377"/>
                    </a:lnTo>
                    <a:cubicBezTo>
                      <a:pt x="1654" y="1377"/>
                      <a:pt x="1654" y="1430"/>
                      <a:pt x="1654" y="1430"/>
                    </a:cubicBezTo>
                    <a:lnTo>
                      <a:pt x="1099" y="1430"/>
                    </a:lnTo>
                    <a:lnTo>
                      <a:pt x="1046" y="1377"/>
                    </a:lnTo>
                    <a:lnTo>
                      <a:pt x="1099" y="1377"/>
                    </a:lnTo>
                    <a:cubicBezTo>
                      <a:pt x="1151" y="1377"/>
                      <a:pt x="1151" y="1324"/>
                      <a:pt x="1151" y="1258"/>
                    </a:cubicBezTo>
                    <a:lnTo>
                      <a:pt x="1151" y="1205"/>
                    </a:lnTo>
                    <a:cubicBezTo>
                      <a:pt x="1099" y="1152"/>
                      <a:pt x="1099" y="1152"/>
                      <a:pt x="1099" y="1099"/>
                    </a:cubicBezTo>
                    <a:cubicBezTo>
                      <a:pt x="1046" y="1099"/>
                      <a:pt x="1046" y="1046"/>
                      <a:pt x="993" y="993"/>
                    </a:cubicBezTo>
                    <a:cubicBezTo>
                      <a:pt x="993" y="993"/>
                      <a:pt x="940" y="927"/>
                      <a:pt x="940" y="874"/>
                    </a:cubicBezTo>
                    <a:lnTo>
                      <a:pt x="887" y="821"/>
                    </a:lnTo>
                    <a:lnTo>
                      <a:pt x="821" y="874"/>
                    </a:lnTo>
                    <a:cubicBezTo>
                      <a:pt x="768" y="927"/>
                      <a:pt x="768" y="993"/>
                      <a:pt x="715" y="993"/>
                    </a:cubicBezTo>
                    <a:cubicBezTo>
                      <a:pt x="715" y="1046"/>
                      <a:pt x="715" y="1046"/>
                      <a:pt x="662" y="1099"/>
                    </a:cubicBezTo>
                    <a:lnTo>
                      <a:pt x="662" y="1152"/>
                    </a:lnTo>
                    <a:cubicBezTo>
                      <a:pt x="609" y="1152"/>
                      <a:pt x="609" y="1152"/>
                      <a:pt x="609" y="1205"/>
                    </a:cubicBezTo>
                    <a:lnTo>
                      <a:pt x="609" y="1258"/>
                    </a:lnTo>
                    <a:cubicBezTo>
                      <a:pt x="662" y="1324"/>
                      <a:pt x="662" y="1324"/>
                      <a:pt x="715" y="1324"/>
                    </a:cubicBezTo>
                    <a:lnTo>
                      <a:pt x="821" y="1324"/>
                    </a:lnTo>
                    <a:cubicBezTo>
                      <a:pt x="768" y="1324"/>
                      <a:pt x="768" y="1377"/>
                      <a:pt x="715" y="1377"/>
                    </a:cubicBezTo>
                    <a:lnTo>
                      <a:pt x="662" y="1377"/>
                    </a:lnTo>
                    <a:lnTo>
                      <a:pt x="609" y="1324"/>
                    </a:lnTo>
                    <a:lnTo>
                      <a:pt x="225" y="1324"/>
                    </a:lnTo>
                    <a:cubicBezTo>
                      <a:pt x="278" y="1324"/>
                      <a:pt x="278" y="1324"/>
                      <a:pt x="331" y="1258"/>
                    </a:cubicBezTo>
                    <a:lnTo>
                      <a:pt x="437" y="1258"/>
                    </a:lnTo>
                    <a:lnTo>
                      <a:pt x="490" y="1205"/>
                    </a:lnTo>
                    <a:cubicBezTo>
                      <a:pt x="556" y="1099"/>
                      <a:pt x="609" y="1046"/>
                      <a:pt x="609" y="1046"/>
                    </a:cubicBezTo>
                    <a:cubicBezTo>
                      <a:pt x="662" y="993"/>
                      <a:pt x="662" y="927"/>
                      <a:pt x="715" y="927"/>
                    </a:cubicBezTo>
                    <a:cubicBezTo>
                      <a:pt x="715" y="927"/>
                      <a:pt x="715" y="874"/>
                      <a:pt x="768" y="874"/>
                    </a:cubicBezTo>
                    <a:lnTo>
                      <a:pt x="768" y="821"/>
                    </a:lnTo>
                    <a:lnTo>
                      <a:pt x="821" y="768"/>
                    </a:lnTo>
                    <a:lnTo>
                      <a:pt x="490" y="265"/>
                    </a:lnTo>
                    <a:cubicBezTo>
                      <a:pt x="437" y="265"/>
                      <a:pt x="437" y="212"/>
                      <a:pt x="384" y="160"/>
                    </a:cubicBezTo>
                    <a:lnTo>
                      <a:pt x="106" y="160"/>
                    </a:lnTo>
                    <a:lnTo>
                      <a:pt x="106" y="107"/>
                    </a:lnTo>
                    <a:close/>
                    <a:moveTo>
                      <a:pt x="106" y="1"/>
                    </a:moveTo>
                    <a:cubicBezTo>
                      <a:pt x="53" y="54"/>
                      <a:pt x="0" y="107"/>
                      <a:pt x="0" y="107"/>
                    </a:cubicBezTo>
                    <a:cubicBezTo>
                      <a:pt x="0" y="160"/>
                      <a:pt x="53" y="212"/>
                      <a:pt x="53" y="265"/>
                    </a:cubicBezTo>
                    <a:lnTo>
                      <a:pt x="331" y="265"/>
                    </a:lnTo>
                    <a:cubicBezTo>
                      <a:pt x="331" y="332"/>
                      <a:pt x="331" y="332"/>
                      <a:pt x="384" y="385"/>
                    </a:cubicBezTo>
                    <a:lnTo>
                      <a:pt x="662" y="768"/>
                    </a:lnTo>
                    <a:lnTo>
                      <a:pt x="662" y="821"/>
                    </a:lnTo>
                    <a:cubicBezTo>
                      <a:pt x="662" y="821"/>
                      <a:pt x="609" y="821"/>
                      <a:pt x="609" y="874"/>
                    </a:cubicBezTo>
                    <a:lnTo>
                      <a:pt x="556" y="927"/>
                    </a:lnTo>
                    <a:cubicBezTo>
                      <a:pt x="490" y="993"/>
                      <a:pt x="437" y="1046"/>
                      <a:pt x="384" y="1099"/>
                    </a:cubicBezTo>
                    <a:lnTo>
                      <a:pt x="384" y="1152"/>
                    </a:lnTo>
                    <a:lnTo>
                      <a:pt x="331" y="1152"/>
                    </a:lnTo>
                    <a:cubicBezTo>
                      <a:pt x="278" y="1152"/>
                      <a:pt x="225" y="1152"/>
                      <a:pt x="159" y="1205"/>
                    </a:cubicBezTo>
                    <a:cubicBezTo>
                      <a:pt x="106" y="1205"/>
                      <a:pt x="53" y="1258"/>
                      <a:pt x="53" y="1324"/>
                    </a:cubicBezTo>
                    <a:cubicBezTo>
                      <a:pt x="53" y="1377"/>
                      <a:pt x="53" y="1377"/>
                      <a:pt x="106" y="1430"/>
                    </a:cubicBezTo>
                    <a:lnTo>
                      <a:pt x="159" y="1430"/>
                    </a:lnTo>
                    <a:cubicBezTo>
                      <a:pt x="159" y="1483"/>
                      <a:pt x="225" y="1483"/>
                      <a:pt x="225" y="1483"/>
                    </a:cubicBezTo>
                    <a:lnTo>
                      <a:pt x="715" y="1483"/>
                    </a:lnTo>
                    <a:cubicBezTo>
                      <a:pt x="768" y="1483"/>
                      <a:pt x="821" y="1483"/>
                      <a:pt x="821" y="1430"/>
                    </a:cubicBezTo>
                    <a:cubicBezTo>
                      <a:pt x="887" y="1430"/>
                      <a:pt x="940" y="1377"/>
                      <a:pt x="940" y="1324"/>
                    </a:cubicBezTo>
                    <a:cubicBezTo>
                      <a:pt x="940" y="1258"/>
                      <a:pt x="887" y="1258"/>
                      <a:pt x="887" y="1258"/>
                    </a:cubicBezTo>
                    <a:cubicBezTo>
                      <a:pt x="821" y="1205"/>
                      <a:pt x="821" y="1205"/>
                      <a:pt x="768" y="1205"/>
                    </a:cubicBezTo>
                    <a:lnTo>
                      <a:pt x="768" y="1152"/>
                    </a:lnTo>
                    <a:cubicBezTo>
                      <a:pt x="768" y="1099"/>
                      <a:pt x="821" y="1099"/>
                      <a:pt x="821" y="1099"/>
                    </a:cubicBezTo>
                    <a:cubicBezTo>
                      <a:pt x="821" y="1046"/>
                      <a:pt x="887" y="1046"/>
                      <a:pt x="887" y="1046"/>
                    </a:cubicBezTo>
                    <a:lnTo>
                      <a:pt x="887" y="1099"/>
                    </a:lnTo>
                    <a:cubicBezTo>
                      <a:pt x="940" y="1099"/>
                      <a:pt x="940" y="1152"/>
                      <a:pt x="993" y="1152"/>
                    </a:cubicBezTo>
                    <a:cubicBezTo>
                      <a:pt x="993" y="1205"/>
                      <a:pt x="993" y="1258"/>
                      <a:pt x="1046" y="1258"/>
                    </a:cubicBezTo>
                    <a:cubicBezTo>
                      <a:pt x="993" y="1258"/>
                      <a:pt x="993" y="1324"/>
                      <a:pt x="940" y="1324"/>
                    </a:cubicBezTo>
                    <a:lnTo>
                      <a:pt x="940" y="1430"/>
                    </a:lnTo>
                    <a:cubicBezTo>
                      <a:pt x="940" y="1430"/>
                      <a:pt x="940" y="1483"/>
                      <a:pt x="993" y="1483"/>
                    </a:cubicBezTo>
                    <a:cubicBezTo>
                      <a:pt x="1046" y="1536"/>
                      <a:pt x="1099" y="1536"/>
                      <a:pt x="1151" y="1536"/>
                    </a:cubicBezTo>
                    <a:lnTo>
                      <a:pt x="1707" y="1536"/>
                    </a:lnTo>
                    <a:cubicBezTo>
                      <a:pt x="1760" y="1536"/>
                      <a:pt x="1813" y="1483"/>
                      <a:pt x="1813" y="1430"/>
                    </a:cubicBezTo>
                    <a:cubicBezTo>
                      <a:pt x="1813" y="1377"/>
                      <a:pt x="1760" y="1324"/>
                      <a:pt x="1707" y="1324"/>
                    </a:cubicBezTo>
                    <a:cubicBezTo>
                      <a:pt x="1707" y="1258"/>
                      <a:pt x="1654" y="1258"/>
                      <a:pt x="1601" y="1258"/>
                    </a:cubicBezTo>
                    <a:lnTo>
                      <a:pt x="1429" y="1258"/>
                    </a:lnTo>
                    <a:cubicBezTo>
                      <a:pt x="1429" y="1205"/>
                      <a:pt x="1376" y="1205"/>
                      <a:pt x="1376" y="1152"/>
                    </a:cubicBezTo>
                    <a:cubicBezTo>
                      <a:pt x="1324" y="1099"/>
                      <a:pt x="1271" y="1046"/>
                      <a:pt x="1218" y="993"/>
                    </a:cubicBezTo>
                    <a:cubicBezTo>
                      <a:pt x="1218" y="927"/>
                      <a:pt x="1099" y="874"/>
                      <a:pt x="1046" y="768"/>
                    </a:cubicBezTo>
                    <a:cubicBezTo>
                      <a:pt x="1099" y="715"/>
                      <a:pt x="1099" y="662"/>
                      <a:pt x="1151" y="596"/>
                    </a:cubicBezTo>
                    <a:cubicBezTo>
                      <a:pt x="1218" y="596"/>
                      <a:pt x="1218" y="543"/>
                      <a:pt x="1271" y="490"/>
                    </a:cubicBezTo>
                    <a:cubicBezTo>
                      <a:pt x="1324" y="437"/>
                      <a:pt x="1324" y="437"/>
                      <a:pt x="1376" y="385"/>
                    </a:cubicBezTo>
                    <a:lnTo>
                      <a:pt x="1654" y="385"/>
                    </a:lnTo>
                    <a:cubicBezTo>
                      <a:pt x="1707" y="385"/>
                      <a:pt x="1707" y="385"/>
                      <a:pt x="1707" y="332"/>
                    </a:cubicBezTo>
                    <a:lnTo>
                      <a:pt x="1760" y="332"/>
                    </a:lnTo>
                    <a:lnTo>
                      <a:pt x="1760" y="265"/>
                    </a:lnTo>
                    <a:lnTo>
                      <a:pt x="1760" y="160"/>
                    </a:lnTo>
                    <a:cubicBezTo>
                      <a:pt x="1760" y="160"/>
                      <a:pt x="1760" y="107"/>
                      <a:pt x="1707" y="107"/>
                    </a:cubicBezTo>
                    <a:lnTo>
                      <a:pt x="940" y="107"/>
                    </a:lnTo>
                    <a:cubicBezTo>
                      <a:pt x="887" y="160"/>
                      <a:pt x="887" y="212"/>
                      <a:pt x="887" y="265"/>
                    </a:cubicBezTo>
                    <a:cubicBezTo>
                      <a:pt x="887" y="265"/>
                      <a:pt x="887" y="332"/>
                      <a:pt x="940" y="332"/>
                    </a:cubicBezTo>
                    <a:lnTo>
                      <a:pt x="940" y="385"/>
                    </a:lnTo>
                    <a:cubicBezTo>
                      <a:pt x="940" y="385"/>
                      <a:pt x="940" y="437"/>
                      <a:pt x="887" y="437"/>
                    </a:cubicBezTo>
                    <a:lnTo>
                      <a:pt x="887" y="490"/>
                    </a:lnTo>
                    <a:cubicBezTo>
                      <a:pt x="821" y="490"/>
                      <a:pt x="821" y="437"/>
                      <a:pt x="821" y="437"/>
                    </a:cubicBezTo>
                    <a:cubicBezTo>
                      <a:pt x="768" y="385"/>
                      <a:pt x="768" y="385"/>
                      <a:pt x="768" y="332"/>
                    </a:cubicBezTo>
                    <a:cubicBezTo>
                      <a:pt x="715" y="332"/>
                      <a:pt x="715" y="332"/>
                      <a:pt x="715" y="265"/>
                    </a:cubicBezTo>
                    <a:cubicBezTo>
                      <a:pt x="768" y="265"/>
                      <a:pt x="821" y="265"/>
                      <a:pt x="821" y="212"/>
                    </a:cubicBezTo>
                    <a:cubicBezTo>
                      <a:pt x="887" y="212"/>
                      <a:pt x="887" y="160"/>
                      <a:pt x="887" y="160"/>
                    </a:cubicBezTo>
                    <a:lnTo>
                      <a:pt x="887" y="107"/>
                    </a:lnTo>
                    <a:lnTo>
                      <a:pt x="887" y="54"/>
                    </a:lnTo>
                    <a:lnTo>
                      <a:pt x="821" y="54"/>
                    </a:lnTo>
                    <a:cubicBezTo>
                      <a:pt x="821" y="1"/>
                      <a:pt x="821" y="1"/>
                      <a:pt x="768" y="1"/>
                    </a:cubicBezTo>
                    <a:close/>
                  </a:path>
                </a:pathLst>
              </a:custGeom>
              <a:solidFill>
                <a:srgbClr val="F09C4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3" name="Google Shape;776;p31">
                <a:extLst>
                  <a:ext uri="{FF2B5EF4-FFF2-40B4-BE49-F238E27FC236}">
                    <a16:creationId xmlns:a16="http://schemas.microsoft.com/office/drawing/2014/main" id="{E8A500DB-B210-4DFF-A20D-666636286385}"/>
                  </a:ext>
                </a:extLst>
              </p:cNvPr>
              <p:cNvSpPr/>
              <p:nvPr/>
            </p:nvSpPr>
            <p:spPr>
              <a:xfrm>
                <a:off x="4799733" y="3864528"/>
                <a:ext cx="1237772" cy="1187034"/>
              </a:xfrm>
              <a:custGeom>
                <a:avLst/>
                <a:gdLst/>
                <a:ahLst/>
                <a:cxnLst/>
                <a:rect l="l" t="t" r="r" b="b"/>
                <a:pathLst>
                  <a:path w="22395" h="21477" extrusionOk="0">
                    <a:moveTo>
                      <a:pt x="17201" y="8638"/>
                    </a:moveTo>
                    <a:cubicBezTo>
                      <a:pt x="17575" y="8638"/>
                      <a:pt x="17951" y="8924"/>
                      <a:pt x="17987" y="9340"/>
                    </a:cubicBezTo>
                    <a:lnTo>
                      <a:pt x="18318" y="16672"/>
                    </a:lnTo>
                    <a:cubicBezTo>
                      <a:pt x="18371" y="17228"/>
                      <a:pt x="17868" y="17718"/>
                      <a:pt x="17273" y="17718"/>
                    </a:cubicBezTo>
                    <a:lnTo>
                      <a:pt x="9821" y="17612"/>
                    </a:lnTo>
                    <a:cubicBezTo>
                      <a:pt x="9212" y="17612"/>
                      <a:pt x="8881" y="16844"/>
                      <a:pt x="9331" y="16447"/>
                    </a:cubicBezTo>
                    <a:lnTo>
                      <a:pt x="16717" y="8837"/>
                    </a:lnTo>
                    <a:cubicBezTo>
                      <a:pt x="16855" y="8699"/>
                      <a:pt x="17028" y="8638"/>
                      <a:pt x="17201" y="8638"/>
                    </a:cubicBezTo>
                    <a:close/>
                    <a:moveTo>
                      <a:pt x="20125" y="1"/>
                    </a:moveTo>
                    <a:cubicBezTo>
                      <a:pt x="19697" y="1"/>
                      <a:pt x="19262" y="159"/>
                      <a:pt x="18927" y="512"/>
                    </a:cubicBezTo>
                    <a:lnTo>
                      <a:pt x="993" y="18711"/>
                    </a:lnTo>
                    <a:cubicBezTo>
                      <a:pt x="0" y="19756"/>
                      <a:pt x="781" y="21477"/>
                      <a:pt x="2264" y="21477"/>
                    </a:cubicBezTo>
                    <a:lnTo>
                      <a:pt x="20303" y="21477"/>
                    </a:lnTo>
                    <a:cubicBezTo>
                      <a:pt x="21508" y="21477"/>
                      <a:pt x="22395" y="20537"/>
                      <a:pt x="22395" y="19425"/>
                    </a:cubicBezTo>
                    <a:lnTo>
                      <a:pt x="21786" y="1558"/>
                    </a:lnTo>
                    <a:cubicBezTo>
                      <a:pt x="21786" y="611"/>
                      <a:pt x="20967" y="1"/>
                      <a:pt x="20125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4" name="Google Shape;777;p31">
                <a:extLst>
                  <a:ext uri="{FF2B5EF4-FFF2-40B4-BE49-F238E27FC236}">
                    <a16:creationId xmlns:a16="http://schemas.microsoft.com/office/drawing/2014/main" id="{E44028BD-ABE9-4D77-8E13-8D81364C0687}"/>
                  </a:ext>
                </a:extLst>
              </p:cNvPr>
              <p:cNvSpPr/>
              <p:nvPr/>
            </p:nvSpPr>
            <p:spPr>
              <a:xfrm>
                <a:off x="4845828" y="3874532"/>
                <a:ext cx="1027082" cy="1046648"/>
              </a:xfrm>
              <a:custGeom>
                <a:avLst/>
                <a:gdLst/>
                <a:ahLst/>
                <a:cxnLst/>
                <a:rect l="l" t="t" r="r" b="b"/>
                <a:pathLst>
                  <a:path w="18583" h="18937" extrusionOk="0">
                    <a:moveTo>
                      <a:pt x="18477" y="0"/>
                    </a:moveTo>
                    <a:cubicBezTo>
                      <a:pt x="18305" y="119"/>
                      <a:pt x="18199" y="225"/>
                      <a:pt x="18093" y="331"/>
                    </a:cubicBezTo>
                    <a:lnTo>
                      <a:pt x="159" y="18530"/>
                    </a:lnTo>
                    <a:cubicBezTo>
                      <a:pt x="106" y="18649"/>
                      <a:pt x="53" y="18702"/>
                      <a:pt x="0" y="18755"/>
                    </a:cubicBezTo>
                    <a:lnTo>
                      <a:pt x="0" y="18808"/>
                    </a:lnTo>
                    <a:cubicBezTo>
                      <a:pt x="80" y="18894"/>
                      <a:pt x="189" y="18937"/>
                      <a:pt x="293" y="18937"/>
                    </a:cubicBezTo>
                    <a:cubicBezTo>
                      <a:pt x="397" y="18937"/>
                      <a:pt x="497" y="18894"/>
                      <a:pt x="556" y="18808"/>
                    </a:cubicBezTo>
                    <a:lnTo>
                      <a:pt x="18477" y="556"/>
                    </a:lnTo>
                    <a:cubicBezTo>
                      <a:pt x="18583" y="384"/>
                      <a:pt x="18583" y="172"/>
                      <a:pt x="18477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5" name="Google Shape;778;p31">
                <a:extLst>
                  <a:ext uri="{FF2B5EF4-FFF2-40B4-BE49-F238E27FC236}">
                    <a16:creationId xmlns:a16="http://schemas.microsoft.com/office/drawing/2014/main" id="{237C9002-05C8-4A2E-93E1-71F680200424}"/>
                  </a:ext>
                </a:extLst>
              </p:cNvPr>
              <p:cNvSpPr/>
              <p:nvPr/>
            </p:nvSpPr>
            <p:spPr>
              <a:xfrm>
                <a:off x="5818028" y="3941796"/>
                <a:ext cx="76107" cy="67374"/>
              </a:xfrm>
              <a:custGeom>
                <a:avLst/>
                <a:gdLst/>
                <a:ahLst/>
                <a:cxnLst/>
                <a:rect l="l" t="t" r="r" b="b"/>
                <a:pathLst>
                  <a:path w="1377" h="1219" extrusionOk="0">
                    <a:moveTo>
                      <a:pt x="0" y="1"/>
                    </a:moveTo>
                    <a:lnTo>
                      <a:pt x="0" y="160"/>
                    </a:lnTo>
                    <a:lnTo>
                      <a:pt x="1218" y="1219"/>
                    </a:lnTo>
                    <a:lnTo>
                      <a:pt x="1324" y="1219"/>
                    </a:lnTo>
                    <a:cubicBezTo>
                      <a:pt x="1376" y="1152"/>
                      <a:pt x="1376" y="1099"/>
                      <a:pt x="1324" y="1047"/>
                    </a:cubicBezTo>
                    <a:lnTo>
                      <a:pt x="172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6" name="Google Shape;779;p31">
                <a:extLst>
                  <a:ext uri="{FF2B5EF4-FFF2-40B4-BE49-F238E27FC236}">
                    <a16:creationId xmlns:a16="http://schemas.microsoft.com/office/drawing/2014/main" id="{F7CB1473-EE54-4CB9-8AFD-2741D2347015}"/>
                  </a:ext>
                </a:extLst>
              </p:cNvPr>
              <p:cNvSpPr/>
              <p:nvPr/>
            </p:nvSpPr>
            <p:spPr>
              <a:xfrm>
                <a:off x="5647575" y="4112967"/>
                <a:ext cx="76107" cy="69585"/>
              </a:xfrm>
              <a:custGeom>
                <a:avLst/>
                <a:gdLst/>
                <a:ahLst/>
                <a:cxnLst/>
                <a:rect l="l" t="t" r="r" b="b"/>
                <a:pathLst>
                  <a:path w="1377" h="1259" extrusionOk="0">
                    <a:moveTo>
                      <a:pt x="86" y="1"/>
                    </a:moveTo>
                    <a:cubicBezTo>
                      <a:pt x="66" y="1"/>
                      <a:pt x="53" y="14"/>
                      <a:pt x="53" y="41"/>
                    </a:cubicBezTo>
                    <a:cubicBezTo>
                      <a:pt x="0" y="107"/>
                      <a:pt x="0" y="160"/>
                      <a:pt x="53" y="160"/>
                    </a:cubicBezTo>
                    <a:lnTo>
                      <a:pt x="1205" y="1258"/>
                    </a:lnTo>
                    <a:lnTo>
                      <a:pt x="1377" y="1258"/>
                    </a:lnTo>
                    <a:cubicBezTo>
                      <a:pt x="1377" y="1205"/>
                      <a:pt x="1377" y="1152"/>
                      <a:pt x="1324" y="1100"/>
                    </a:cubicBezTo>
                    <a:lnTo>
                      <a:pt x="159" y="41"/>
                    </a:lnTo>
                    <a:cubicBezTo>
                      <a:pt x="133" y="14"/>
                      <a:pt x="106" y="1"/>
                      <a:pt x="86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7" name="Google Shape;780;p31">
                <a:extLst>
                  <a:ext uri="{FF2B5EF4-FFF2-40B4-BE49-F238E27FC236}">
                    <a16:creationId xmlns:a16="http://schemas.microsoft.com/office/drawing/2014/main" id="{1270F571-E266-4846-AA40-84B6ADACF443}"/>
                  </a:ext>
                </a:extLst>
              </p:cNvPr>
              <p:cNvSpPr/>
              <p:nvPr/>
            </p:nvSpPr>
            <p:spPr>
              <a:xfrm>
                <a:off x="5775580" y="3984243"/>
                <a:ext cx="54883" cy="49080"/>
              </a:xfrm>
              <a:custGeom>
                <a:avLst/>
                <a:gdLst/>
                <a:ahLst/>
                <a:cxnLst/>
                <a:rect l="l" t="t" r="r" b="b"/>
                <a:pathLst>
                  <a:path w="993" h="888" extrusionOk="0">
                    <a:moveTo>
                      <a:pt x="53" y="1"/>
                    </a:moveTo>
                    <a:cubicBezTo>
                      <a:pt x="0" y="54"/>
                      <a:pt x="0" y="54"/>
                      <a:pt x="53" y="120"/>
                    </a:cubicBezTo>
                    <a:lnTo>
                      <a:pt x="874" y="887"/>
                    </a:lnTo>
                    <a:lnTo>
                      <a:pt x="993" y="887"/>
                    </a:lnTo>
                    <a:lnTo>
                      <a:pt x="993" y="781"/>
                    </a:lnTo>
                    <a:lnTo>
                      <a:pt x="106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8" name="Google Shape;781;p31">
                <a:extLst>
                  <a:ext uri="{FF2B5EF4-FFF2-40B4-BE49-F238E27FC236}">
                    <a16:creationId xmlns:a16="http://schemas.microsoft.com/office/drawing/2014/main" id="{66003CAD-52D8-4830-8C9F-89DC91466739}"/>
                  </a:ext>
                </a:extLst>
              </p:cNvPr>
              <p:cNvSpPr/>
              <p:nvPr/>
            </p:nvSpPr>
            <p:spPr>
              <a:xfrm>
                <a:off x="5736062" y="4024646"/>
                <a:ext cx="54938" cy="50351"/>
              </a:xfrm>
              <a:custGeom>
                <a:avLst/>
                <a:gdLst/>
                <a:ahLst/>
                <a:cxnLst/>
                <a:rect l="l" t="t" r="r" b="b"/>
                <a:pathLst>
                  <a:path w="994" h="911" extrusionOk="0">
                    <a:moveTo>
                      <a:pt x="73" y="1"/>
                    </a:moveTo>
                    <a:cubicBezTo>
                      <a:pt x="54" y="1"/>
                      <a:pt x="27" y="17"/>
                      <a:pt x="1" y="50"/>
                    </a:cubicBezTo>
                    <a:lnTo>
                      <a:pt x="1" y="103"/>
                    </a:lnTo>
                    <a:lnTo>
                      <a:pt x="874" y="871"/>
                    </a:lnTo>
                    <a:cubicBezTo>
                      <a:pt x="901" y="898"/>
                      <a:pt x="914" y="911"/>
                      <a:pt x="929" y="911"/>
                    </a:cubicBezTo>
                    <a:cubicBezTo>
                      <a:pt x="944" y="911"/>
                      <a:pt x="960" y="898"/>
                      <a:pt x="993" y="871"/>
                    </a:cubicBezTo>
                    <a:lnTo>
                      <a:pt x="993" y="818"/>
                    </a:lnTo>
                    <a:lnTo>
                      <a:pt x="107" y="50"/>
                    </a:lnTo>
                    <a:cubicBezTo>
                      <a:pt x="107" y="17"/>
                      <a:pt x="93" y="1"/>
                      <a:pt x="73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9" name="Google Shape;782;p31">
                <a:extLst>
                  <a:ext uri="{FF2B5EF4-FFF2-40B4-BE49-F238E27FC236}">
                    <a16:creationId xmlns:a16="http://schemas.microsoft.com/office/drawing/2014/main" id="{B2BA155A-3FE4-43A4-95B4-E80185A9DBF7}"/>
                  </a:ext>
                </a:extLst>
              </p:cNvPr>
              <p:cNvSpPr/>
              <p:nvPr/>
            </p:nvSpPr>
            <p:spPr>
              <a:xfrm>
                <a:off x="5695826" y="4066927"/>
                <a:ext cx="54938" cy="48306"/>
              </a:xfrm>
              <a:custGeom>
                <a:avLst/>
                <a:gdLst/>
                <a:ahLst/>
                <a:cxnLst/>
                <a:rect l="l" t="t" r="r" b="b"/>
                <a:pathLst>
                  <a:path w="994" h="874" extrusionOk="0">
                    <a:moveTo>
                      <a:pt x="1" y="0"/>
                    </a:moveTo>
                    <a:lnTo>
                      <a:pt x="1" y="106"/>
                    </a:lnTo>
                    <a:lnTo>
                      <a:pt x="887" y="874"/>
                    </a:lnTo>
                    <a:lnTo>
                      <a:pt x="940" y="874"/>
                    </a:lnTo>
                    <a:cubicBezTo>
                      <a:pt x="993" y="874"/>
                      <a:pt x="993" y="821"/>
                      <a:pt x="940" y="768"/>
                    </a:cubicBezTo>
                    <a:lnTo>
                      <a:pt x="120" y="0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0" name="Google Shape;783;p31">
                <a:extLst>
                  <a:ext uri="{FF2B5EF4-FFF2-40B4-BE49-F238E27FC236}">
                    <a16:creationId xmlns:a16="http://schemas.microsoft.com/office/drawing/2014/main" id="{30E537BB-4E0A-4665-A7B9-DF88B39E9A09}"/>
                  </a:ext>
                </a:extLst>
              </p:cNvPr>
              <p:cNvSpPr/>
              <p:nvPr/>
            </p:nvSpPr>
            <p:spPr>
              <a:xfrm>
                <a:off x="5604409" y="4158344"/>
                <a:ext cx="54883" cy="48361"/>
              </a:xfrm>
              <a:custGeom>
                <a:avLst/>
                <a:gdLst/>
                <a:ahLst/>
                <a:cxnLst/>
                <a:rect l="l" t="t" r="r" b="b"/>
                <a:pathLst>
                  <a:path w="993" h="875" extrusionOk="0">
                    <a:moveTo>
                      <a:pt x="66" y="1"/>
                    </a:moveTo>
                    <a:cubicBezTo>
                      <a:pt x="0" y="54"/>
                      <a:pt x="0" y="54"/>
                      <a:pt x="66" y="106"/>
                    </a:cubicBezTo>
                    <a:lnTo>
                      <a:pt x="887" y="874"/>
                    </a:lnTo>
                    <a:lnTo>
                      <a:pt x="993" y="874"/>
                    </a:lnTo>
                    <a:lnTo>
                      <a:pt x="993" y="768"/>
                    </a:lnTo>
                    <a:lnTo>
                      <a:pt x="119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1" name="Google Shape;784;p31">
                <a:extLst>
                  <a:ext uri="{FF2B5EF4-FFF2-40B4-BE49-F238E27FC236}">
                    <a16:creationId xmlns:a16="http://schemas.microsoft.com/office/drawing/2014/main" id="{0B357D3C-EDF2-401D-AFC3-3D88771217FC}"/>
                  </a:ext>
                </a:extLst>
              </p:cNvPr>
              <p:cNvSpPr/>
              <p:nvPr/>
            </p:nvSpPr>
            <p:spPr>
              <a:xfrm>
                <a:off x="5564891" y="4198580"/>
                <a:ext cx="54938" cy="50517"/>
              </a:xfrm>
              <a:custGeom>
                <a:avLst/>
                <a:gdLst/>
                <a:ahLst/>
                <a:cxnLst/>
                <a:rect l="l" t="t" r="r" b="b"/>
                <a:pathLst>
                  <a:path w="994" h="914" extrusionOk="0">
                    <a:moveTo>
                      <a:pt x="87" y="1"/>
                    </a:moveTo>
                    <a:cubicBezTo>
                      <a:pt x="70" y="1"/>
                      <a:pt x="54" y="14"/>
                      <a:pt x="54" y="40"/>
                    </a:cubicBezTo>
                    <a:cubicBezTo>
                      <a:pt x="1" y="40"/>
                      <a:pt x="1" y="93"/>
                      <a:pt x="54" y="93"/>
                    </a:cubicBezTo>
                    <a:lnTo>
                      <a:pt x="887" y="874"/>
                    </a:lnTo>
                    <a:cubicBezTo>
                      <a:pt x="914" y="901"/>
                      <a:pt x="927" y="914"/>
                      <a:pt x="940" y="914"/>
                    </a:cubicBezTo>
                    <a:cubicBezTo>
                      <a:pt x="954" y="914"/>
                      <a:pt x="967" y="901"/>
                      <a:pt x="993" y="874"/>
                    </a:cubicBezTo>
                    <a:lnTo>
                      <a:pt x="993" y="808"/>
                    </a:lnTo>
                    <a:lnTo>
                      <a:pt x="120" y="40"/>
                    </a:lnTo>
                    <a:cubicBezTo>
                      <a:pt x="120" y="14"/>
                      <a:pt x="103" y="1"/>
                      <a:pt x="87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2" name="Google Shape;785;p31">
                <a:extLst>
                  <a:ext uri="{FF2B5EF4-FFF2-40B4-BE49-F238E27FC236}">
                    <a16:creationId xmlns:a16="http://schemas.microsoft.com/office/drawing/2014/main" id="{E7FA9937-7A99-4D4D-B4C3-75D6C83A7388}"/>
                  </a:ext>
                </a:extLst>
              </p:cNvPr>
              <p:cNvSpPr/>
              <p:nvPr/>
            </p:nvSpPr>
            <p:spPr>
              <a:xfrm>
                <a:off x="5525373" y="4240254"/>
                <a:ext cx="54938" cy="49080"/>
              </a:xfrm>
              <a:custGeom>
                <a:avLst/>
                <a:gdLst/>
                <a:ahLst/>
                <a:cxnLst/>
                <a:rect l="l" t="t" r="r" b="b"/>
                <a:pathLst>
                  <a:path w="994" h="888" extrusionOk="0">
                    <a:moveTo>
                      <a:pt x="1" y="1"/>
                    </a:moveTo>
                    <a:lnTo>
                      <a:pt x="1" y="120"/>
                    </a:lnTo>
                    <a:lnTo>
                      <a:pt x="888" y="888"/>
                    </a:lnTo>
                    <a:lnTo>
                      <a:pt x="994" y="888"/>
                    </a:lnTo>
                    <a:cubicBezTo>
                      <a:pt x="994" y="888"/>
                      <a:pt x="994" y="835"/>
                      <a:pt x="941" y="782"/>
                    </a:cubicBezTo>
                    <a:lnTo>
                      <a:pt x="107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3" name="Google Shape;786;p31">
                <a:extLst>
                  <a:ext uri="{FF2B5EF4-FFF2-40B4-BE49-F238E27FC236}">
                    <a16:creationId xmlns:a16="http://schemas.microsoft.com/office/drawing/2014/main" id="{AFAF38D6-83F1-435B-B8B4-2E31A364AE50}"/>
                  </a:ext>
                </a:extLst>
              </p:cNvPr>
              <p:cNvSpPr/>
              <p:nvPr/>
            </p:nvSpPr>
            <p:spPr>
              <a:xfrm>
                <a:off x="5433956" y="4331726"/>
                <a:ext cx="57868" cy="49080"/>
              </a:xfrm>
              <a:custGeom>
                <a:avLst/>
                <a:gdLst/>
                <a:ahLst/>
                <a:cxnLst/>
                <a:rect l="l" t="t" r="r" b="b"/>
                <a:pathLst>
                  <a:path w="1047" h="888" extrusionOk="0">
                    <a:moveTo>
                      <a:pt x="53" y="0"/>
                    </a:moveTo>
                    <a:cubicBezTo>
                      <a:pt x="0" y="53"/>
                      <a:pt x="0" y="53"/>
                      <a:pt x="53" y="119"/>
                    </a:cubicBezTo>
                    <a:lnTo>
                      <a:pt x="940" y="887"/>
                    </a:lnTo>
                    <a:lnTo>
                      <a:pt x="993" y="887"/>
                    </a:lnTo>
                    <a:cubicBezTo>
                      <a:pt x="1046" y="887"/>
                      <a:pt x="1046" y="834"/>
                      <a:pt x="993" y="781"/>
                    </a:cubicBezTo>
                    <a:lnTo>
                      <a:pt x="173" y="0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4" name="Google Shape;787;p31">
                <a:extLst>
                  <a:ext uri="{FF2B5EF4-FFF2-40B4-BE49-F238E27FC236}">
                    <a16:creationId xmlns:a16="http://schemas.microsoft.com/office/drawing/2014/main" id="{209D6F8F-3D6C-4410-A1E9-FF14B2C03814}"/>
                  </a:ext>
                </a:extLst>
              </p:cNvPr>
              <p:cNvSpPr/>
              <p:nvPr/>
            </p:nvSpPr>
            <p:spPr>
              <a:xfrm>
                <a:off x="5394438" y="4372128"/>
                <a:ext cx="54938" cy="50351"/>
              </a:xfrm>
              <a:custGeom>
                <a:avLst/>
                <a:gdLst/>
                <a:ahLst/>
                <a:cxnLst/>
                <a:rect l="l" t="t" r="r" b="b"/>
                <a:pathLst>
                  <a:path w="994" h="911" extrusionOk="0">
                    <a:moveTo>
                      <a:pt x="80" y="1"/>
                    </a:moveTo>
                    <a:cubicBezTo>
                      <a:pt x="67" y="1"/>
                      <a:pt x="54" y="17"/>
                      <a:pt x="54" y="50"/>
                    </a:cubicBezTo>
                    <a:cubicBezTo>
                      <a:pt x="1" y="50"/>
                      <a:pt x="1" y="103"/>
                      <a:pt x="54" y="103"/>
                    </a:cubicBezTo>
                    <a:lnTo>
                      <a:pt x="888" y="871"/>
                    </a:lnTo>
                    <a:cubicBezTo>
                      <a:pt x="914" y="897"/>
                      <a:pt x="940" y="910"/>
                      <a:pt x="960" y="910"/>
                    </a:cubicBezTo>
                    <a:cubicBezTo>
                      <a:pt x="980" y="910"/>
                      <a:pt x="993" y="897"/>
                      <a:pt x="993" y="871"/>
                    </a:cubicBezTo>
                    <a:lnTo>
                      <a:pt x="993" y="818"/>
                    </a:lnTo>
                    <a:lnTo>
                      <a:pt x="107" y="50"/>
                    </a:lnTo>
                    <a:cubicBezTo>
                      <a:pt x="107" y="17"/>
                      <a:pt x="93" y="1"/>
                      <a:pt x="80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5" name="Google Shape;788;p31">
                <a:extLst>
                  <a:ext uri="{FF2B5EF4-FFF2-40B4-BE49-F238E27FC236}">
                    <a16:creationId xmlns:a16="http://schemas.microsoft.com/office/drawing/2014/main" id="{2E14871B-0005-4363-8024-41CDC33D64EB}"/>
                  </a:ext>
                </a:extLst>
              </p:cNvPr>
              <p:cNvSpPr/>
              <p:nvPr/>
            </p:nvSpPr>
            <p:spPr>
              <a:xfrm>
                <a:off x="5354975" y="4414354"/>
                <a:ext cx="54883" cy="48361"/>
              </a:xfrm>
              <a:custGeom>
                <a:avLst/>
                <a:gdLst/>
                <a:ahLst/>
                <a:cxnLst/>
                <a:rect l="l" t="t" r="r" b="b"/>
                <a:pathLst>
                  <a:path w="993" h="875" extrusionOk="0">
                    <a:moveTo>
                      <a:pt x="0" y="1"/>
                    </a:moveTo>
                    <a:cubicBezTo>
                      <a:pt x="0" y="54"/>
                      <a:pt x="0" y="54"/>
                      <a:pt x="53" y="107"/>
                    </a:cubicBezTo>
                    <a:lnTo>
                      <a:pt x="874" y="874"/>
                    </a:lnTo>
                    <a:lnTo>
                      <a:pt x="993" y="874"/>
                    </a:lnTo>
                    <a:lnTo>
                      <a:pt x="993" y="769"/>
                    </a:lnTo>
                    <a:lnTo>
                      <a:pt x="106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6" name="Google Shape;789;p31">
                <a:extLst>
                  <a:ext uri="{FF2B5EF4-FFF2-40B4-BE49-F238E27FC236}">
                    <a16:creationId xmlns:a16="http://schemas.microsoft.com/office/drawing/2014/main" id="{F9A04849-BAA8-4BEC-9B26-B9A9265C5443}"/>
                  </a:ext>
                </a:extLst>
              </p:cNvPr>
              <p:cNvSpPr/>
              <p:nvPr/>
            </p:nvSpPr>
            <p:spPr>
              <a:xfrm>
                <a:off x="5266433" y="4505826"/>
                <a:ext cx="54938" cy="48306"/>
              </a:xfrm>
              <a:custGeom>
                <a:avLst/>
                <a:gdLst/>
                <a:ahLst/>
                <a:cxnLst/>
                <a:rect l="l" t="t" r="r" b="b"/>
                <a:pathLst>
                  <a:path w="994" h="874" extrusionOk="0">
                    <a:moveTo>
                      <a:pt x="1" y="0"/>
                    </a:moveTo>
                    <a:lnTo>
                      <a:pt x="1" y="106"/>
                    </a:lnTo>
                    <a:lnTo>
                      <a:pt x="887" y="874"/>
                    </a:lnTo>
                    <a:lnTo>
                      <a:pt x="940" y="874"/>
                    </a:lnTo>
                    <a:cubicBezTo>
                      <a:pt x="993" y="874"/>
                      <a:pt x="993" y="821"/>
                      <a:pt x="940" y="768"/>
                    </a:cubicBezTo>
                    <a:lnTo>
                      <a:pt x="106" y="0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7" name="Google Shape;790;p31">
                <a:extLst>
                  <a:ext uri="{FF2B5EF4-FFF2-40B4-BE49-F238E27FC236}">
                    <a16:creationId xmlns:a16="http://schemas.microsoft.com/office/drawing/2014/main" id="{F3EF5BE9-1D37-4493-BB7B-BBC6B28E94B5}"/>
                  </a:ext>
                </a:extLst>
              </p:cNvPr>
              <p:cNvSpPr/>
              <p:nvPr/>
            </p:nvSpPr>
            <p:spPr>
              <a:xfrm>
                <a:off x="5223986" y="4546063"/>
                <a:ext cx="57868" cy="50517"/>
              </a:xfrm>
              <a:custGeom>
                <a:avLst/>
                <a:gdLst/>
                <a:ahLst/>
                <a:cxnLst/>
                <a:rect l="l" t="t" r="r" b="b"/>
                <a:pathLst>
                  <a:path w="1047" h="914" extrusionOk="0">
                    <a:moveTo>
                      <a:pt x="87" y="0"/>
                    </a:moveTo>
                    <a:cubicBezTo>
                      <a:pt x="67" y="0"/>
                      <a:pt x="54" y="13"/>
                      <a:pt x="54" y="40"/>
                    </a:cubicBezTo>
                    <a:cubicBezTo>
                      <a:pt x="1" y="40"/>
                      <a:pt x="1" y="93"/>
                      <a:pt x="54" y="93"/>
                    </a:cubicBezTo>
                    <a:lnTo>
                      <a:pt x="874" y="874"/>
                    </a:lnTo>
                    <a:cubicBezTo>
                      <a:pt x="901" y="900"/>
                      <a:pt x="931" y="913"/>
                      <a:pt x="954" y="913"/>
                    </a:cubicBezTo>
                    <a:cubicBezTo>
                      <a:pt x="977" y="913"/>
                      <a:pt x="994" y="900"/>
                      <a:pt x="994" y="874"/>
                    </a:cubicBezTo>
                    <a:cubicBezTo>
                      <a:pt x="1047" y="874"/>
                      <a:pt x="1047" y="808"/>
                      <a:pt x="994" y="808"/>
                    </a:cubicBezTo>
                    <a:lnTo>
                      <a:pt x="160" y="40"/>
                    </a:lnTo>
                    <a:cubicBezTo>
                      <a:pt x="133" y="13"/>
                      <a:pt x="107" y="0"/>
                      <a:pt x="87" y="0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8" name="Google Shape;791;p31">
                <a:extLst>
                  <a:ext uri="{FF2B5EF4-FFF2-40B4-BE49-F238E27FC236}">
                    <a16:creationId xmlns:a16="http://schemas.microsoft.com/office/drawing/2014/main" id="{1C71BCFA-7DC6-4E85-9435-CEC8DE763738}"/>
                  </a:ext>
                </a:extLst>
              </p:cNvPr>
              <p:cNvSpPr/>
              <p:nvPr/>
            </p:nvSpPr>
            <p:spPr>
              <a:xfrm>
                <a:off x="5183804" y="4587736"/>
                <a:ext cx="54883" cy="49080"/>
              </a:xfrm>
              <a:custGeom>
                <a:avLst/>
                <a:gdLst/>
                <a:ahLst/>
                <a:cxnLst/>
                <a:rect l="l" t="t" r="r" b="b"/>
                <a:pathLst>
                  <a:path w="993" h="888" extrusionOk="0">
                    <a:moveTo>
                      <a:pt x="66" y="1"/>
                    </a:moveTo>
                    <a:cubicBezTo>
                      <a:pt x="0" y="54"/>
                      <a:pt x="0" y="120"/>
                      <a:pt x="66" y="120"/>
                    </a:cubicBezTo>
                    <a:lnTo>
                      <a:pt x="887" y="887"/>
                    </a:lnTo>
                    <a:lnTo>
                      <a:pt x="993" y="887"/>
                    </a:lnTo>
                    <a:lnTo>
                      <a:pt x="993" y="782"/>
                    </a:lnTo>
                    <a:lnTo>
                      <a:pt x="119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9" name="Google Shape;792;p31">
                <a:extLst>
                  <a:ext uri="{FF2B5EF4-FFF2-40B4-BE49-F238E27FC236}">
                    <a16:creationId xmlns:a16="http://schemas.microsoft.com/office/drawing/2014/main" id="{4D23DD00-30F8-465A-A4CF-EFAA11ABF39B}"/>
                  </a:ext>
                </a:extLst>
              </p:cNvPr>
              <p:cNvSpPr/>
              <p:nvPr/>
            </p:nvSpPr>
            <p:spPr>
              <a:xfrm>
                <a:off x="5095980" y="4679208"/>
                <a:ext cx="54938" cy="49024"/>
              </a:xfrm>
              <a:custGeom>
                <a:avLst/>
                <a:gdLst/>
                <a:ahLst/>
                <a:cxnLst/>
                <a:rect l="l" t="t" r="r" b="b"/>
                <a:pathLst>
                  <a:path w="994" h="887" extrusionOk="0">
                    <a:moveTo>
                      <a:pt x="1" y="0"/>
                    </a:moveTo>
                    <a:lnTo>
                      <a:pt x="1" y="119"/>
                    </a:lnTo>
                    <a:lnTo>
                      <a:pt x="874" y="887"/>
                    </a:lnTo>
                    <a:lnTo>
                      <a:pt x="993" y="887"/>
                    </a:lnTo>
                    <a:cubicBezTo>
                      <a:pt x="993" y="887"/>
                      <a:pt x="993" y="834"/>
                      <a:pt x="927" y="781"/>
                    </a:cubicBezTo>
                    <a:lnTo>
                      <a:pt x="107" y="0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0" name="Google Shape;793;p31">
                <a:extLst>
                  <a:ext uri="{FF2B5EF4-FFF2-40B4-BE49-F238E27FC236}">
                    <a16:creationId xmlns:a16="http://schemas.microsoft.com/office/drawing/2014/main" id="{42DA9856-4448-43EC-9FE5-265665745E1C}"/>
                  </a:ext>
                </a:extLst>
              </p:cNvPr>
              <p:cNvSpPr/>
              <p:nvPr/>
            </p:nvSpPr>
            <p:spPr>
              <a:xfrm>
                <a:off x="5055744" y="4719611"/>
                <a:ext cx="54938" cy="50351"/>
              </a:xfrm>
              <a:custGeom>
                <a:avLst/>
                <a:gdLst/>
                <a:ahLst/>
                <a:cxnLst/>
                <a:rect l="l" t="t" r="r" b="b"/>
                <a:pathLst>
                  <a:path w="994" h="911" extrusionOk="0">
                    <a:moveTo>
                      <a:pt x="41" y="0"/>
                    </a:moveTo>
                    <a:cubicBezTo>
                      <a:pt x="17" y="0"/>
                      <a:pt x="1" y="17"/>
                      <a:pt x="1" y="50"/>
                    </a:cubicBezTo>
                    <a:lnTo>
                      <a:pt x="1" y="103"/>
                    </a:lnTo>
                    <a:lnTo>
                      <a:pt x="888" y="871"/>
                    </a:lnTo>
                    <a:cubicBezTo>
                      <a:pt x="888" y="897"/>
                      <a:pt x="901" y="910"/>
                      <a:pt x="914" y="910"/>
                    </a:cubicBezTo>
                    <a:cubicBezTo>
                      <a:pt x="927" y="910"/>
                      <a:pt x="941" y="897"/>
                      <a:pt x="941" y="871"/>
                    </a:cubicBezTo>
                    <a:cubicBezTo>
                      <a:pt x="993" y="871"/>
                      <a:pt x="993" y="818"/>
                      <a:pt x="941" y="818"/>
                    </a:cubicBezTo>
                    <a:lnTo>
                      <a:pt x="120" y="50"/>
                    </a:lnTo>
                    <a:cubicBezTo>
                      <a:pt x="93" y="17"/>
                      <a:pt x="64" y="0"/>
                      <a:pt x="41" y="0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1" name="Google Shape;794;p31">
                <a:extLst>
                  <a:ext uri="{FF2B5EF4-FFF2-40B4-BE49-F238E27FC236}">
                    <a16:creationId xmlns:a16="http://schemas.microsoft.com/office/drawing/2014/main" id="{FCD3B74B-7950-48D3-851C-D9F296F1980C}"/>
                  </a:ext>
                </a:extLst>
              </p:cNvPr>
              <p:cNvSpPr/>
              <p:nvPr/>
            </p:nvSpPr>
            <p:spPr>
              <a:xfrm>
                <a:off x="5013352" y="4761837"/>
                <a:ext cx="54883" cy="48361"/>
              </a:xfrm>
              <a:custGeom>
                <a:avLst/>
                <a:gdLst/>
                <a:ahLst/>
                <a:cxnLst/>
                <a:rect l="l" t="t" r="r" b="b"/>
                <a:pathLst>
                  <a:path w="993" h="875" extrusionOk="0">
                    <a:moveTo>
                      <a:pt x="53" y="1"/>
                    </a:moveTo>
                    <a:cubicBezTo>
                      <a:pt x="0" y="54"/>
                      <a:pt x="0" y="107"/>
                      <a:pt x="53" y="107"/>
                    </a:cubicBezTo>
                    <a:lnTo>
                      <a:pt x="887" y="874"/>
                    </a:lnTo>
                    <a:lnTo>
                      <a:pt x="993" y="874"/>
                    </a:lnTo>
                    <a:lnTo>
                      <a:pt x="993" y="768"/>
                    </a:lnTo>
                    <a:lnTo>
                      <a:pt x="106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2" name="Google Shape;795;p31">
                <a:extLst>
                  <a:ext uri="{FF2B5EF4-FFF2-40B4-BE49-F238E27FC236}">
                    <a16:creationId xmlns:a16="http://schemas.microsoft.com/office/drawing/2014/main" id="{E42274F8-8BDE-44C5-80CC-9156BEC44DE9}"/>
                  </a:ext>
                </a:extLst>
              </p:cNvPr>
              <p:cNvSpPr/>
              <p:nvPr/>
            </p:nvSpPr>
            <p:spPr>
              <a:xfrm>
                <a:off x="4924809" y="4853309"/>
                <a:ext cx="54938" cy="48306"/>
              </a:xfrm>
              <a:custGeom>
                <a:avLst/>
                <a:gdLst/>
                <a:ahLst/>
                <a:cxnLst/>
                <a:rect l="l" t="t" r="r" b="b"/>
                <a:pathLst>
                  <a:path w="994" h="874" extrusionOk="0">
                    <a:moveTo>
                      <a:pt x="1" y="0"/>
                    </a:moveTo>
                    <a:lnTo>
                      <a:pt x="1" y="106"/>
                    </a:lnTo>
                    <a:lnTo>
                      <a:pt x="887" y="874"/>
                    </a:lnTo>
                    <a:lnTo>
                      <a:pt x="993" y="874"/>
                    </a:lnTo>
                    <a:lnTo>
                      <a:pt x="993" y="768"/>
                    </a:lnTo>
                    <a:lnTo>
                      <a:pt x="120" y="0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3" name="Google Shape;796;p31">
                <a:extLst>
                  <a:ext uri="{FF2B5EF4-FFF2-40B4-BE49-F238E27FC236}">
                    <a16:creationId xmlns:a16="http://schemas.microsoft.com/office/drawing/2014/main" id="{977D4C15-B4AA-4951-BD17-F19DD249F837}"/>
                  </a:ext>
                </a:extLst>
              </p:cNvPr>
              <p:cNvSpPr/>
              <p:nvPr/>
            </p:nvSpPr>
            <p:spPr>
              <a:xfrm>
                <a:off x="4885346" y="4893490"/>
                <a:ext cx="54883" cy="51291"/>
              </a:xfrm>
              <a:custGeom>
                <a:avLst/>
                <a:gdLst/>
                <a:ahLst/>
                <a:cxnLst/>
                <a:rect l="l" t="t" r="r" b="b"/>
                <a:pathLst>
                  <a:path w="993" h="928" extrusionOk="0">
                    <a:moveTo>
                      <a:pt x="53" y="1"/>
                    </a:moveTo>
                    <a:cubicBezTo>
                      <a:pt x="40" y="1"/>
                      <a:pt x="26" y="14"/>
                      <a:pt x="0" y="41"/>
                    </a:cubicBezTo>
                    <a:lnTo>
                      <a:pt x="0" y="94"/>
                    </a:lnTo>
                    <a:lnTo>
                      <a:pt x="887" y="874"/>
                    </a:lnTo>
                    <a:cubicBezTo>
                      <a:pt x="887" y="927"/>
                      <a:pt x="940" y="927"/>
                      <a:pt x="940" y="927"/>
                    </a:cubicBezTo>
                    <a:cubicBezTo>
                      <a:pt x="993" y="874"/>
                      <a:pt x="993" y="808"/>
                      <a:pt x="940" y="808"/>
                    </a:cubicBezTo>
                    <a:lnTo>
                      <a:pt x="106" y="41"/>
                    </a:lnTo>
                    <a:cubicBezTo>
                      <a:pt x="79" y="14"/>
                      <a:pt x="66" y="1"/>
                      <a:pt x="53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4" name="Google Shape;797;p31">
                <a:extLst>
                  <a:ext uri="{FF2B5EF4-FFF2-40B4-BE49-F238E27FC236}">
                    <a16:creationId xmlns:a16="http://schemas.microsoft.com/office/drawing/2014/main" id="{D06F808D-4D4F-4C28-AAE4-372B745ECB76}"/>
                  </a:ext>
                </a:extLst>
              </p:cNvPr>
              <p:cNvSpPr/>
              <p:nvPr/>
            </p:nvSpPr>
            <p:spPr>
              <a:xfrm>
                <a:off x="5480051" y="4287068"/>
                <a:ext cx="76107" cy="68645"/>
              </a:xfrm>
              <a:custGeom>
                <a:avLst/>
                <a:gdLst/>
                <a:ahLst/>
                <a:cxnLst/>
                <a:rect l="l" t="t" r="r" b="b"/>
                <a:pathLst>
                  <a:path w="1377" h="1242" extrusionOk="0">
                    <a:moveTo>
                      <a:pt x="80" y="1"/>
                    </a:moveTo>
                    <a:cubicBezTo>
                      <a:pt x="53" y="1"/>
                      <a:pt x="27" y="14"/>
                      <a:pt x="0" y="41"/>
                    </a:cubicBezTo>
                    <a:lnTo>
                      <a:pt x="0" y="147"/>
                    </a:lnTo>
                    <a:lnTo>
                      <a:pt x="1205" y="1192"/>
                    </a:lnTo>
                    <a:cubicBezTo>
                      <a:pt x="1205" y="1225"/>
                      <a:pt x="1218" y="1242"/>
                      <a:pt x="1239" y="1242"/>
                    </a:cubicBezTo>
                    <a:cubicBezTo>
                      <a:pt x="1261" y="1242"/>
                      <a:pt x="1291" y="1225"/>
                      <a:pt x="1324" y="1192"/>
                    </a:cubicBezTo>
                    <a:cubicBezTo>
                      <a:pt x="1377" y="1192"/>
                      <a:pt x="1377" y="1139"/>
                      <a:pt x="1324" y="1086"/>
                    </a:cubicBezTo>
                    <a:lnTo>
                      <a:pt x="159" y="41"/>
                    </a:lnTo>
                    <a:cubicBezTo>
                      <a:pt x="133" y="14"/>
                      <a:pt x="106" y="1"/>
                      <a:pt x="80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5" name="Google Shape;798;p31">
                <a:extLst>
                  <a:ext uri="{FF2B5EF4-FFF2-40B4-BE49-F238E27FC236}">
                    <a16:creationId xmlns:a16="http://schemas.microsoft.com/office/drawing/2014/main" id="{D2BA24A8-C9DC-4FB5-A6B6-9B81690DE639}"/>
                  </a:ext>
                </a:extLst>
              </p:cNvPr>
              <p:cNvSpPr/>
              <p:nvPr/>
            </p:nvSpPr>
            <p:spPr>
              <a:xfrm>
                <a:off x="5308880" y="4459731"/>
                <a:ext cx="76107" cy="69530"/>
              </a:xfrm>
              <a:custGeom>
                <a:avLst/>
                <a:gdLst/>
                <a:ahLst/>
                <a:cxnLst/>
                <a:rect l="l" t="t" r="r" b="b"/>
                <a:pathLst>
                  <a:path w="1377" h="1258" extrusionOk="0">
                    <a:moveTo>
                      <a:pt x="53" y="0"/>
                    </a:moveTo>
                    <a:cubicBezTo>
                      <a:pt x="0" y="53"/>
                      <a:pt x="0" y="120"/>
                      <a:pt x="53" y="173"/>
                    </a:cubicBezTo>
                    <a:lnTo>
                      <a:pt x="1218" y="1218"/>
                    </a:lnTo>
                    <a:cubicBezTo>
                      <a:pt x="1244" y="1245"/>
                      <a:pt x="1271" y="1258"/>
                      <a:pt x="1291" y="1258"/>
                    </a:cubicBezTo>
                    <a:cubicBezTo>
                      <a:pt x="1311" y="1258"/>
                      <a:pt x="1324" y="1245"/>
                      <a:pt x="1324" y="1218"/>
                    </a:cubicBezTo>
                    <a:cubicBezTo>
                      <a:pt x="1377" y="1165"/>
                      <a:pt x="1377" y="1112"/>
                      <a:pt x="1324" y="1112"/>
                    </a:cubicBezTo>
                    <a:lnTo>
                      <a:pt x="172" y="0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6" name="Google Shape;799;p31">
                <a:extLst>
                  <a:ext uri="{FF2B5EF4-FFF2-40B4-BE49-F238E27FC236}">
                    <a16:creationId xmlns:a16="http://schemas.microsoft.com/office/drawing/2014/main" id="{50C2B5D8-882A-4E64-862C-4513602D44ED}"/>
                  </a:ext>
                </a:extLst>
              </p:cNvPr>
              <p:cNvSpPr/>
              <p:nvPr/>
            </p:nvSpPr>
            <p:spPr>
              <a:xfrm>
                <a:off x="5138428" y="4631621"/>
                <a:ext cx="79036" cy="68811"/>
              </a:xfrm>
              <a:custGeom>
                <a:avLst/>
                <a:gdLst/>
                <a:ahLst/>
                <a:cxnLst/>
                <a:rect l="l" t="t" r="r" b="b"/>
                <a:pathLst>
                  <a:path w="1430" h="1245" extrusionOk="0">
                    <a:moveTo>
                      <a:pt x="134" y="1"/>
                    </a:moveTo>
                    <a:cubicBezTo>
                      <a:pt x="106" y="1"/>
                      <a:pt x="80" y="14"/>
                      <a:pt x="53" y="40"/>
                    </a:cubicBezTo>
                    <a:cubicBezTo>
                      <a:pt x="0" y="93"/>
                      <a:pt x="53" y="146"/>
                      <a:pt x="53" y="146"/>
                    </a:cubicBezTo>
                    <a:lnTo>
                      <a:pt x="1271" y="1245"/>
                    </a:lnTo>
                    <a:lnTo>
                      <a:pt x="1377" y="1245"/>
                    </a:lnTo>
                    <a:cubicBezTo>
                      <a:pt x="1430" y="1192"/>
                      <a:pt x="1430" y="1139"/>
                      <a:pt x="1377" y="1086"/>
                    </a:cubicBezTo>
                    <a:lnTo>
                      <a:pt x="225" y="40"/>
                    </a:lnTo>
                    <a:cubicBezTo>
                      <a:pt x="192" y="14"/>
                      <a:pt x="163" y="1"/>
                      <a:pt x="134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7" name="Google Shape;800;p31">
                <a:extLst>
                  <a:ext uri="{FF2B5EF4-FFF2-40B4-BE49-F238E27FC236}">
                    <a16:creationId xmlns:a16="http://schemas.microsoft.com/office/drawing/2014/main" id="{3E8EA5DF-553D-40B7-8582-4C67204A077F}"/>
                  </a:ext>
                </a:extLst>
              </p:cNvPr>
              <p:cNvSpPr/>
              <p:nvPr/>
            </p:nvSpPr>
            <p:spPr>
              <a:xfrm>
                <a:off x="4970904" y="4805003"/>
                <a:ext cx="76107" cy="68811"/>
              </a:xfrm>
              <a:custGeom>
                <a:avLst/>
                <a:gdLst/>
                <a:ahLst/>
                <a:cxnLst/>
                <a:rect l="l" t="t" r="r" b="b"/>
                <a:pathLst>
                  <a:path w="1377" h="1245" extrusionOk="0">
                    <a:moveTo>
                      <a:pt x="87" y="1"/>
                    </a:moveTo>
                    <a:cubicBezTo>
                      <a:pt x="67" y="1"/>
                      <a:pt x="53" y="14"/>
                      <a:pt x="53" y="40"/>
                    </a:cubicBezTo>
                    <a:cubicBezTo>
                      <a:pt x="1" y="40"/>
                      <a:pt x="1" y="93"/>
                      <a:pt x="53" y="159"/>
                    </a:cubicBezTo>
                    <a:lnTo>
                      <a:pt x="1205" y="1205"/>
                    </a:lnTo>
                    <a:cubicBezTo>
                      <a:pt x="1238" y="1231"/>
                      <a:pt x="1268" y="1245"/>
                      <a:pt x="1289" y="1245"/>
                    </a:cubicBezTo>
                    <a:cubicBezTo>
                      <a:pt x="1311" y="1245"/>
                      <a:pt x="1324" y="1231"/>
                      <a:pt x="1324" y="1205"/>
                    </a:cubicBezTo>
                    <a:cubicBezTo>
                      <a:pt x="1377" y="1205"/>
                      <a:pt x="1377" y="1152"/>
                      <a:pt x="1324" y="1086"/>
                    </a:cubicBezTo>
                    <a:lnTo>
                      <a:pt x="159" y="40"/>
                    </a:lnTo>
                    <a:cubicBezTo>
                      <a:pt x="133" y="14"/>
                      <a:pt x="106" y="1"/>
                      <a:pt x="87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8" name="Google Shape;801;p31">
                <a:extLst>
                  <a:ext uri="{FF2B5EF4-FFF2-40B4-BE49-F238E27FC236}">
                    <a16:creationId xmlns:a16="http://schemas.microsoft.com/office/drawing/2014/main" id="{0B0C6E18-FA4F-42EA-83DB-7541420F71BD}"/>
                  </a:ext>
                </a:extLst>
              </p:cNvPr>
              <p:cNvSpPr/>
              <p:nvPr/>
            </p:nvSpPr>
            <p:spPr>
              <a:xfrm>
                <a:off x="5818028" y="4746472"/>
                <a:ext cx="1121428" cy="305090"/>
              </a:xfrm>
              <a:custGeom>
                <a:avLst/>
                <a:gdLst/>
                <a:ahLst/>
                <a:cxnLst/>
                <a:rect l="l" t="t" r="r" b="b"/>
                <a:pathLst>
                  <a:path w="20290" h="5520" extrusionOk="0">
                    <a:moveTo>
                      <a:pt x="2316" y="1"/>
                    </a:moveTo>
                    <a:cubicBezTo>
                      <a:pt x="1046" y="1"/>
                      <a:pt x="0" y="940"/>
                      <a:pt x="0" y="2092"/>
                    </a:cubicBezTo>
                    <a:lnTo>
                      <a:pt x="0" y="3534"/>
                    </a:lnTo>
                    <a:cubicBezTo>
                      <a:pt x="0" y="4633"/>
                      <a:pt x="1046" y="5520"/>
                      <a:pt x="2316" y="5520"/>
                    </a:cubicBezTo>
                    <a:lnTo>
                      <a:pt x="20290" y="5520"/>
                    </a:lnTo>
                    <a:lnTo>
                      <a:pt x="20290" y="4408"/>
                    </a:lnTo>
                    <a:lnTo>
                      <a:pt x="20290" y="1099"/>
                    </a:lnTo>
                    <a:lnTo>
                      <a:pt x="20290" y="1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9" name="Google Shape;802;p31">
                <a:extLst>
                  <a:ext uri="{FF2B5EF4-FFF2-40B4-BE49-F238E27FC236}">
                    <a16:creationId xmlns:a16="http://schemas.microsoft.com/office/drawing/2014/main" id="{2C744340-D0B6-4A32-9374-2C03ADAA76E3}"/>
                  </a:ext>
                </a:extLst>
              </p:cNvPr>
              <p:cNvSpPr/>
              <p:nvPr/>
            </p:nvSpPr>
            <p:spPr>
              <a:xfrm>
                <a:off x="5979692" y="4746472"/>
                <a:ext cx="1121428" cy="305090"/>
              </a:xfrm>
              <a:custGeom>
                <a:avLst/>
                <a:gdLst/>
                <a:ahLst/>
                <a:cxnLst/>
                <a:rect l="l" t="t" r="r" b="b"/>
                <a:pathLst>
                  <a:path w="20290" h="5520" extrusionOk="0">
                    <a:moveTo>
                      <a:pt x="2263" y="1"/>
                    </a:moveTo>
                    <a:cubicBezTo>
                      <a:pt x="993" y="1"/>
                      <a:pt x="0" y="940"/>
                      <a:pt x="0" y="2092"/>
                    </a:cubicBezTo>
                    <a:lnTo>
                      <a:pt x="0" y="3534"/>
                    </a:lnTo>
                    <a:cubicBezTo>
                      <a:pt x="0" y="4633"/>
                      <a:pt x="993" y="5520"/>
                      <a:pt x="2263" y="5520"/>
                    </a:cubicBezTo>
                    <a:lnTo>
                      <a:pt x="20290" y="5520"/>
                    </a:lnTo>
                    <a:lnTo>
                      <a:pt x="20290" y="4408"/>
                    </a:lnTo>
                    <a:lnTo>
                      <a:pt x="2144" y="4408"/>
                    </a:lnTo>
                    <a:cubicBezTo>
                      <a:pt x="1707" y="4408"/>
                      <a:pt x="1324" y="3971"/>
                      <a:pt x="1324" y="3468"/>
                    </a:cubicBezTo>
                    <a:lnTo>
                      <a:pt x="1324" y="2039"/>
                    </a:lnTo>
                    <a:cubicBezTo>
                      <a:pt x="1324" y="1602"/>
                      <a:pt x="1707" y="1099"/>
                      <a:pt x="2144" y="1099"/>
                    </a:cubicBezTo>
                    <a:lnTo>
                      <a:pt x="20290" y="1099"/>
                    </a:lnTo>
                    <a:lnTo>
                      <a:pt x="20290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0" name="Google Shape;803;p31">
                <a:extLst>
                  <a:ext uri="{FF2B5EF4-FFF2-40B4-BE49-F238E27FC236}">
                    <a16:creationId xmlns:a16="http://schemas.microsoft.com/office/drawing/2014/main" id="{97C0CE84-7B4E-4CCE-8FD7-3CF2B21B0C70}"/>
                  </a:ext>
                </a:extLst>
              </p:cNvPr>
              <p:cNvSpPr/>
              <p:nvPr/>
            </p:nvSpPr>
            <p:spPr>
              <a:xfrm>
                <a:off x="6052814" y="4807214"/>
                <a:ext cx="1011717" cy="182944"/>
              </a:xfrm>
              <a:custGeom>
                <a:avLst/>
                <a:gdLst/>
                <a:ahLst/>
                <a:cxnLst/>
                <a:rect l="l" t="t" r="r" b="b"/>
                <a:pathLst>
                  <a:path w="18305" h="3310" extrusionOk="0">
                    <a:moveTo>
                      <a:pt x="821" y="0"/>
                    </a:moveTo>
                    <a:cubicBezTo>
                      <a:pt x="331" y="0"/>
                      <a:pt x="1" y="503"/>
                      <a:pt x="1" y="940"/>
                    </a:cubicBezTo>
                    <a:lnTo>
                      <a:pt x="1" y="2369"/>
                    </a:lnTo>
                    <a:cubicBezTo>
                      <a:pt x="1" y="2872"/>
                      <a:pt x="331" y="3309"/>
                      <a:pt x="821" y="3309"/>
                    </a:cubicBezTo>
                    <a:lnTo>
                      <a:pt x="18305" y="3309"/>
                    </a:lnTo>
                    <a:lnTo>
                      <a:pt x="18305" y="0"/>
                    </a:lnTo>
                    <a:close/>
                  </a:path>
                </a:pathLst>
              </a:custGeom>
              <a:solidFill>
                <a:srgbClr val="FEFEF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1" name="Google Shape;804;p31">
                <a:extLst>
                  <a:ext uri="{FF2B5EF4-FFF2-40B4-BE49-F238E27FC236}">
                    <a16:creationId xmlns:a16="http://schemas.microsoft.com/office/drawing/2014/main" id="{5CB17839-65D7-47C8-BF37-55E75E502ADC}"/>
                  </a:ext>
                </a:extLst>
              </p:cNvPr>
              <p:cNvSpPr/>
              <p:nvPr/>
            </p:nvSpPr>
            <p:spPr>
              <a:xfrm>
                <a:off x="6052814" y="4898630"/>
                <a:ext cx="1011717" cy="91527"/>
              </a:xfrm>
              <a:custGeom>
                <a:avLst/>
                <a:gdLst/>
                <a:ahLst/>
                <a:cxnLst/>
                <a:rect l="l" t="t" r="r" b="b"/>
                <a:pathLst>
                  <a:path w="18305" h="1656" extrusionOk="0">
                    <a:moveTo>
                      <a:pt x="1" y="1"/>
                    </a:moveTo>
                    <a:lnTo>
                      <a:pt x="1" y="715"/>
                    </a:lnTo>
                    <a:cubicBezTo>
                      <a:pt x="1" y="1218"/>
                      <a:pt x="331" y="1655"/>
                      <a:pt x="821" y="1655"/>
                    </a:cubicBezTo>
                    <a:lnTo>
                      <a:pt x="18305" y="1655"/>
                    </a:lnTo>
                    <a:lnTo>
                      <a:pt x="18305" y="1"/>
                    </a:lnTo>
                    <a:close/>
                  </a:path>
                </a:pathLst>
              </a:custGeom>
              <a:solidFill>
                <a:srgbClr val="E3E8D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2" name="Google Shape;805;p31">
                <a:extLst>
                  <a:ext uri="{FF2B5EF4-FFF2-40B4-BE49-F238E27FC236}">
                    <a16:creationId xmlns:a16="http://schemas.microsoft.com/office/drawing/2014/main" id="{157D8A5C-00ED-4A80-AEEF-FF9582C5B4A5}"/>
                  </a:ext>
                </a:extLst>
              </p:cNvPr>
              <p:cNvSpPr/>
              <p:nvPr/>
            </p:nvSpPr>
            <p:spPr>
              <a:xfrm>
                <a:off x="5818028" y="4137120"/>
                <a:ext cx="1121428" cy="304372"/>
              </a:xfrm>
              <a:custGeom>
                <a:avLst/>
                <a:gdLst/>
                <a:ahLst/>
                <a:cxnLst/>
                <a:rect l="l" t="t" r="r" b="b"/>
                <a:pathLst>
                  <a:path w="20290" h="5507" extrusionOk="0">
                    <a:moveTo>
                      <a:pt x="2316" y="1"/>
                    </a:moveTo>
                    <a:cubicBezTo>
                      <a:pt x="1046" y="1"/>
                      <a:pt x="0" y="927"/>
                      <a:pt x="0" y="2092"/>
                    </a:cubicBezTo>
                    <a:lnTo>
                      <a:pt x="0" y="3521"/>
                    </a:lnTo>
                    <a:cubicBezTo>
                      <a:pt x="0" y="4633"/>
                      <a:pt x="1046" y="5507"/>
                      <a:pt x="2316" y="5507"/>
                    </a:cubicBezTo>
                    <a:lnTo>
                      <a:pt x="20290" y="5507"/>
                    </a:lnTo>
                    <a:lnTo>
                      <a:pt x="20290" y="4408"/>
                    </a:lnTo>
                    <a:lnTo>
                      <a:pt x="20290" y="1099"/>
                    </a:lnTo>
                    <a:lnTo>
                      <a:pt x="20290" y="1"/>
                    </a:lnTo>
                    <a:close/>
                  </a:path>
                </a:pathLst>
              </a:custGeom>
              <a:solidFill>
                <a:srgbClr val="3FB6D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3" name="Google Shape;806;p31">
                <a:extLst>
                  <a:ext uri="{FF2B5EF4-FFF2-40B4-BE49-F238E27FC236}">
                    <a16:creationId xmlns:a16="http://schemas.microsoft.com/office/drawing/2014/main" id="{F318FE11-06EA-4D17-AD18-5A6A3449ECD1}"/>
                  </a:ext>
                </a:extLst>
              </p:cNvPr>
              <p:cNvSpPr/>
              <p:nvPr/>
            </p:nvSpPr>
            <p:spPr>
              <a:xfrm>
                <a:off x="5979692" y="4137120"/>
                <a:ext cx="1121428" cy="304372"/>
              </a:xfrm>
              <a:custGeom>
                <a:avLst/>
                <a:gdLst/>
                <a:ahLst/>
                <a:cxnLst/>
                <a:rect l="l" t="t" r="r" b="b"/>
                <a:pathLst>
                  <a:path w="20290" h="5507" extrusionOk="0">
                    <a:moveTo>
                      <a:pt x="2263" y="1"/>
                    </a:moveTo>
                    <a:cubicBezTo>
                      <a:pt x="993" y="1"/>
                      <a:pt x="0" y="927"/>
                      <a:pt x="0" y="2092"/>
                    </a:cubicBezTo>
                    <a:lnTo>
                      <a:pt x="0" y="3521"/>
                    </a:lnTo>
                    <a:cubicBezTo>
                      <a:pt x="0" y="4633"/>
                      <a:pt x="993" y="5507"/>
                      <a:pt x="2263" y="5507"/>
                    </a:cubicBezTo>
                    <a:lnTo>
                      <a:pt x="20290" y="5507"/>
                    </a:lnTo>
                    <a:lnTo>
                      <a:pt x="20290" y="4408"/>
                    </a:lnTo>
                    <a:lnTo>
                      <a:pt x="2144" y="4408"/>
                    </a:lnTo>
                    <a:cubicBezTo>
                      <a:pt x="1707" y="4408"/>
                      <a:pt x="1324" y="3971"/>
                      <a:pt x="1324" y="3468"/>
                    </a:cubicBezTo>
                    <a:lnTo>
                      <a:pt x="1324" y="2039"/>
                    </a:lnTo>
                    <a:cubicBezTo>
                      <a:pt x="1324" y="1589"/>
                      <a:pt x="1707" y="1099"/>
                      <a:pt x="2144" y="1099"/>
                    </a:cubicBezTo>
                    <a:lnTo>
                      <a:pt x="20290" y="1099"/>
                    </a:lnTo>
                    <a:lnTo>
                      <a:pt x="20290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4" name="Google Shape;807;p31">
                <a:extLst>
                  <a:ext uri="{FF2B5EF4-FFF2-40B4-BE49-F238E27FC236}">
                    <a16:creationId xmlns:a16="http://schemas.microsoft.com/office/drawing/2014/main" id="{AC617E18-C9A4-4561-8372-E77866C5E8A4}"/>
                  </a:ext>
                </a:extLst>
              </p:cNvPr>
              <p:cNvSpPr/>
              <p:nvPr/>
            </p:nvSpPr>
            <p:spPr>
              <a:xfrm>
                <a:off x="6052814" y="4197862"/>
                <a:ext cx="1011717" cy="182944"/>
              </a:xfrm>
              <a:custGeom>
                <a:avLst/>
                <a:gdLst/>
                <a:ahLst/>
                <a:cxnLst/>
                <a:rect l="l" t="t" r="r" b="b"/>
                <a:pathLst>
                  <a:path w="18305" h="3310" extrusionOk="0">
                    <a:moveTo>
                      <a:pt x="821" y="0"/>
                    </a:moveTo>
                    <a:cubicBezTo>
                      <a:pt x="331" y="0"/>
                      <a:pt x="1" y="490"/>
                      <a:pt x="1" y="940"/>
                    </a:cubicBezTo>
                    <a:lnTo>
                      <a:pt x="1" y="2369"/>
                    </a:lnTo>
                    <a:cubicBezTo>
                      <a:pt x="1" y="2872"/>
                      <a:pt x="331" y="3309"/>
                      <a:pt x="821" y="3309"/>
                    </a:cubicBezTo>
                    <a:lnTo>
                      <a:pt x="18305" y="3309"/>
                    </a:lnTo>
                    <a:lnTo>
                      <a:pt x="18305" y="0"/>
                    </a:lnTo>
                    <a:close/>
                  </a:path>
                </a:pathLst>
              </a:custGeom>
              <a:solidFill>
                <a:srgbClr val="FEFEF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5" name="Google Shape;808;p31">
                <a:extLst>
                  <a:ext uri="{FF2B5EF4-FFF2-40B4-BE49-F238E27FC236}">
                    <a16:creationId xmlns:a16="http://schemas.microsoft.com/office/drawing/2014/main" id="{597C1522-09EE-497E-A546-21408671C88A}"/>
                  </a:ext>
                </a:extLst>
              </p:cNvPr>
              <p:cNvSpPr/>
              <p:nvPr/>
            </p:nvSpPr>
            <p:spPr>
              <a:xfrm>
                <a:off x="6052814" y="4289278"/>
                <a:ext cx="1011717" cy="91527"/>
              </a:xfrm>
              <a:custGeom>
                <a:avLst/>
                <a:gdLst/>
                <a:ahLst/>
                <a:cxnLst/>
                <a:rect l="l" t="t" r="r" b="b"/>
                <a:pathLst>
                  <a:path w="18305" h="1656" extrusionOk="0">
                    <a:moveTo>
                      <a:pt x="1" y="1"/>
                    </a:moveTo>
                    <a:lnTo>
                      <a:pt x="1" y="715"/>
                    </a:lnTo>
                    <a:cubicBezTo>
                      <a:pt x="1" y="1218"/>
                      <a:pt x="331" y="1655"/>
                      <a:pt x="821" y="1655"/>
                    </a:cubicBezTo>
                    <a:lnTo>
                      <a:pt x="18305" y="1655"/>
                    </a:lnTo>
                    <a:lnTo>
                      <a:pt x="18305" y="1"/>
                    </a:lnTo>
                    <a:close/>
                  </a:path>
                </a:pathLst>
              </a:custGeom>
              <a:solidFill>
                <a:srgbClr val="E3E8D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6" name="Google Shape;809;p31">
                <a:extLst>
                  <a:ext uri="{FF2B5EF4-FFF2-40B4-BE49-F238E27FC236}">
                    <a16:creationId xmlns:a16="http://schemas.microsoft.com/office/drawing/2014/main" id="{B9790C46-8F90-43AB-A40D-A02313A1FE36}"/>
                  </a:ext>
                </a:extLst>
              </p:cNvPr>
              <p:cNvSpPr/>
              <p:nvPr/>
            </p:nvSpPr>
            <p:spPr>
              <a:xfrm>
                <a:off x="5878714" y="4441437"/>
                <a:ext cx="1122202" cy="305090"/>
              </a:xfrm>
              <a:custGeom>
                <a:avLst/>
                <a:gdLst/>
                <a:ahLst/>
                <a:cxnLst/>
                <a:rect l="l" t="t" r="r" b="b"/>
                <a:pathLst>
                  <a:path w="20304" h="5520" extrusionOk="0">
                    <a:moveTo>
                      <a:pt x="1" y="1"/>
                    </a:moveTo>
                    <a:lnTo>
                      <a:pt x="1" y="1112"/>
                    </a:lnTo>
                    <a:lnTo>
                      <a:pt x="1" y="4421"/>
                    </a:lnTo>
                    <a:lnTo>
                      <a:pt x="1" y="5520"/>
                    </a:lnTo>
                    <a:lnTo>
                      <a:pt x="18146" y="5520"/>
                    </a:lnTo>
                    <a:cubicBezTo>
                      <a:pt x="19417" y="5520"/>
                      <a:pt x="20303" y="4633"/>
                      <a:pt x="20303" y="3534"/>
                    </a:cubicBezTo>
                    <a:lnTo>
                      <a:pt x="20303" y="2105"/>
                    </a:lnTo>
                    <a:cubicBezTo>
                      <a:pt x="20303" y="940"/>
                      <a:pt x="19417" y="1"/>
                      <a:pt x="18146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7" name="Google Shape;810;p31">
                <a:extLst>
                  <a:ext uri="{FF2B5EF4-FFF2-40B4-BE49-F238E27FC236}">
                    <a16:creationId xmlns:a16="http://schemas.microsoft.com/office/drawing/2014/main" id="{C2FD0F4C-FE02-4A94-9F7C-A4359310E2BB}"/>
                  </a:ext>
                </a:extLst>
              </p:cNvPr>
              <p:cNvSpPr/>
              <p:nvPr/>
            </p:nvSpPr>
            <p:spPr>
              <a:xfrm>
                <a:off x="5723626" y="4441437"/>
                <a:ext cx="1121484" cy="305090"/>
              </a:xfrm>
              <a:custGeom>
                <a:avLst/>
                <a:gdLst/>
                <a:ahLst/>
                <a:cxnLst/>
                <a:rect l="l" t="t" r="r" b="b"/>
                <a:pathLst>
                  <a:path w="20291" h="5520" extrusionOk="0">
                    <a:moveTo>
                      <a:pt x="1" y="1"/>
                    </a:moveTo>
                    <a:lnTo>
                      <a:pt x="1" y="1112"/>
                    </a:lnTo>
                    <a:lnTo>
                      <a:pt x="18199" y="1112"/>
                    </a:lnTo>
                    <a:cubicBezTo>
                      <a:pt x="18636" y="1112"/>
                      <a:pt x="18967" y="1602"/>
                      <a:pt x="18967" y="2039"/>
                    </a:cubicBezTo>
                    <a:lnTo>
                      <a:pt x="18967" y="3481"/>
                    </a:lnTo>
                    <a:cubicBezTo>
                      <a:pt x="18967" y="3971"/>
                      <a:pt x="18636" y="4421"/>
                      <a:pt x="18199" y="4421"/>
                    </a:cubicBezTo>
                    <a:lnTo>
                      <a:pt x="1" y="4421"/>
                    </a:lnTo>
                    <a:lnTo>
                      <a:pt x="1" y="5520"/>
                    </a:lnTo>
                    <a:lnTo>
                      <a:pt x="18093" y="5520"/>
                    </a:lnTo>
                    <a:cubicBezTo>
                      <a:pt x="19351" y="5520"/>
                      <a:pt x="20290" y="4633"/>
                      <a:pt x="20290" y="3534"/>
                    </a:cubicBezTo>
                    <a:lnTo>
                      <a:pt x="20290" y="2105"/>
                    </a:lnTo>
                    <a:cubicBezTo>
                      <a:pt x="20290" y="940"/>
                      <a:pt x="19351" y="1"/>
                      <a:pt x="18093" y="1"/>
                    </a:cubicBezTo>
                    <a:close/>
                  </a:path>
                </a:pathLst>
              </a:custGeom>
              <a:solidFill>
                <a:srgbClr val="EE1D6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8" name="Google Shape;811;p31">
                <a:extLst>
                  <a:ext uri="{FF2B5EF4-FFF2-40B4-BE49-F238E27FC236}">
                    <a16:creationId xmlns:a16="http://schemas.microsoft.com/office/drawing/2014/main" id="{BB2A69A5-2D49-4B85-A645-93DAE0CC5D71}"/>
                  </a:ext>
                </a:extLst>
              </p:cNvPr>
              <p:cNvSpPr/>
              <p:nvPr/>
            </p:nvSpPr>
            <p:spPr>
              <a:xfrm>
                <a:off x="5760215" y="4502897"/>
                <a:ext cx="1011717" cy="182944"/>
              </a:xfrm>
              <a:custGeom>
                <a:avLst/>
                <a:gdLst/>
                <a:ahLst/>
                <a:cxnLst/>
                <a:rect l="l" t="t" r="r" b="b"/>
                <a:pathLst>
                  <a:path w="18305" h="3310" extrusionOk="0">
                    <a:moveTo>
                      <a:pt x="0" y="0"/>
                    </a:moveTo>
                    <a:lnTo>
                      <a:pt x="0" y="3309"/>
                    </a:lnTo>
                    <a:lnTo>
                      <a:pt x="17537" y="3309"/>
                    </a:lnTo>
                    <a:cubicBezTo>
                      <a:pt x="18027" y="3309"/>
                      <a:pt x="18305" y="2859"/>
                      <a:pt x="18305" y="2369"/>
                    </a:cubicBezTo>
                    <a:lnTo>
                      <a:pt x="18305" y="927"/>
                    </a:lnTo>
                    <a:cubicBezTo>
                      <a:pt x="18305" y="490"/>
                      <a:pt x="18027" y="0"/>
                      <a:pt x="17537" y="0"/>
                    </a:cubicBezTo>
                    <a:close/>
                  </a:path>
                </a:pathLst>
              </a:custGeom>
              <a:solidFill>
                <a:srgbClr val="FEFEF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9" name="Google Shape;812;p31">
                <a:extLst>
                  <a:ext uri="{FF2B5EF4-FFF2-40B4-BE49-F238E27FC236}">
                    <a16:creationId xmlns:a16="http://schemas.microsoft.com/office/drawing/2014/main" id="{0385A1DD-AED6-4BBF-818D-F6805D362168}"/>
                  </a:ext>
                </a:extLst>
              </p:cNvPr>
              <p:cNvSpPr/>
              <p:nvPr/>
            </p:nvSpPr>
            <p:spPr>
              <a:xfrm>
                <a:off x="5760215" y="4594314"/>
                <a:ext cx="1011717" cy="91527"/>
              </a:xfrm>
              <a:custGeom>
                <a:avLst/>
                <a:gdLst/>
                <a:ahLst/>
                <a:cxnLst/>
                <a:rect l="l" t="t" r="r" b="b"/>
                <a:pathLst>
                  <a:path w="18305" h="1656" extrusionOk="0">
                    <a:moveTo>
                      <a:pt x="0" y="1"/>
                    </a:moveTo>
                    <a:lnTo>
                      <a:pt x="0" y="1655"/>
                    </a:lnTo>
                    <a:lnTo>
                      <a:pt x="17537" y="1655"/>
                    </a:lnTo>
                    <a:cubicBezTo>
                      <a:pt x="18027" y="1655"/>
                      <a:pt x="18305" y="1205"/>
                      <a:pt x="18305" y="715"/>
                    </a:cubicBezTo>
                    <a:lnTo>
                      <a:pt x="18305" y="1"/>
                    </a:lnTo>
                    <a:close/>
                  </a:path>
                </a:pathLst>
              </a:custGeom>
              <a:solidFill>
                <a:srgbClr val="E3E8D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0" name="Google Shape;813;p31">
                <a:extLst>
                  <a:ext uri="{FF2B5EF4-FFF2-40B4-BE49-F238E27FC236}">
                    <a16:creationId xmlns:a16="http://schemas.microsoft.com/office/drawing/2014/main" id="{88640C6F-0822-47FA-83C1-A54B8B33A937}"/>
                  </a:ext>
                </a:extLst>
              </p:cNvPr>
              <p:cNvSpPr/>
              <p:nvPr/>
            </p:nvSpPr>
            <p:spPr>
              <a:xfrm>
                <a:off x="5485910" y="4847726"/>
                <a:ext cx="200077" cy="203836"/>
              </a:xfrm>
              <a:custGeom>
                <a:avLst/>
                <a:gdLst/>
                <a:ahLst/>
                <a:cxnLst/>
                <a:rect l="l" t="t" r="r" b="b"/>
                <a:pathLst>
                  <a:path w="3620" h="3688" extrusionOk="0">
                    <a:moveTo>
                      <a:pt x="1020" y="0"/>
                    </a:moveTo>
                    <a:cubicBezTo>
                      <a:pt x="495" y="0"/>
                      <a:pt x="74" y="143"/>
                      <a:pt x="0" y="485"/>
                    </a:cubicBezTo>
                    <a:lnTo>
                      <a:pt x="1152" y="3688"/>
                    </a:lnTo>
                    <a:lnTo>
                      <a:pt x="3468" y="1305"/>
                    </a:lnTo>
                    <a:cubicBezTo>
                      <a:pt x="3619" y="602"/>
                      <a:pt x="2099" y="0"/>
                      <a:pt x="1020" y="0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1" name="Google Shape;814;p31">
                <a:extLst>
                  <a:ext uri="{FF2B5EF4-FFF2-40B4-BE49-F238E27FC236}">
                    <a16:creationId xmlns:a16="http://schemas.microsoft.com/office/drawing/2014/main" id="{BD360D69-2C70-49AD-8B64-6D2EF00DEDDE}"/>
                  </a:ext>
                </a:extLst>
              </p:cNvPr>
              <p:cNvSpPr/>
              <p:nvPr/>
            </p:nvSpPr>
            <p:spPr>
              <a:xfrm>
                <a:off x="5528302" y="4988168"/>
                <a:ext cx="64445" cy="63395"/>
              </a:xfrm>
              <a:custGeom>
                <a:avLst/>
                <a:gdLst/>
                <a:ahLst/>
                <a:cxnLst/>
                <a:rect l="l" t="t" r="r" b="b"/>
                <a:pathLst>
                  <a:path w="1166" h="1147" extrusionOk="0">
                    <a:moveTo>
                      <a:pt x="349" y="0"/>
                    </a:moveTo>
                    <a:cubicBezTo>
                      <a:pt x="216" y="0"/>
                      <a:pt x="102" y="26"/>
                      <a:pt x="1" y="88"/>
                    </a:cubicBezTo>
                    <a:lnTo>
                      <a:pt x="385" y="1147"/>
                    </a:lnTo>
                    <a:lnTo>
                      <a:pt x="1166" y="313"/>
                    </a:lnTo>
                    <a:cubicBezTo>
                      <a:pt x="1046" y="207"/>
                      <a:pt x="835" y="88"/>
                      <a:pt x="663" y="35"/>
                    </a:cubicBezTo>
                    <a:cubicBezTo>
                      <a:pt x="547" y="13"/>
                      <a:pt x="444" y="0"/>
                      <a:pt x="349" y="0"/>
                    </a:cubicBezTo>
                    <a:close/>
                  </a:path>
                </a:pathLst>
              </a:custGeom>
              <a:solidFill>
                <a:srgbClr val="233E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2" name="Google Shape;815;p31">
                <a:extLst>
                  <a:ext uri="{FF2B5EF4-FFF2-40B4-BE49-F238E27FC236}">
                    <a16:creationId xmlns:a16="http://schemas.microsoft.com/office/drawing/2014/main" id="{D538E562-E7F8-47EA-B6D7-EA2C06E79A74}"/>
                  </a:ext>
                </a:extLst>
              </p:cNvPr>
              <p:cNvSpPr/>
              <p:nvPr/>
            </p:nvSpPr>
            <p:spPr>
              <a:xfrm>
                <a:off x="5644646" y="4085222"/>
                <a:ext cx="228265" cy="152158"/>
              </a:xfrm>
              <a:custGeom>
                <a:avLst/>
                <a:gdLst/>
                <a:ahLst/>
                <a:cxnLst/>
                <a:rect l="l" t="t" r="r" b="b"/>
                <a:pathLst>
                  <a:path w="4130" h="2753" extrusionOk="0">
                    <a:moveTo>
                      <a:pt x="768" y="0"/>
                    </a:moveTo>
                    <a:cubicBezTo>
                      <a:pt x="543" y="0"/>
                      <a:pt x="384" y="106"/>
                      <a:pt x="331" y="278"/>
                    </a:cubicBezTo>
                    <a:lnTo>
                      <a:pt x="53" y="1602"/>
                    </a:lnTo>
                    <a:cubicBezTo>
                      <a:pt x="0" y="1654"/>
                      <a:pt x="53" y="1760"/>
                      <a:pt x="53" y="1866"/>
                    </a:cubicBezTo>
                    <a:cubicBezTo>
                      <a:pt x="106" y="1932"/>
                      <a:pt x="159" y="1985"/>
                      <a:pt x="265" y="2038"/>
                    </a:cubicBezTo>
                    <a:lnTo>
                      <a:pt x="331" y="2038"/>
                    </a:lnTo>
                    <a:lnTo>
                      <a:pt x="3362" y="2753"/>
                    </a:lnTo>
                    <a:cubicBezTo>
                      <a:pt x="3415" y="2753"/>
                      <a:pt x="3521" y="2753"/>
                      <a:pt x="3640" y="2700"/>
                    </a:cubicBezTo>
                    <a:cubicBezTo>
                      <a:pt x="3693" y="2647"/>
                      <a:pt x="3746" y="2594"/>
                      <a:pt x="3799" y="2475"/>
                    </a:cubicBezTo>
                    <a:lnTo>
                      <a:pt x="4077" y="1204"/>
                    </a:lnTo>
                    <a:cubicBezTo>
                      <a:pt x="4130" y="993"/>
                      <a:pt x="4024" y="821"/>
                      <a:pt x="3799" y="768"/>
                    </a:cubicBezTo>
                    <a:lnTo>
                      <a:pt x="768" y="0"/>
                    </a:lnTo>
                    <a:close/>
                  </a:path>
                </a:pathLst>
              </a:custGeom>
              <a:solidFill>
                <a:srgbClr val="EE1D6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3" name="Google Shape;816;p31">
                <a:extLst>
                  <a:ext uri="{FF2B5EF4-FFF2-40B4-BE49-F238E27FC236}">
                    <a16:creationId xmlns:a16="http://schemas.microsoft.com/office/drawing/2014/main" id="{7CEB205C-EECD-4753-A3E2-172F4BF78B7C}"/>
                  </a:ext>
                </a:extLst>
              </p:cNvPr>
              <p:cNvSpPr/>
              <p:nvPr/>
            </p:nvSpPr>
            <p:spPr>
              <a:xfrm>
                <a:off x="5644646" y="4137120"/>
                <a:ext cx="215829" cy="100260"/>
              </a:xfrm>
              <a:custGeom>
                <a:avLst/>
                <a:gdLst/>
                <a:ahLst/>
                <a:cxnLst/>
                <a:rect l="l" t="t" r="r" b="b"/>
                <a:pathLst>
                  <a:path w="3905" h="1814" extrusionOk="0">
                    <a:moveTo>
                      <a:pt x="159" y="1"/>
                    </a:moveTo>
                    <a:lnTo>
                      <a:pt x="53" y="663"/>
                    </a:lnTo>
                    <a:cubicBezTo>
                      <a:pt x="0" y="715"/>
                      <a:pt x="53" y="821"/>
                      <a:pt x="53" y="927"/>
                    </a:cubicBezTo>
                    <a:cubicBezTo>
                      <a:pt x="106" y="993"/>
                      <a:pt x="159" y="1046"/>
                      <a:pt x="265" y="1099"/>
                    </a:cubicBezTo>
                    <a:lnTo>
                      <a:pt x="331" y="1099"/>
                    </a:lnTo>
                    <a:lnTo>
                      <a:pt x="3362" y="1814"/>
                    </a:lnTo>
                    <a:cubicBezTo>
                      <a:pt x="3415" y="1814"/>
                      <a:pt x="3521" y="1814"/>
                      <a:pt x="3640" y="1761"/>
                    </a:cubicBezTo>
                    <a:cubicBezTo>
                      <a:pt x="3693" y="1708"/>
                      <a:pt x="3746" y="1655"/>
                      <a:pt x="3799" y="1536"/>
                    </a:cubicBezTo>
                    <a:lnTo>
                      <a:pt x="3905" y="927"/>
                    </a:lnTo>
                    <a:lnTo>
                      <a:pt x="159" y="1"/>
                    </a:lnTo>
                    <a:close/>
                  </a:path>
                </a:pathLst>
              </a:custGeom>
              <a:solidFill>
                <a:srgbClr val="D4145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4" name="Google Shape;817;p31">
                <a:extLst>
                  <a:ext uri="{FF2B5EF4-FFF2-40B4-BE49-F238E27FC236}">
                    <a16:creationId xmlns:a16="http://schemas.microsoft.com/office/drawing/2014/main" id="{4194502E-AF13-4627-A776-CDA3D84EE592}"/>
                  </a:ext>
                </a:extLst>
              </p:cNvPr>
              <p:cNvSpPr/>
              <p:nvPr/>
            </p:nvSpPr>
            <p:spPr>
              <a:xfrm>
                <a:off x="5629280" y="4231521"/>
                <a:ext cx="209971" cy="688388"/>
              </a:xfrm>
              <a:custGeom>
                <a:avLst/>
                <a:gdLst/>
                <a:ahLst/>
                <a:cxnLst/>
                <a:rect l="l" t="t" r="r" b="b"/>
                <a:pathLst>
                  <a:path w="3799" h="12455" extrusionOk="0">
                    <a:moveTo>
                      <a:pt x="2753" y="0"/>
                    </a:moveTo>
                    <a:lnTo>
                      <a:pt x="0" y="11528"/>
                    </a:lnTo>
                    <a:lnTo>
                      <a:pt x="874" y="12454"/>
                    </a:lnTo>
                    <a:lnTo>
                      <a:pt x="3799" y="278"/>
                    </a:lnTo>
                    <a:lnTo>
                      <a:pt x="2753" y="0"/>
                    </a:lnTo>
                    <a:close/>
                  </a:path>
                </a:pathLst>
              </a:custGeom>
              <a:solidFill>
                <a:srgbClr val="309AB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5" name="Google Shape;818;p31">
                <a:extLst>
                  <a:ext uri="{FF2B5EF4-FFF2-40B4-BE49-F238E27FC236}">
                    <a16:creationId xmlns:a16="http://schemas.microsoft.com/office/drawing/2014/main" id="{27BBCB0A-86B3-4A13-9F04-94D9B17FB22C}"/>
                  </a:ext>
                </a:extLst>
              </p:cNvPr>
              <p:cNvSpPr/>
              <p:nvPr/>
            </p:nvSpPr>
            <p:spPr>
              <a:xfrm>
                <a:off x="5559032" y="4216156"/>
                <a:ext cx="222462" cy="685459"/>
              </a:xfrm>
              <a:custGeom>
                <a:avLst/>
                <a:gdLst/>
                <a:ahLst/>
                <a:cxnLst/>
                <a:rect l="l" t="t" r="r" b="b"/>
                <a:pathLst>
                  <a:path w="4025" h="12402" extrusionOk="0">
                    <a:moveTo>
                      <a:pt x="2754" y="0"/>
                    </a:moveTo>
                    <a:lnTo>
                      <a:pt x="1" y="11475"/>
                    </a:lnTo>
                    <a:lnTo>
                      <a:pt x="437" y="12402"/>
                    </a:lnTo>
                    <a:lnTo>
                      <a:pt x="1271" y="11806"/>
                    </a:lnTo>
                    <a:lnTo>
                      <a:pt x="4024" y="278"/>
                    </a:lnTo>
                    <a:lnTo>
                      <a:pt x="2754" y="0"/>
                    </a:lnTo>
                    <a:close/>
                  </a:path>
                </a:pathLst>
              </a:custGeom>
              <a:solidFill>
                <a:srgbClr val="16607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6" name="Google Shape;819;p31">
                <a:extLst>
                  <a:ext uri="{FF2B5EF4-FFF2-40B4-BE49-F238E27FC236}">
                    <a16:creationId xmlns:a16="http://schemas.microsoft.com/office/drawing/2014/main" id="{3AA1370E-FB07-4236-9E8C-3F319E67A9A2}"/>
                  </a:ext>
                </a:extLst>
              </p:cNvPr>
              <p:cNvSpPr/>
              <p:nvPr/>
            </p:nvSpPr>
            <p:spPr>
              <a:xfrm>
                <a:off x="5485910" y="4200791"/>
                <a:ext cx="225336" cy="673741"/>
              </a:xfrm>
              <a:custGeom>
                <a:avLst/>
                <a:gdLst/>
                <a:ahLst/>
                <a:cxnLst/>
                <a:rect l="l" t="t" r="r" b="b"/>
                <a:pathLst>
                  <a:path w="4077" h="12190" extrusionOk="0">
                    <a:moveTo>
                      <a:pt x="2925" y="0"/>
                    </a:moveTo>
                    <a:lnTo>
                      <a:pt x="0" y="12190"/>
                    </a:lnTo>
                    <a:lnTo>
                      <a:pt x="0" y="12190"/>
                    </a:lnTo>
                    <a:lnTo>
                      <a:pt x="1324" y="11753"/>
                    </a:lnTo>
                    <a:lnTo>
                      <a:pt x="4077" y="278"/>
                    </a:lnTo>
                    <a:lnTo>
                      <a:pt x="2925" y="0"/>
                    </a:lnTo>
                    <a:close/>
                  </a:path>
                </a:pathLst>
              </a:custGeom>
              <a:solidFill>
                <a:srgbClr val="309AB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7" name="Google Shape;820;p31">
                <a:extLst>
                  <a:ext uri="{FF2B5EF4-FFF2-40B4-BE49-F238E27FC236}">
                    <a16:creationId xmlns:a16="http://schemas.microsoft.com/office/drawing/2014/main" id="{CCF0D91D-5B0C-4627-9233-F6DF37E84BAC}"/>
                  </a:ext>
                </a:extLst>
              </p:cNvPr>
              <p:cNvSpPr/>
              <p:nvPr/>
            </p:nvSpPr>
            <p:spPr>
              <a:xfrm>
                <a:off x="5616845" y="4167132"/>
                <a:ext cx="240701" cy="161720"/>
              </a:xfrm>
              <a:custGeom>
                <a:avLst/>
                <a:gdLst/>
                <a:ahLst/>
                <a:cxnLst/>
                <a:rect l="l" t="t" r="r" b="b"/>
                <a:pathLst>
                  <a:path w="4355" h="2926" extrusionOk="0">
                    <a:moveTo>
                      <a:pt x="834" y="0"/>
                    </a:moveTo>
                    <a:cubicBezTo>
                      <a:pt x="715" y="0"/>
                      <a:pt x="609" y="0"/>
                      <a:pt x="556" y="53"/>
                    </a:cubicBezTo>
                    <a:cubicBezTo>
                      <a:pt x="437" y="120"/>
                      <a:pt x="384" y="225"/>
                      <a:pt x="331" y="278"/>
                    </a:cubicBezTo>
                    <a:lnTo>
                      <a:pt x="53" y="1655"/>
                    </a:lnTo>
                    <a:cubicBezTo>
                      <a:pt x="0" y="1880"/>
                      <a:pt x="106" y="2105"/>
                      <a:pt x="331" y="2105"/>
                    </a:cubicBezTo>
                    <a:lnTo>
                      <a:pt x="3534" y="2925"/>
                    </a:lnTo>
                    <a:cubicBezTo>
                      <a:pt x="3746" y="2925"/>
                      <a:pt x="3971" y="2819"/>
                      <a:pt x="4024" y="2594"/>
                    </a:cubicBezTo>
                    <a:lnTo>
                      <a:pt x="4302" y="1271"/>
                    </a:lnTo>
                    <a:cubicBezTo>
                      <a:pt x="4355" y="1165"/>
                      <a:pt x="4302" y="1046"/>
                      <a:pt x="4249" y="940"/>
                    </a:cubicBezTo>
                    <a:cubicBezTo>
                      <a:pt x="4196" y="887"/>
                      <a:pt x="4143" y="834"/>
                      <a:pt x="4077" y="834"/>
                    </a:cubicBezTo>
                    <a:lnTo>
                      <a:pt x="4024" y="781"/>
                    </a:lnTo>
                    <a:lnTo>
                      <a:pt x="834" y="0"/>
                    </a:lnTo>
                    <a:close/>
                  </a:path>
                </a:pathLst>
              </a:custGeom>
              <a:solidFill>
                <a:srgbClr val="DDDDD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8" name="Google Shape;821;p31">
                <a:extLst>
                  <a:ext uri="{FF2B5EF4-FFF2-40B4-BE49-F238E27FC236}">
                    <a16:creationId xmlns:a16="http://schemas.microsoft.com/office/drawing/2014/main" id="{D665E1B2-D4F5-494A-A373-12D73EAD5FB1}"/>
                  </a:ext>
                </a:extLst>
              </p:cNvPr>
              <p:cNvSpPr/>
              <p:nvPr/>
            </p:nvSpPr>
            <p:spPr>
              <a:xfrm>
                <a:off x="5629280" y="4167132"/>
                <a:ext cx="228265" cy="106837"/>
              </a:xfrm>
              <a:custGeom>
                <a:avLst/>
                <a:gdLst/>
                <a:ahLst/>
                <a:cxnLst/>
                <a:rect l="l" t="t" r="r" b="b"/>
                <a:pathLst>
                  <a:path w="4130" h="1933" extrusionOk="0">
                    <a:moveTo>
                      <a:pt x="609" y="0"/>
                    </a:moveTo>
                    <a:cubicBezTo>
                      <a:pt x="490" y="0"/>
                      <a:pt x="384" y="0"/>
                      <a:pt x="331" y="53"/>
                    </a:cubicBezTo>
                    <a:cubicBezTo>
                      <a:pt x="212" y="120"/>
                      <a:pt x="159" y="225"/>
                      <a:pt x="106" y="278"/>
                    </a:cubicBezTo>
                    <a:lnTo>
                      <a:pt x="0" y="940"/>
                    </a:lnTo>
                    <a:lnTo>
                      <a:pt x="3918" y="1933"/>
                    </a:lnTo>
                    <a:lnTo>
                      <a:pt x="4077" y="1271"/>
                    </a:lnTo>
                    <a:cubicBezTo>
                      <a:pt x="4130" y="1165"/>
                      <a:pt x="4077" y="1046"/>
                      <a:pt x="4024" y="940"/>
                    </a:cubicBezTo>
                    <a:cubicBezTo>
                      <a:pt x="3971" y="887"/>
                      <a:pt x="3918" y="834"/>
                      <a:pt x="3852" y="834"/>
                    </a:cubicBezTo>
                    <a:lnTo>
                      <a:pt x="3799" y="781"/>
                    </a:lnTo>
                    <a:lnTo>
                      <a:pt x="609" y="0"/>
                    </a:lnTo>
                    <a:close/>
                  </a:path>
                </a:pathLst>
              </a:custGeom>
              <a:solidFill>
                <a:srgbClr val="FAFBE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9" name="Google Shape;822;p31">
                <a:extLst>
                  <a:ext uri="{FF2B5EF4-FFF2-40B4-BE49-F238E27FC236}">
                    <a16:creationId xmlns:a16="http://schemas.microsoft.com/office/drawing/2014/main" id="{7638DBB5-77AB-477A-9DD9-F9CADA2F2B13}"/>
                  </a:ext>
                </a:extLst>
              </p:cNvPr>
              <p:cNvSpPr/>
              <p:nvPr/>
            </p:nvSpPr>
            <p:spPr>
              <a:xfrm>
                <a:off x="5626351" y="4160499"/>
                <a:ext cx="243630" cy="80584"/>
              </a:xfrm>
              <a:custGeom>
                <a:avLst/>
                <a:gdLst/>
                <a:ahLst/>
                <a:cxnLst/>
                <a:rect l="l" t="t" r="r" b="b"/>
                <a:pathLst>
                  <a:path w="4408" h="1458" extrusionOk="0">
                    <a:moveTo>
                      <a:pt x="263" y="0"/>
                    </a:moveTo>
                    <a:cubicBezTo>
                      <a:pt x="159" y="0"/>
                      <a:pt x="53" y="87"/>
                      <a:pt x="53" y="173"/>
                    </a:cubicBezTo>
                    <a:cubicBezTo>
                      <a:pt x="0" y="345"/>
                      <a:pt x="106" y="504"/>
                      <a:pt x="212" y="504"/>
                    </a:cubicBezTo>
                    <a:lnTo>
                      <a:pt x="4077" y="1444"/>
                    </a:lnTo>
                    <a:cubicBezTo>
                      <a:pt x="4106" y="1454"/>
                      <a:pt x="4134" y="1458"/>
                      <a:pt x="4160" y="1458"/>
                    </a:cubicBezTo>
                    <a:cubicBezTo>
                      <a:pt x="4277" y="1458"/>
                      <a:pt x="4364" y="1372"/>
                      <a:pt x="4408" y="1285"/>
                    </a:cubicBezTo>
                    <a:cubicBezTo>
                      <a:pt x="4408" y="1113"/>
                      <a:pt x="4355" y="1007"/>
                      <a:pt x="4183" y="954"/>
                    </a:cubicBezTo>
                    <a:lnTo>
                      <a:pt x="331" y="15"/>
                    </a:lnTo>
                    <a:cubicBezTo>
                      <a:pt x="309" y="5"/>
                      <a:pt x="286" y="0"/>
                      <a:pt x="263" y="0"/>
                    </a:cubicBezTo>
                    <a:close/>
                  </a:path>
                </a:pathLst>
              </a:custGeom>
              <a:solidFill>
                <a:srgbClr val="233E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0" name="Google Shape;823;p31">
                <a:extLst>
                  <a:ext uri="{FF2B5EF4-FFF2-40B4-BE49-F238E27FC236}">
                    <a16:creationId xmlns:a16="http://schemas.microsoft.com/office/drawing/2014/main" id="{194525C9-9686-4EE4-B064-D6CE5BAD6212}"/>
                  </a:ext>
                </a:extLst>
              </p:cNvPr>
              <p:cNvSpPr/>
              <p:nvPr/>
            </p:nvSpPr>
            <p:spPr>
              <a:xfrm>
                <a:off x="5604409" y="4252690"/>
                <a:ext cx="244349" cy="79865"/>
              </a:xfrm>
              <a:custGeom>
                <a:avLst/>
                <a:gdLst/>
                <a:ahLst/>
                <a:cxnLst/>
                <a:rect l="l" t="t" r="r" b="b"/>
                <a:pathLst>
                  <a:path w="4421" h="1445" extrusionOk="0">
                    <a:moveTo>
                      <a:pt x="331" y="1"/>
                    </a:moveTo>
                    <a:cubicBezTo>
                      <a:pt x="225" y="1"/>
                      <a:pt x="66" y="54"/>
                      <a:pt x="66" y="226"/>
                    </a:cubicBezTo>
                    <a:cubicBezTo>
                      <a:pt x="0" y="332"/>
                      <a:pt x="119" y="491"/>
                      <a:pt x="225" y="491"/>
                    </a:cubicBezTo>
                    <a:lnTo>
                      <a:pt x="4090" y="1430"/>
                    </a:lnTo>
                    <a:cubicBezTo>
                      <a:pt x="4119" y="1440"/>
                      <a:pt x="4147" y="1444"/>
                      <a:pt x="4173" y="1444"/>
                    </a:cubicBezTo>
                    <a:cubicBezTo>
                      <a:pt x="4290" y="1444"/>
                      <a:pt x="4378" y="1358"/>
                      <a:pt x="4421" y="1271"/>
                    </a:cubicBezTo>
                    <a:cubicBezTo>
                      <a:pt x="4421" y="1099"/>
                      <a:pt x="4368" y="994"/>
                      <a:pt x="4196" y="941"/>
                    </a:cubicBezTo>
                    <a:lnTo>
                      <a:pt x="331" y="1"/>
                    </a:lnTo>
                    <a:close/>
                  </a:path>
                </a:pathLst>
              </a:custGeom>
              <a:solidFill>
                <a:srgbClr val="233E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1" name="Google Shape;824;p31">
                <a:extLst>
                  <a:ext uri="{FF2B5EF4-FFF2-40B4-BE49-F238E27FC236}">
                    <a16:creationId xmlns:a16="http://schemas.microsoft.com/office/drawing/2014/main" id="{9BC71FEA-8A2F-4DE7-ACA6-7327832F3D83}"/>
                  </a:ext>
                </a:extLst>
              </p:cNvPr>
              <p:cNvSpPr/>
              <p:nvPr/>
            </p:nvSpPr>
            <p:spPr>
              <a:xfrm>
                <a:off x="6376144" y="3457797"/>
                <a:ext cx="158072" cy="233903"/>
              </a:xfrm>
              <a:custGeom>
                <a:avLst/>
                <a:gdLst/>
                <a:ahLst/>
                <a:cxnLst/>
                <a:rect l="l" t="t" r="r" b="b"/>
                <a:pathLst>
                  <a:path w="2860" h="4232" extrusionOk="0">
                    <a:moveTo>
                      <a:pt x="2381" y="0"/>
                    </a:moveTo>
                    <a:cubicBezTo>
                      <a:pt x="2298" y="0"/>
                      <a:pt x="2214" y="33"/>
                      <a:pt x="2145" y="102"/>
                    </a:cubicBezTo>
                    <a:cubicBezTo>
                      <a:pt x="2039" y="155"/>
                      <a:pt x="1" y="1532"/>
                      <a:pt x="384" y="3901"/>
                    </a:cubicBezTo>
                    <a:cubicBezTo>
                      <a:pt x="437" y="4073"/>
                      <a:pt x="596" y="4231"/>
                      <a:pt x="821" y="4231"/>
                    </a:cubicBezTo>
                    <a:lnTo>
                      <a:pt x="874" y="4231"/>
                    </a:lnTo>
                    <a:cubicBezTo>
                      <a:pt x="1099" y="4179"/>
                      <a:pt x="1258" y="3954"/>
                      <a:pt x="1205" y="3742"/>
                    </a:cubicBezTo>
                    <a:cubicBezTo>
                      <a:pt x="927" y="1968"/>
                      <a:pt x="2528" y="817"/>
                      <a:pt x="2581" y="817"/>
                    </a:cubicBezTo>
                    <a:cubicBezTo>
                      <a:pt x="2806" y="645"/>
                      <a:pt x="2859" y="380"/>
                      <a:pt x="2701" y="208"/>
                    </a:cubicBezTo>
                    <a:cubicBezTo>
                      <a:pt x="2629" y="73"/>
                      <a:pt x="2506" y="0"/>
                      <a:pt x="2381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2" name="Google Shape;825;p31">
                <a:extLst>
                  <a:ext uri="{FF2B5EF4-FFF2-40B4-BE49-F238E27FC236}">
                    <a16:creationId xmlns:a16="http://schemas.microsoft.com/office/drawing/2014/main" id="{2AA52B43-83FE-4EB5-803E-C1C85CECEEF3}"/>
                  </a:ext>
                </a:extLst>
              </p:cNvPr>
              <p:cNvSpPr/>
              <p:nvPr/>
            </p:nvSpPr>
            <p:spPr>
              <a:xfrm>
                <a:off x="6180820" y="3609734"/>
                <a:ext cx="527497" cy="527442"/>
              </a:xfrm>
              <a:custGeom>
                <a:avLst/>
                <a:gdLst/>
                <a:ahLst/>
                <a:cxnLst/>
                <a:rect l="l" t="t" r="r" b="b"/>
                <a:pathLst>
                  <a:path w="9544" h="9543" extrusionOk="0">
                    <a:moveTo>
                      <a:pt x="4739" y="0"/>
                    </a:moveTo>
                    <a:cubicBezTo>
                      <a:pt x="2145" y="0"/>
                      <a:pt x="1" y="2144"/>
                      <a:pt x="1" y="4791"/>
                    </a:cubicBezTo>
                    <a:cubicBezTo>
                      <a:pt x="1" y="7385"/>
                      <a:pt x="2145" y="9543"/>
                      <a:pt x="4739" y="9543"/>
                    </a:cubicBezTo>
                    <a:cubicBezTo>
                      <a:pt x="7386" y="9543"/>
                      <a:pt x="9543" y="7385"/>
                      <a:pt x="9543" y="4791"/>
                    </a:cubicBezTo>
                    <a:cubicBezTo>
                      <a:pt x="9543" y="2144"/>
                      <a:pt x="7386" y="0"/>
                      <a:pt x="4739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3" name="Google Shape;826;p31">
                <a:extLst>
                  <a:ext uri="{FF2B5EF4-FFF2-40B4-BE49-F238E27FC236}">
                    <a16:creationId xmlns:a16="http://schemas.microsoft.com/office/drawing/2014/main" id="{61599DE9-3E0C-45AC-B0D7-7897B14E6713}"/>
                  </a:ext>
                </a:extLst>
              </p:cNvPr>
              <p:cNvSpPr/>
              <p:nvPr/>
            </p:nvSpPr>
            <p:spPr>
              <a:xfrm>
                <a:off x="6241562" y="3659421"/>
                <a:ext cx="207815" cy="145692"/>
              </a:xfrm>
              <a:custGeom>
                <a:avLst/>
                <a:gdLst/>
                <a:ahLst/>
                <a:cxnLst/>
                <a:rect l="l" t="t" r="r" b="b"/>
                <a:pathLst>
                  <a:path w="3760" h="2636" extrusionOk="0">
                    <a:moveTo>
                      <a:pt x="2633" y="1"/>
                    </a:moveTo>
                    <a:cubicBezTo>
                      <a:pt x="2247" y="1"/>
                      <a:pt x="1778" y="140"/>
                      <a:pt x="1324" y="425"/>
                    </a:cubicBezTo>
                    <a:cubicBezTo>
                      <a:pt x="450" y="914"/>
                      <a:pt x="0" y="1748"/>
                      <a:pt x="278" y="2238"/>
                    </a:cubicBezTo>
                    <a:cubicBezTo>
                      <a:pt x="439" y="2509"/>
                      <a:pt x="746" y="2635"/>
                      <a:pt x="1120" y="2635"/>
                    </a:cubicBezTo>
                    <a:cubicBezTo>
                      <a:pt x="1513" y="2635"/>
                      <a:pt x="1981" y="2496"/>
                      <a:pt x="2436" y="2238"/>
                    </a:cubicBezTo>
                    <a:cubicBezTo>
                      <a:pt x="3309" y="1695"/>
                      <a:pt x="3759" y="861"/>
                      <a:pt x="3428" y="372"/>
                    </a:cubicBezTo>
                    <a:cubicBezTo>
                      <a:pt x="3293" y="127"/>
                      <a:pt x="3000" y="1"/>
                      <a:pt x="2633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4" name="Google Shape;827;p31">
                <a:extLst>
                  <a:ext uri="{FF2B5EF4-FFF2-40B4-BE49-F238E27FC236}">
                    <a16:creationId xmlns:a16="http://schemas.microsoft.com/office/drawing/2014/main" id="{9CDD23C3-2179-46CF-9AA6-1159DB3C045A}"/>
                  </a:ext>
                </a:extLst>
              </p:cNvPr>
              <p:cNvSpPr/>
              <p:nvPr/>
            </p:nvSpPr>
            <p:spPr>
              <a:xfrm>
                <a:off x="6189608" y="3719445"/>
                <a:ext cx="518709" cy="417731"/>
              </a:xfrm>
              <a:custGeom>
                <a:avLst/>
                <a:gdLst/>
                <a:ahLst/>
                <a:cxnLst/>
                <a:rect l="l" t="t" r="r" b="b"/>
                <a:pathLst>
                  <a:path w="9385" h="7558" extrusionOk="0">
                    <a:moveTo>
                      <a:pt x="8445" y="0"/>
                    </a:moveTo>
                    <a:lnTo>
                      <a:pt x="8445" y="0"/>
                    </a:lnTo>
                    <a:cubicBezTo>
                      <a:pt x="8551" y="437"/>
                      <a:pt x="8603" y="821"/>
                      <a:pt x="8603" y="1271"/>
                    </a:cubicBezTo>
                    <a:cubicBezTo>
                      <a:pt x="8603" y="3918"/>
                      <a:pt x="6512" y="6009"/>
                      <a:pt x="3865" y="6009"/>
                    </a:cubicBezTo>
                    <a:cubicBezTo>
                      <a:pt x="2264" y="6009"/>
                      <a:pt x="887" y="5242"/>
                      <a:pt x="1" y="4024"/>
                    </a:cubicBezTo>
                    <a:lnTo>
                      <a:pt x="1" y="4024"/>
                    </a:lnTo>
                    <a:cubicBezTo>
                      <a:pt x="556" y="6062"/>
                      <a:pt x="2436" y="7558"/>
                      <a:pt x="4580" y="7558"/>
                    </a:cubicBezTo>
                    <a:cubicBezTo>
                      <a:pt x="7227" y="7558"/>
                      <a:pt x="9384" y="5400"/>
                      <a:pt x="9384" y="2806"/>
                    </a:cubicBezTo>
                    <a:cubicBezTo>
                      <a:pt x="9384" y="1761"/>
                      <a:pt x="9053" y="821"/>
                      <a:pt x="8445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25" name="Google Shape;828;p31">
              <a:extLst>
                <a:ext uri="{FF2B5EF4-FFF2-40B4-BE49-F238E27FC236}">
                  <a16:creationId xmlns:a16="http://schemas.microsoft.com/office/drawing/2014/main" id="{A70B9403-A100-4DF3-A073-60C10F4D733E}"/>
                </a:ext>
              </a:extLst>
            </p:cNvPr>
            <p:cNvSpPr/>
            <p:nvPr/>
          </p:nvSpPr>
          <p:spPr>
            <a:xfrm>
              <a:off x="5641385" y="4715193"/>
              <a:ext cx="204624" cy="152288"/>
            </a:xfrm>
            <a:custGeom>
              <a:avLst/>
              <a:gdLst/>
              <a:ahLst/>
              <a:cxnLst/>
              <a:rect l="l" t="t" r="r" b="b"/>
              <a:pathLst>
                <a:path w="6588" h="4903" extrusionOk="0">
                  <a:moveTo>
                    <a:pt x="4067" y="1"/>
                  </a:moveTo>
                  <a:lnTo>
                    <a:pt x="2790" y="2790"/>
                  </a:lnTo>
                  <a:lnTo>
                    <a:pt x="404" y="3059"/>
                  </a:lnTo>
                  <a:cubicBezTo>
                    <a:pt x="135" y="3059"/>
                    <a:pt x="0" y="3496"/>
                    <a:pt x="269" y="3630"/>
                  </a:cubicBezTo>
                  <a:lnTo>
                    <a:pt x="2924" y="4739"/>
                  </a:lnTo>
                  <a:cubicBezTo>
                    <a:pt x="3134" y="4850"/>
                    <a:pt x="3343" y="4903"/>
                    <a:pt x="3545" y="4903"/>
                  </a:cubicBezTo>
                  <a:cubicBezTo>
                    <a:pt x="3892" y="4903"/>
                    <a:pt x="4215" y="4747"/>
                    <a:pt x="4470" y="4471"/>
                  </a:cubicBezTo>
                  <a:lnTo>
                    <a:pt x="6588" y="1547"/>
                  </a:lnTo>
                  <a:lnTo>
                    <a:pt x="4067" y="1"/>
                  </a:lnTo>
                  <a:close/>
                </a:path>
              </a:pathLst>
            </a:custGeom>
            <a:solidFill>
              <a:srgbClr val="D4145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" name="Google Shape;829;p31">
              <a:extLst>
                <a:ext uri="{FF2B5EF4-FFF2-40B4-BE49-F238E27FC236}">
                  <a16:creationId xmlns:a16="http://schemas.microsoft.com/office/drawing/2014/main" id="{C17D1B13-7913-4AAE-8E40-0C36BEE29ABC}"/>
                </a:ext>
              </a:extLst>
            </p:cNvPr>
            <p:cNvSpPr/>
            <p:nvPr/>
          </p:nvSpPr>
          <p:spPr>
            <a:xfrm>
              <a:off x="5767676" y="4250752"/>
              <a:ext cx="622196" cy="512492"/>
            </a:xfrm>
            <a:custGeom>
              <a:avLst/>
              <a:gdLst/>
              <a:ahLst/>
              <a:cxnLst/>
              <a:rect l="l" t="t" r="r" b="b"/>
              <a:pathLst>
                <a:path w="20032" h="16500" extrusionOk="0">
                  <a:moveTo>
                    <a:pt x="16674" y="1"/>
                  </a:moveTo>
                  <a:cubicBezTo>
                    <a:pt x="15991" y="1"/>
                    <a:pt x="15283" y="187"/>
                    <a:pt x="14688" y="536"/>
                  </a:cubicBezTo>
                  <a:lnTo>
                    <a:pt x="3765" y="7392"/>
                  </a:lnTo>
                  <a:cubicBezTo>
                    <a:pt x="3496" y="7661"/>
                    <a:pt x="3227" y="7929"/>
                    <a:pt x="2925" y="8366"/>
                  </a:cubicBezTo>
                  <a:lnTo>
                    <a:pt x="1" y="14954"/>
                  </a:lnTo>
                  <a:lnTo>
                    <a:pt x="2522" y="16500"/>
                  </a:lnTo>
                  <a:lnTo>
                    <a:pt x="6588" y="11021"/>
                  </a:lnTo>
                  <a:lnTo>
                    <a:pt x="9949" y="10316"/>
                  </a:lnTo>
                  <a:lnTo>
                    <a:pt x="15528" y="8938"/>
                  </a:lnTo>
                  <a:cubicBezTo>
                    <a:pt x="16671" y="8635"/>
                    <a:pt x="17780" y="8098"/>
                    <a:pt x="18620" y="7089"/>
                  </a:cubicBezTo>
                  <a:cubicBezTo>
                    <a:pt x="19023" y="6686"/>
                    <a:pt x="19326" y="6115"/>
                    <a:pt x="19595" y="5577"/>
                  </a:cubicBezTo>
                  <a:cubicBezTo>
                    <a:pt x="19864" y="5006"/>
                    <a:pt x="20032" y="4434"/>
                    <a:pt x="20032" y="3896"/>
                  </a:cubicBezTo>
                  <a:lnTo>
                    <a:pt x="20032" y="3460"/>
                  </a:lnTo>
                  <a:cubicBezTo>
                    <a:pt x="20032" y="2048"/>
                    <a:pt x="19191" y="804"/>
                    <a:pt x="17914" y="233"/>
                  </a:cubicBezTo>
                  <a:cubicBezTo>
                    <a:pt x="17535" y="76"/>
                    <a:pt x="17110" y="1"/>
                    <a:pt x="16674" y="1"/>
                  </a:cubicBezTo>
                  <a:close/>
                </a:path>
              </a:pathLst>
            </a:custGeom>
            <a:solidFill>
              <a:srgbClr val="758CC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" name="Google Shape;830;p31">
              <a:extLst>
                <a:ext uri="{FF2B5EF4-FFF2-40B4-BE49-F238E27FC236}">
                  <a16:creationId xmlns:a16="http://schemas.microsoft.com/office/drawing/2014/main" id="{DA17CC1B-2AEF-4DE5-80AD-524C115CC8B8}"/>
                </a:ext>
              </a:extLst>
            </p:cNvPr>
            <p:cNvSpPr/>
            <p:nvPr/>
          </p:nvSpPr>
          <p:spPr>
            <a:xfrm>
              <a:off x="5767676" y="4250752"/>
              <a:ext cx="622196" cy="512492"/>
            </a:xfrm>
            <a:custGeom>
              <a:avLst/>
              <a:gdLst/>
              <a:ahLst/>
              <a:cxnLst/>
              <a:rect l="l" t="t" r="r" b="b"/>
              <a:pathLst>
                <a:path w="20032" h="16500" extrusionOk="0">
                  <a:moveTo>
                    <a:pt x="16674" y="1"/>
                  </a:moveTo>
                  <a:cubicBezTo>
                    <a:pt x="15991" y="1"/>
                    <a:pt x="15283" y="187"/>
                    <a:pt x="14688" y="536"/>
                  </a:cubicBezTo>
                  <a:lnTo>
                    <a:pt x="3765" y="7392"/>
                  </a:lnTo>
                  <a:cubicBezTo>
                    <a:pt x="3496" y="7661"/>
                    <a:pt x="3227" y="7929"/>
                    <a:pt x="2925" y="8366"/>
                  </a:cubicBezTo>
                  <a:lnTo>
                    <a:pt x="1" y="14954"/>
                  </a:lnTo>
                  <a:lnTo>
                    <a:pt x="1110" y="15659"/>
                  </a:lnTo>
                  <a:lnTo>
                    <a:pt x="2522" y="16500"/>
                  </a:lnTo>
                  <a:lnTo>
                    <a:pt x="6588" y="11021"/>
                  </a:lnTo>
                  <a:lnTo>
                    <a:pt x="9949" y="10316"/>
                  </a:lnTo>
                  <a:lnTo>
                    <a:pt x="15528" y="8938"/>
                  </a:lnTo>
                  <a:cubicBezTo>
                    <a:pt x="16368" y="8770"/>
                    <a:pt x="17208" y="8366"/>
                    <a:pt x="18049" y="7661"/>
                  </a:cubicBezTo>
                  <a:cubicBezTo>
                    <a:pt x="18183" y="7526"/>
                    <a:pt x="18351" y="7392"/>
                    <a:pt x="18620" y="7089"/>
                  </a:cubicBezTo>
                  <a:cubicBezTo>
                    <a:pt x="19023" y="6686"/>
                    <a:pt x="19326" y="6115"/>
                    <a:pt x="19595" y="5577"/>
                  </a:cubicBezTo>
                  <a:cubicBezTo>
                    <a:pt x="19864" y="5006"/>
                    <a:pt x="20032" y="4434"/>
                    <a:pt x="20032" y="3896"/>
                  </a:cubicBezTo>
                  <a:lnTo>
                    <a:pt x="20032" y="3460"/>
                  </a:lnTo>
                  <a:cubicBezTo>
                    <a:pt x="20032" y="2048"/>
                    <a:pt x="19191" y="804"/>
                    <a:pt x="17914" y="233"/>
                  </a:cubicBezTo>
                  <a:cubicBezTo>
                    <a:pt x="17535" y="76"/>
                    <a:pt x="17110" y="1"/>
                    <a:pt x="16674" y="1"/>
                  </a:cubicBezTo>
                  <a:close/>
                </a:path>
              </a:pathLst>
            </a:custGeom>
            <a:solidFill>
              <a:srgbClr val="BDB8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" name="Google Shape;831;p31">
              <a:extLst>
                <a:ext uri="{FF2B5EF4-FFF2-40B4-BE49-F238E27FC236}">
                  <a16:creationId xmlns:a16="http://schemas.microsoft.com/office/drawing/2014/main" id="{EC56F751-8FC7-479A-954B-AD1EDABEC02B}"/>
                </a:ext>
              </a:extLst>
            </p:cNvPr>
            <p:cNvSpPr/>
            <p:nvPr/>
          </p:nvSpPr>
          <p:spPr>
            <a:xfrm>
              <a:off x="5802121" y="4428136"/>
              <a:ext cx="435338" cy="335107"/>
            </a:xfrm>
            <a:custGeom>
              <a:avLst/>
              <a:gdLst/>
              <a:ahLst/>
              <a:cxnLst/>
              <a:rect l="l" t="t" r="r" b="b"/>
              <a:pathLst>
                <a:path w="14016" h="10789" extrusionOk="0">
                  <a:moveTo>
                    <a:pt x="11630" y="0"/>
                  </a:moveTo>
                  <a:lnTo>
                    <a:pt x="5479" y="2521"/>
                  </a:lnTo>
                  <a:cubicBezTo>
                    <a:pt x="4471" y="2924"/>
                    <a:pt x="3496" y="3764"/>
                    <a:pt x="2958" y="4739"/>
                  </a:cubicBezTo>
                  <a:cubicBezTo>
                    <a:pt x="2118" y="6151"/>
                    <a:pt x="976" y="7966"/>
                    <a:pt x="1" y="9948"/>
                  </a:cubicBezTo>
                  <a:lnTo>
                    <a:pt x="1413" y="10789"/>
                  </a:lnTo>
                  <a:lnTo>
                    <a:pt x="5479" y="5310"/>
                  </a:lnTo>
                  <a:lnTo>
                    <a:pt x="8840" y="4605"/>
                  </a:lnTo>
                  <a:lnTo>
                    <a:pt x="8974" y="4470"/>
                  </a:lnTo>
                  <a:cubicBezTo>
                    <a:pt x="9109" y="4067"/>
                    <a:pt x="9512" y="3764"/>
                    <a:pt x="9815" y="3630"/>
                  </a:cubicBezTo>
                  <a:lnTo>
                    <a:pt x="14016" y="1815"/>
                  </a:lnTo>
                  <a:cubicBezTo>
                    <a:pt x="13176" y="1244"/>
                    <a:pt x="12335" y="706"/>
                    <a:pt x="11630" y="0"/>
                  </a:cubicBezTo>
                  <a:close/>
                </a:path>
              </a:pathLst>
            </a:custGeom>
            <a:solidFill>
              <a:srgbClr val="8D7D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" name="Google Shape;832;p31">
              <a:extLst>
                <a:ext uri="{FF2B5EF4-FFF2-40B4-BE49-F238E27FC236}">
                  <a16:creationId xmlns:a16="http://schemas.microsoft.com/office/drawing/2014/main" id="{75BB84C9-5E17-4D93-88B9-CB532641DB8B}"/>
                </a:ext>
              </a:extLst>
            </p:cNvPr>
            <p:cNvSpPr/>
            <p:nvPr/>
          </p:nvSpPr>
          <p:spPr>
            <a:xfrm>
              <a:off x="5993172" y="3849238"/>
              <a:ext cx="435338" cy="325727"/>
            </a:xfrm>
            <a:custGeom>
              <a:avLst/>
              <a:gdLst/>
              <a:ahLst/>
              <a:cxnLst/>
              <a:rect l="l" t="t" r="r" b="b"/>
              <a:pathLst>
                <a:path w="14016" h="10487" extrusionOk="0">
                  <a:moveTo>
                    <a:pt x="11156" y="0"/>
                  </a:moveTo>
                  <a:cubicBezTo>
                    <a:pt x="10333" y="0"/>
                    <a:pt x="9506" y="386"/>
                    <a:pt x="8974" y="1128"/>
                  </a:cubicBezTo>
                  <a:lnTo>
                    <a:pt x="6050" y="5598"/>
                  </a:lnTo>
                  <a:lnTo>
                    <a:pt x="1849" y="2943"/>
                  </a:lnTo>
                  <a:lnTo>
                    <a:pt x="0" y="5598"/>
                  </a:lnTo>
                  <a:lnTo>
                    <a:pt x="5344" y="10102"/>
                  </a:lnTo>
                  <a:cubicBezTo>
                    <a:pt x="5736" y="10352"/>
                    <a:pt x="6156" y="10486"/>
                    <a:pt x="6566" y="10486"/>
                  </a:cubicBezTo>
                  <a:cubicBezTo>
                    <a:pt x="7034" y="10486"/>
                    <a:pt x="7488" y="10310"/>
                    <a:pt x="7865" y="9934"/>
                  </a:cubicBezTo>
                  <a:lnTo>
                    <a:pt x="13040" y="4489"/>
                  </a:lnTo>
                  <a:cubicBezTo>
                    <a:pt x="13881" y="3649"/>
                    <a:pt x="14015" y="2372"/>
                    <a:pt x="13444" y="1397"/>
                  </a:cubicBezTo>
                  <a:cubicBezTo>
                    <a:pt x="12937" y="453"/>
                    <a:pt x="12048" y="0"/>
                    <a:pt x="11156" y="0"/>
                  </a:cubicBezTo>
                  <a:close/>
                </a:path>
              </a:pathLst>
            </a:custGeom>
            <a:solidFill>
              <a:srgbClr val="F6E5A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" name="Google Shape;833;p31">
              <a:extLst>
                <a:ext uri="{FF2B5EF4-FFF2-40B4-BE49-F238E27FC236}">
                  <a16:creationId xmlns:a16="http://schemas.microsoft.com/office/drawing/2014/main" id="{A6EE7E8A-4681-4646-87BB-9B2AD79329FF}"/>
                </a:ext>
              </a:extLst>
            </p:cNvPr>
            <p:cNvSpPr/>
            <p:nvPr/>
          </p:nvSpPr>
          <p:spPr>
            <a:xfrm>
              <a:off x="6106945" y="3870700"/>
              <a:ext cx="178533" cy="304824"/>
            </a:xfrm>
            <a:custGeom>
              <a:avLst/>
              <a:gdLst/>
              <a:ahLst/>
              <a:cxnLst/>
              <a:rect l="l" t="t" r="r" b="b"/>
              <a:pathLst>
                <a:path w="5748" h="9814" extrusionOk="0">
                  <a:moveTo>
                    <a:pt x="5748" y="0"/>
                  </a:moveTo>
                  <a:lnTo>
                    <a:pt x="5748" y="0"/>
                  </a:lnTo>
                  <a:cubicBezTo>
                    <a:pt x="5580" y="168"/>
                    <a:pt x="5445" y="303"/>
                    <a:pt x="5311" y="437"/>
                  </a:cubicBezTo>
                  <a:lnTo>
                    <a:pt x="2387" y="4907"/>
                  </a:lnTo>
                  <a:lnTo>
                    <a:pt x="1" y="3529"/>
                  </a:lnTo>
                  <a:lnTo>
                    <a:pt x="1" y="7999"/>
                  </a:lnTo>
                  <a:lnTo>
                    <a:pt x="1681" y="9411"/>
                  </a:lnTo>
                  <a:cubicBezTo>
                    <a:pt x="1950" y="9545"/>
                    <a:pt x="2219" y="9680"/>
                    <a:pt x="2387" y="9814"/>
                  </a:cubicBezTo>
                  <a:lnTo>
                    <a:pt x="4067" y="3932"/>
                  </a:lnTo>
                  <a:cubicBezTo>
                    <a:pt x="4471" y="2521"/>
                    <a:pt x="5042" y="1277"/>
                    <a:pt x="5748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" name="Google Shape;834;p31">
              <a:extLst>
                <a:ext uri="{FF2B5EF4-FFF2-40B4-BE49-F238E27FC236}">
                  <a16:creationId xmlns:a16="http://schemas.microsoft.com/office/drawing/2014/main" id="{1DB59D19-38B6-4726-BEDD-14A2C98A1364}"/>
                </a:ext>
              </a:extLst>
            </p:cNvPr>
            <p:cNvSpPr/>
            <p:nvPr/>
          </p:nvSpPr>
          <p:spPr>
            <a:xfrm>
              <a:off x="6175836" y="3779880"/>
              <a:ext cx="439532" cy="506031"/>
            </a:xfrm>
            <a:custGeom>
              <a:avLst/>
              <a:gdLst/>
              <a:ahLst/>
              <a:cxnLst/>
              <a:rect l="l" t="t" r="r" b="b"/>
              <a:pathLst>
                <a:path w="14151" h="16292" extrusionOk="0">
                  <a:moveTo>
                    <a:pt x="9109" y="0"/>
                  </a:moveTo>
                  <a:lnTo>
                    <a:pt x="5042" y="572"/>
                  </a:lnTo>
                  <a:cubicBezTo>
                    <a:pt x="3664" y="2387"/>
                    <a:pt x="2521" y="4605"/>
                    <a:pt x="1849" y="6856"/>
                  </a:cubicBezTo>
                  <a:lnTo>
                    <a:pt x="1" y="13444"/>
                  </a:lnTo>
                  <a:cubicBezTo>
                    <a:pt x="1406" y="14452"/>
                    <a:pt x="4559" y="16292"/>
                    <a:pt x="8376" y="16292"/>
                  </a:cubicBezTo>
                  <a:cubicBezTo>
                    <a:pt x="8759" y="16292"/>
                    <a:pt x="9150" y="16273"/>
                    <a:pt x="9546" y="16233"/>
                  </a:cubicBezTo>
                  <a:cubicBezTo>
                    <a:pt x="11092" y="16099"/>
                    <a:pt x="12470" y="15696"/>
                    <a:pt x="14016" y="14990"/>
                  </a:cubicBezTo>
                  <a:lnTo>
                    <a:pt x="14150" y="7831"/>
                  </a:lnTo>
                  <a:cubicBezTo>
                    <a:pt x="14150" y="5310"/>
                    <a:pt x="13175" y="2924"/>
                    <a:pt x="11361" y="1412"/>
                  </a:cubicBezTo>
                  <a:cubicBezTo>
                    <a:pt x="10655" y="841"/>
                    <a:pt x="9815" y="269"/>
                    <a:pt x="910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" name="Google Shape;835;p31">
              <a:extLst>
                <a:ext uri="{FF2B5EF4-FFF2-40B4-BE49-F238E27FC236}">
                  <a16:creationId xmlns:a16="http://schemas.microsoft.com/office/drawing/2014/main" id="{C778F81F-EA7E-43D9-AE92-F11656DE69B5}"/>
                </a:ext>
              </a:extLst>
            </p:cNvPr>
            <p:cNvSpPr/>
            <p:nvPr/>
          </p:nvSpPr>
          <p:spPr>
            <a:xfrm>
              <a:off x="6446215" y="3823706"/>
              <a:ext cx="169153" cy="460404"/>
            </a:xfrm>
            <a:custGeom>
              <a:avLst/>
              <a:gdLst/>
              <a:ahLst/>
              <a:cxnLst/>
              <a:rect l="l" t="t" r="r" b="b"/>
              <a:pathLst>
                <a:path w="5446" h="14823" extrusionOk="0">
                  <a:moveTo>
                    <a:pt x="2656" y="1"/>
                  </a:moveTo>
                  <a:cubicBezTo>
                    <a:pt x="1546" y="404"/>
                    <a:pt x="706" y="1244"/>
                    <a:pt x="404" y="3496"/>
                  </a:cubicBezTo>
                  <a:cubicBezTo>
                    <a:pt x="0" y="5714"/>
                    <a:pt x="538" y="9075"/>
                    <a:pt x="706" y="11327"/>
                  </a:cubicBezTo>
                  <a:lnTo>
                    <a:pt x="841" y="14822"/>
                  </a:lnTo>
                  <a:cubicBezTo>
                    <a:pt x="2387" y="14688"/>
                    <a:pt x="3765" y="14285"/>
                    <a:pt x="5311" y="13579"/>
                  </a:cubicBezTo>
                  <a:lnTo>
                    <a:pt x="5445" y="6420"/>
                  </a:lnTo>
                  <a:lnTo>
                    <a:pt x="5445" y="6286"/>
                  </a:lnTo>
                  <a:cubicBezTo>
                    <a:pt x="5445" y="3765"/>
                    <a:pt x="4336" y="1513"/>
                    <a:pt x="2656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" name="Google Shape;836;p31">
              <a:extLst>
                <a:ext uri="{FF2B5EF4-FFF2-40B4-BE49-F238E27FC236}">
                  <a16:creationId xmlns:a16="http://schemas.microsoft.com/office/drawing/2014/main" id="{C5763E02-946B-4BB3-889D-9B67A0F991C6}"/>
                </a:ext>
              </a:extLst>
            </p:cNvPr>
            <p:cNvSpPr/>
            <p:nvPr/>
          </p:nvSpPr>
          <p:spPr>
            <a:xfrm>
              <a:off x="6123655" y="4195040"/>
              <a:ext cx="501093" cy="361229"/>
            </a:xfrm>
            <a:custGeom>
              <a:avLst/>
              <a:gdLst/>
              <a:ahLst/>
              <a:cxnLst/>
              <a:rect l="l" t="t" r="r" b="b"/>
              <a:pathLst>
                <a:path w="16133" h="11630" extrusionOk="0">
                  <a:moveTo>
                    <a:pt x="1681" y="1"/>
                  </a:moveTo>
                  <a:lnTo>
                    <a:pt x="303" y="5177"/>
                  </a:lnTo>
                  <a:cubicBezTo>
                    <a:pt x="0" y="5748"/>
                    <a:pt x="303" y="6454"/>
                    <a:pt x="706" y="6991"/>
                  </a:cubicBezTo>
                  <a:cubicBezTo>
                    <a:pt x="1681" y="7832"/>
                    <a:pt x="2521" y="8537"/>
                    <a:pt x="3664" y="9243"/>
                  </a:cubicBezTo>
                  <a:cubicBezTo>
                    <a:pt x="5747" y="10655"/>
                    <a:pt x="8134" y="11629"/>
                    <a:pt x="10654" y="11629"/>
                  </a:cubicBezTo>
                  <a:cubicBezTo>
                    <a:pt x="12066" y="11629"/>
                    <a:pt x="13612" y="11495"/>
                    <a:pt x="14990" y="10789"/>
                  </a:cubicBezTo>
                  <a:cubicBezTo>
                    <a:pt x="15696" y="10487"/>
                    <a:pt x="16133" y="9815"/>
                    <a:pt x="16133" y="9109"/>
                  </a:cubicBezTo>
                  <a:lnTo>
                    <a:pt x="16133" y="8537"/>
                  </a:lnTo>
                  <a:lnTo>
                    <a:pt x="15696" y="1547"/>
                  </a:lnTo>
                  <a:cubicBezTo>
                    <a:pt x="14150" y="2253"/>
                    <a:pt x="12772" y="2656"/>
                    <a:pt x="11226" y="2790"/>
                  </a:cubicBezTo>
                  <a:cubicBezTo>
                    <a:pt x="10830" y="2830"/>
                    <a:pt x="10439" y="2849"/>
                    <a:pt x="10056" y="2849"/>
                  </a:cubicBezTo>
                  <a:cubicBezTo>
                    <a:pt x="6239" y="2849"/>
                    <a:pt x="3086" y="1009"/>
                    <a:pt x="1681" y="1"/>
                  </a:cubicBezTo>
                  <a:close/>
                </a:path>
              </a:pathLst>
            </a:custGeom>
            <a:solidFill>
              <a:srgbClr val="BDB8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" name="Google Shape;837;p31">
              <a:extLst>
                <a:ext uri="{FF2B5EF4-FFF2-40B4-BE49-F238E27FC236}">
                  <a16:creationId xmlns:a16="http://schemas.microsoft.com/office/drawing/2014/main" id="{A86FEA51-7C91-41CF-9FBE-0E63E3FAA2AA}"/>
                </a:ext>
              </a:extLst>
            </p:cNvPr>
            <p:cNvSpPr/>
            <p:nvPr/>
          </p:nvSpPr>
          <p:spPr>
            <a:xfrm>
              <a:off x="6319893" y="3623306"/>
              <a:ext cx="143063" cy="253078"/>
            </a:xfrm>
            <a:custGeom>
              <a:avLst/>
              <a:gdLst/>
              <a:ahLst/>
              <a:cxnLst/>
              <a:rect l="l" t="t" r="r" b="b"/>
              <a:pathLst>
                <a:path w="4606" h="8148" extrusionOk="0">
                  <a:moveTo>
                    <a:pt x="4067" y="0"/>
                  </a:moveTo>
                  <a:lnTo>
                    <a:pt x="1" y="269"/>
                  </a:lnTo>
                  <a:lnTo>
                    <a:pt x="404" y="5882"/>
                  </a:lnTo>
                  <a:lnTo>
                    <a:pt x="404" y="6285"/>
                  </a:lnTo>
                  <a:cubicBezTo>
                    <a:pt x="560" y="7347"/>
                    <a:pt x="1413" y="8147"/>
                    <a:pt x="2423" y="8147"/>
                  </a:cubicBezTo>
                  <a:cubicBezTo>
                    <a:pt x="2500" y="8147"/>
                    <a:pt x="2577" y="8143"/>
                    <a:pt x="2656" y="8133"/>
                  </a:cubicBezTo>
                  <a:cubicBezTo>
                    <a:pt x="3765" y="7965"/>
                    <a:pt x="4605" y="6991"/>
                    <a:pt x="4471" y="5882"/>
                  </a:cubicBezTo>
                  <a:lnTo>
                    <a:pt x="4471" y="5613"/>
                  </a:lnTo>
                  <a:lnTo>
                    <a:pt x="4067" y="0"/>
                  </a:ln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" name="Google Shape;838;p31">
              <a:extLst>
                <a:ext uri="{FF2B5EF4-FFF2-40B4-BE49-F238E27FC236}">
                  <a16:creationId xmlns:a16="http://schemas.microsoft.com/office/drawing/2014/main" id="{F54AE7A5-5033-41F9-86C1-3D07F40BDC7C}"/>
                </a:ext>
              </a:extLst>
            </p:cNvPr>
            <p:cNvSpPr/>
            <p:nvPr/>
          </p:nvSpPr>
          <p:spPr>
            <a:xfrm>
              <a:off x="5802125" y="4764263"/>
              <a:ext cx="234920" cy="138872"/>
            </a:xfrm>
            <a:custGeom>
              <a:avLst/>
              <a:gdLst/>
              <a:ahLst/>
              <a:cxnLst/>
              <a:rect l="l" t="t" r="r" b="b"/>
              <a:pathLst>
                <a:path w="6420" h="4389" extrusionOk="0">
                  <a:moveTo>
                    <a:pt x="4201" y="1"/>
                  </a:moveTo>
                  <a:lnTo>
                    <a:pt x="2790" y="2084"/>
                  </a:lnTo>
                  <a:lnTo>
                    <a:pt x="404" y="2084"/>
                  </a:lnTo>
                  <a:cubicBezTo>
                    <a:pt x="135" y="2084"/>
                    <a:pt x="0" y="2387"/>
                    <a:pt x="269" y="2521"/>
                  </a:cubicBezTo>
                  <a:lnTo>
                    <a:pt x="2655" y="4202"/>
                  </a:lnTo>
                  <a:cubicBezTo>
                    <a:pt x="2912" y="4322"/>
                    <a:pt x="3162" y="4389"/>
                    <a:pt x="3399" y="4389"/>
                  </a:cubicBezTo>
                  <a:cubicBezTo>
                    <a:pt x="3690" y="4389"/>
                    <a:pt x="3961" y="4289"/>
                    <a:pt x="4201" y="4067"/>
                  </a:cubicBezTo>
                  <a:lnTo>
                    <a:pt x="6420" y="1815"/>
                  </a:lnTo>
                  <a:lnTo>
                    <a:pt x="4201" y="1"/>
                  </a:lnTo>
                  <a:close/>
                </a:path>
              </a:pathLst>
            </a:custGeom>
            <a:solidFill>
              <a:srgbClr val="D4145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" name="Google Shape;839;p31">
              <a:extLst>
                <a:ext uri="{FF2B5EF4-FFF2-40B4-BE49-F238E27FC236}">
                  <a16:creationId xmlns:a16="http://schemas.microsoft.com/office/drawing/2014/main" id="{9C8CEC7E-7E06-445A-B527-3BEA8B5A928C}"/>
                </a:ext>
              </a:extLst>
            </p:cNvPr>
            <p:cNvSpPr/>
            <p:nvPr/>
          </p:nvSpPr>
          <p:spPr>
            <a:xfrm>
              <a:off x="5950371" y="4370395"/>
              <a:ext cx="674377" cy="457578"/>
            </a:xfrm>
            <a:custGeom>
              <a:avLst/>
              <a:gdLst/>
              <a:ahLst/>
              <a:cxnLst/>
              <a:rect l="l" t="t" r="r" b="b"/>
              <a:pathLst>
                <a:path w="21712" h="14732" extrusionOk="0">
                  <a:moveTo>
                    <a:pt x="18347" y="1"/>
                  </a:moveTo>
                  <a:cubicBezTo>
                    <a:pt x="17839" y="1"/>
                    <a:pt x="17322" y="109"/>
                    <a:pt x="16805" y="313"/>
                  </a:cubicBezTo>
                  <a:lnTo>
                    <a:pt x="13713" y="1725"/>
                  </a:lnTo>
                  <a:lnTo>
                    <a:pt x="5042" y="5489"/>
                  </a:lnTo>
                  <a:cubicBezTo>
                    <a:pt x="4739" y="5623"/>
                    <a:pt x="4336" y="5926"/>
                    <a:pt x="4201" y="6329"/>
                  </a:cubicBezTo>
                  <a:lnTo>
                    <a:pt x="4067" y="6464"/>
                  </a:lnTo>
                  <a:lnTo>
                    <a:pt x="0" y="12917"/>
                  </a:lnTo>
                  <a:lnTo>
                    <a:pt x="2219" y="14731"/>
                  </a:lnTo>
                  <a:lnTo>
                    <a:pt x="7260" y="9556"/>
                  </a:lnTo>
                  <a:lnTo>
                    <a:pt x="16368" y="8715"/>
                  </a:lnTo>
                  <a:cubicBezTo>
                    <a:pt x="17645" y="8715"/>
                    <a:pt x="18754" y="8144"/>
                    <a:pt x="19729" y="7438"/>
                  </a:cubicBezTo>
                  <a:cubicBezTo>
                    <a:pt x="20569" y="6598"/>
                    <a:pt x="21275" y="5489"/>
                    <a:pt x="21712" y="4380"/>
                  </a:cubicBezTo>
                  <a:lnTo>
                    <a:pt x="21712" y="3540"/>
                  </a:lnTo>
                  <a:cubicBezTo>
                    <a:pt x="21712" y="2263"/>
                    <a:pt x="21140" y="1154"/>
                    <a:pt x="20031" y="448"/>
                  </a:cubicBezTo>
                  <a:cubicBezTo>
                    <a:pt x="19493" y="143"/>
                    <a:pt x="18927" y="1"/>
                    <a:pt x="18347" y="1"/>
                  </a:cubicBezTo>
                  <a:close/>
                </a:path>
              </a:pathLst>
            </a:custGeom>
            <a:solidFill>
              <a:srgbClr val="758CC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" name="Google Shape;840;p31">
              <a:extLst>
                <a:ext uri="{FF2B5EF4-FFF2-40B4-BE49-F238E27FC236}">
                  <a16:creationId xmlns:a16="http://schemas.microsoft.com/office/drawing/2014/main" id="{99538C3F-E84B-4792-B050-D36076E7BF35}"/>
                </a:ext>
              </a:extLst>
            </p:cNvPr>
            <p:cNvSpPr/>
            <p:nvPr/>
          </p:nvSpPr>
          <p:spPr>
            <a:xfrm>
              <a:off x="6428479" y="4371762"/>
              <a:ext cx="196269" cy="273515"/>
            </a:xfrm>
            <a:custGeom>
              <a:avLst/>
              <a:gdLst/>
              <a:ahLst/>
              <a:cxnLst/>
              <a:rect l="l" t="t" r="r" b="b"/>
              <a:pathLst>
                <a:path w="6319" h="8806" extrusionOk="0">
                  <a:moveTo>
                    <a:pt x="2790" y="0"/>
                  </a:moveTo>
                  <a:cubicBezTo>
                    <a:pt x="2386" y="0"/>
                    <a:pt x="1949" y="0"/>
                    <a:pt x="1546" y="269"/>
                  </a:cubicBezTo>
                  <a:cubicBezTo>
                    <a:pt x="1546" y="2219"/>
                    <a:pt x="1277" y="4202"/>
                    <a:pt x="840" y="6016"/>
                  </a:cubicBezTo>
                  <a:cubicBezTo>
                    <a:pt x="706" y="6857"/>
                    <a:pt x="437" y="7697"/>
                    <a:pt x="135" y="8537"/>
                  </a:cubicBezTo>
                  <a:lnTo>
                    <a:pt x="0" y="8806"/>
                  </a:lnTo>
                  <a:lnTo>
                    <a:pt x="0" y="8806"/>
                  </a:lnTo>
                  <a:lnTo>
                    <a:pt x="975" y="8671"/>
                  </a:lnTo>
                  <a:cubicBezTo>
                    <a:pt x="2252" y="8671"/>
                    <a:pt x="3361" y="8100"/>
                    <a:pt x="4336" y="7394"/>
                  </a:cubicBezTo>
                  <a:cubicBezTo>
                    <a:pt x="5176" y="6554"/>
                    <a:pt x="5882" y="5445"/>
                    <a:pt x="6319" y="4336"/>
                  </a:cubicBezTo>
                  <a:lnTo>
                    <a:pt x="6319" y="3496"/>
                  </a:lnTo>
                  <a:lnTo>
                    <a:pt x="6319" y="2924"/>
                  </a:lnTo>
                  <a:cubicBezTo>
                    <a:pt x="6150" y="1950"/>
                    <a:pt x="5613" y="975"/>
                    <a:pt x="4638" y="404"/>
                  </a:cubicBezTo>
                  <a:cubicBezTo>
                    <a:pt x="4067" y="135"/>
                    <a:pt x="3495" y="0"/>
                    <a:pt x="2958" y="0"/>
                  </a:cubicBezTo>
                  <a:close/>
                </a:path>
              </a:pathLst>
            </a:custGeom>
            <a:solidFill>
              <a:srgbClr val="8D7D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" name="Google Shape;841;p31">
              <a:extLst>
                <a:ext uri="{FF2B5EF4-FFF2-40B4-BE49-F238E27FC236}">
                  <a16:creationId xmlns:a16="http://schemas.microsoft.com/office/drawing/2014/main" id="{018B6AAF-29AF-4169-8FA6-11092FF31312}"/>
                </a:ext>
              </a:extLst>
            </p:cNvPr>
            <p:cNvSpPr/>
            <p:nvPr/>
          </p:nvSpPr>
          <p:spPr>
            <a:xfrm>
              <a:off x="6476498" y="3874086"/>
              <a:ext cx="226552" cy="540508"/>
            </a:xfrm>
            <a:custGeom>
              <a:avLst/>
              <a:gdLst/>
              <a:ahLst/>
              <a:cxnLst/>
              <a:rect l="l" t="t" r="r" b="b"/>
              <a:pathLst>
                <a:path w="7294" h="17402" extrusionOk="0">
                  <a:moveTo>
                    <a:pt x="2720" y="0"/>
                  </a:moveTo>
                  <a:cubicBezTo>
                    <a:pt x="2021" y="0"/>
                    <a:pt x="1314" y="296"/>
                    <a:pt x="840" y="900"/>
                  </a:cubicBezTo>
                  <a:cubicBezTo>
                    <a:pt x="269" y="1740"/>
                    <a:pt x="0" y="2849"/>
                    <a:pt x="403" y="3958"/>
                  </a:cubicBezTo>
                  <a:lnTo>
                    <a:pt x="5445" y="17267"/>
                  </a:lnTo>
                  <a:lnTo>
                    <a:pt x="5445" y="17401"/>
                  </a:lnTo>
                  <a:lnTo>
                    <a:pt x="7293" y="16998"/>
                  </a:lnTo>
                  <a:cubicBezTo>
                    <a:pt x="6856" y="11385"/>
                    <a:pt x="6150" y="5504"/>
                    <a:pt x="4907" y="1572"/>
                  </a:cubicBezTo>
                  <a:cubicBezTo>
                    <a:pt x="4580" y="532"/>
                    <a:pt x="3657" y="0"/>
                    <a:pt x="272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" name="Google Shape;842;p31">
              <a:extLst>
                <a:ext uri="{FF2B5EF4-FFF2-40B4-BE49-F238E27FC236}">
                  <a16:creationId xmlns:a16="http://schemas.microsoft.com/office/drawing/2014/main" id="{6B7E2CE4-66DF-4667-80A5-6F266670AC17}"/>
                </a:ext>
              </a:extLst>
            </p:cNvPr>
            <p:cNvSpPr/>
            <p:nvPr/>
          </p:nvSpPr>
          <p:spPr>
            <a:xfrm>
              <a:off x="6645590" y="4402045"/>
              <a:ext cx="148281" cy="95013"/>
            </a:xfrm>
            <a:custGeom>
              <a:avLst/>
              <a:gdLst/>
              <a:ahLst/>
              <a:cxnLst/>
              <a:rect l="l" t="t" r="r" b="b"/>
              <a:pathLst>
                <a:path w="4774" h="3059" extrusionOk="0">
                  <a:moveTo>
                    <a:pt x="1849" y="0"/>
                  </a:moveTo>
                  <a:lnTo>
                    <a:pt x="1" y="403"/>
                  </a:lnTo>
                  <a:lnTo>
                    <a:pt x="303" y="1546"/>
                  </a:lnTo>
                  <a:cubicBezTo>
                    <a:pt x="572" y="2386"/>
                    <a:pt x="1412" y="3058"/>
                    <a:pt x="2252" y="3058"/>
                  </a:cubicBezTo>
                  <a:lnTo>
                    <a:pt x="4202" y="2386"/>
                  </a:lnTo>
                  <a:cubicBezTo>
                    <a:pt x="4773" y="2218"/>
                    <a:pt x="4773" y="1546"/>
                    <a:pt x="4202" y="1244"/>
                  </a:cubicBezTo>
                  <a:lnTo>
                    <a:pt x="1984" y="538"/>
                  </a:lnTo>
                  <a:cubicBezTo>
                    <a:pt x="1984" y="403"/>
                    <a:pt x="1984" y="135"/>
                    <a:pt x="1849" y="0"/>
                  </a:cubicBez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" name="Google Shape;843;p31">
              <a:extLst>
                <a:ext uri="{FF2B5EF4-FFF2-40B4-BE49-F238E27FC236}">
                  <a16:creationId xmlns:a16="http://schemas.microsoft.com/office/drawing/2014/main" id="{8180CAFA-48DD-4FAC-9085-B474909E2D94}"/>
                </a:ext>
              </a:extLst>
            </p:cNvPr>
            <p:cNvSpPr/>
            <p:nvPr/>
          </p:nvSpPr>
          <p:spPr>
            <a:xfrm>
              <a:off x="6454570" y="3753790"/>
              <a:ext cx="4193" cy="26122"/>
            </a:xfrm>
            <a:custGeom>
              <a:avLst/>
              <a:gdLst/>
              <a:ahLst/>
              <a:cxnLst/>
              <a:rect l="l" t="t" r="r" b="b"/>
              <a:pathLst>
                <a:path w="135" h="841" extrusionOk="0">
                  <a:moveTo>
                    <a:pt x="0" y="0"/>
                  </a:moveTo>
                  <a:lnTo>
                    <a:pt x="0" y="0"/>
                  </a:lnTo>
                  <a:lnTo>
                    <a:pt x="135" y="840"/>
                  </a:lnTo>
                  <a:lnTo>
                    <a:pt x="135" y="840"/>
                  </a:lnTo>
                  <a:lnTo>
                    <a:pt x="135" y="840"/>
                  </a:lnTo>
                  <a:close/>
                </a:path>
              </a:pathLst>
            </a:custGeom>
            <a:solidFill>
              <a:srgbClr val="D2BD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" name="Google Shape;844;p31">
              <a:extLst>
                <a:ext uri="{FF2B5EF4-FFF2-40B4-BE49-F238E27FC236}">
                  <a16:creationId xmlns:a16="http://schemas.microsoft.com/office/drawing/2014/main" id="{2D421F8E-38A7-4C59-9ABB-134C050B52D1}"/>
                </a:ext>
              </a:extLst>
            </p:cNvPr>
            <p:cNvSpPr/>
            <p:nvPr/>
          </p:nvSpPr>
          <p:spPr>
            <a:xfrm>
              <a:off x="6458732" y="3779880"/>
              <a:ext cx="31" cy="31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0"/>
                  </a:moveTo>
                  <a:lnTo>
                    <a:pt x="1" y="0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CBAA7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" name="Google Shape;845;p31">
              <a:extLst>
                <a:ext uri="{FF2B5EF4-FFF2-40B4-BE49-F238E27FC236}">
                  <a16:creationId xmlns:a16="http://schemas.microsoft.com/office/drawing/2014/main" id="{8A0DBC04-F1EF-41C2-8828-D7F2DC68206E}"/>
                </a:ext>
              </a:extLst>
            </p:cNvPr>
            <p:cNvSpPr/>
            <p:nvPr/>
          </p:nvSpPr>
          <p:spPr>
            <a:xfrm>
              <a:off x="6328248" y="3762114"/>
              <a:ext cx="4224" cy="21959"/>
            </a:xfrm>
            <a:custGeom>
              <a:avLst/>
              <a:gdLst/>
              <a:ahLst/>
              <a:cxnLst/>
              <a:rect l="l" t="t" r="r" b="b"/>
              <a:pathLst>
                <a:path w="136" h="707" extrusionOk="0">
                  <a:moveTo>
                    <a:pt x="1" y="1"/>
                  </a:moveTo>
                  <a:lnTo>
                    <a:pt x="135" y="707"/>
                  </a:lnTo>
                  <a:lnTo>
                    <a:pt x="135" y="707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D2BD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" name="Google Shape;846;p31">
              <a:extLst>
                <a:ext uri="{FF2B5EF4-FFF2-40B4-BE49-F238E27FC236}">
                  <a16:creationId xmlns:a16="http://schemas.microsoft.com/office/drawing/2014/main" id="{D0888D44-7BD4-4121-82D0-1D520C7A800A}"/>
                </a:ext>
              </a:extLst>
            </p:cNvPr>
            <p:cNvSpPr/>
            <p:nvPr/>
          </p:nvSpPr>
          <p:spPr>
            <a:xfrm>
              <a:off x="6328248" y="3753790"/>
              <a:ext cx="130515" cy="56374"/>
            </a:xfrm>
            <a:custGeom>
              <a:avLst/>
              <a:gdLst/>
              <a:ahLst/>
              <a:cxnLst/>
              <a:rect l="l" t="t" r="r" b="b"/>
              <a:pathLst>
                <a:path w="4202" h="1815" extrusionOk="0">
                  <a:moveTo>
                    <a:pt x="4067" y="0"/>
                  </a:moveTo>
                  <a:cubicBezTo>
                    <a:pt x="2958" y="269"/>
                    <a:pt x="1681" y="269"/>
                    <a:pt x="303" y="269"/>
                  </a:cubicBezTo>
                  <a:lnTo>
                    <a:pt x="1" y="269"/>
                  </a:lnTo>
                  <a:lnTo>
                    <a:pt x="135" y="975"/>
                  </a:lnTo>
                  <a:cubicBezTo>
                    <a:pt x="572" y="1546"/>
                    <a:pt x="1278" y="1815"/>
                    <a:pt x="1984" y="1815"/>
                  </a:cubicBezTo>
                  <a:cubicBezTo>
                    <a:pt x="2656" y="1815"/>
                    <a:pt x="3362" y="1546"/>
                    <a:pt x="4202" y="840"/>
                  </a:cubicBezTo>
                  <a:lnTo>
                    <a:pt x="4067" y="0"/>
                  </a:lnTo>
                  <a:close/>
                </a:path>
              </a:pathLst>
            </a:custGeom>
            <a:solidFill>
              <a:srgbClr val="895C3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" name="Google Shape;847;p31">
              <a:extLst>
                <a:ext uri="{FF2B5EF4-FFF2-40B4-BE49-F238E27FC236}">
                  <a16:creationId xmlns:a16="http://schemas.microsoft.com/office/drawing/2014/main" id="{91504B71-DB7B-4698-9267-F00E8EA233B5}"/>
                </a:ext>
              </a:extLst>
            </p:cNvPr>
            <p:cNvSpPr/>
            <p:nvPr/>
          </p:nvSpPr>
          <p:spPr>
            <a:xfrm>
              <a:off x="5797959" y="2518871"/>
              <a:ext cx="1226595" cy="1243460"/>
            </a:xfrm>
            <a:custGeom>
              <a:avLst/>
              <a:gdLst/>
              <a:ahLst/>
              <a:cxnLst/>
              <a:rect l="l" t="t" r="r" b="b"/>
              <a:pathLst>
                <a:path w="39491" h="40034" extrusionOk="0">
                  <a:moveTo>
                    <a:pt x="19594" y="0"/>
                  </a:moveTo>
                  <a:cubicBezTo>
                    <a:pt x="10083" y="0"/>
                    <a:pt x="1815" y="7125"/>
                    <a:pt x="572" y="16502"/>
                  </a:cubicBezTo>
                  <a:cubicBezTo>
                    <a:pt x="1" y="20300"/>
                    <a:pt x="572" y="23795"/>
                    <a:pt x="1950" y="26887"/>
                  </a:cubicBezTo>
                  <a:cubicBezTo>
                    <a:pt x="2387" y="27996"/>
                    <a:pt x="2656" y="29240"/>
                    <a:pt x="2656" y="30517"/>
                  </a:cubicBezTo>
                  <a:cubicBezTo>
                    <a:pt x="2790" y="31357"/>
                    <a:pt x="2790" y="32063"/>
                    <a:pt x="2656" y="32903"/>
                  </a:cubicBezTo>
                  <a:lnTo>
                    <a:pt x="2656" y="33172"/>
                  </a:lnTo>
                  <a:lnTo>
                    <a:pt x="2656" y="33878"/>
                  </a:lnTo>
                  <a:cubicBezTo>
                    <a:pt x="3361" y="37373"/>
                    <a:pt x="9512" y="39894"/>
                    <a:pt x="16805" y="40028"/>
                  </a:cubicBezTo>
                  <a:cubicBezTo>
                    <a:pt x="16986" y="40032"/>
                    <a:pt x="17166" y="40034"/>
                    <a:pt x="17345" y="40034"/>
                  </a:cubicBezTo>
                  <a:cubicBezTo>
                    <a:pt x="23364" y="40034"/>
                    <a:pt x="27959" y="37855"/>
                    <a:pt x="31223" y="34852"/>
                  </a:cubicBezTo>
                  <a:cubicBezTo>
                    <a:pt x="31660" y="34987"/>
                    <a:pt x="32063" y="34987"/>
                    <a:pt x="32500" y="34987"/>
                  </a:cubicBezTo>
                  <a:cubicBezTo>
                    <a:pt x="35424" y="34987"/>
                    <a:pt x="37945" y="32600"/>
                    <a:pt x="37945" y="29542"/>
                  </a:cubicBezTo>
                  <a:cubicBezTo>
                    <a:pt x="37945" y="28399"/>
                    <a:pt x="37676" y="27425"/>
                    <a:pt x="37104" y="26584"/>
                  </a:cubicBezTo>
                  <a:cubicBezTo>
                    <a:pt x="38079" y="24366"/>
                    <a:pt x="38650" y="22249"/>
                    <a:pt x="38650" y="20569"/>
                  </a:cubicBezTo>
                  <a:cubicBezTo>
                    <a:pt x="39491" y="9646"/>
                    <a:pt x="30820" y="134"/>
                    <a:pt x="19594" y="0"/>
                  </a:cubicBez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" name="Google Shape;848;p31">
              <a:extLst>
                <a:ext uri="{FF2B5EF4-FFF2-40B4-BE49-F238E27FC236}">
                  <a16:creationId xmlns:a16="http://schemas.microsoft.com/office/drawing/2014/main" id="{EF55652F-335C-4478-BCA6-70D09E0CA926}"/>
                </a:ext>
              </a:extLst>
            </p:cNvPr>
            <p:cNvSpPr/>
            <p:nvPr/>
          </p:nvSpPr>
          <p:spPr>
            <a:xfrm>
              <a:off x="5854333" y="3348735"/>
              <a:ext cx="1026164" cy="330945"/>
            </a:xfrm>
            <a:custGeom>
              <a:avLst/>
              <a:gdLst/>
              <a:ahLst/>
              <a:cxnLst/>
              <a:rect l="l" t="t" r="r" b="b"/>
              <a:pathLst>
                <a:path w="33038" h="10655" extrusionOk="0">
                  <a:moveTo>
                    <a:pt x="33038" y="7731"/>
                  </a:moveTo>
                  <a:cubicBezTo>
                    <a:pt x="32365" y="8134"/>
                    <a:pt x="31525" y="8269"/>
                    <a:pt x="30685" y="8269"/>
                  </a:cubicBezTo>
                  <a:cubicBezTo>
                    <a:pt x="30248" y="8269"/>
                    <a:pt x="29845" y="8269"/>
                    <a:pt x="29408" y="8134"/>
                  </a:cubicBezTo>
                  <a:cubicBezTo>
                    <a:pt x="28433" y="9109"/>
                    <a:pt x="27324" y="9949"/>
                    <a:pt x="26047" y="10655"/>
                  </a:cubicBezTo>
                  <a:lnTo>
                    <a:pt x="26047" y="10655"/>
                  </a:lnTo>
                  <a:cubicBezTo>
                    <a:pt x="27324" y="9949"/>
                    <a:pt x="28433" y="9109"/>
                    <a:pt x="29408" y="8134"/>
                  </a:cubicBezTo>
                  <a:cubicBezTo>
                    <a:pt x="29845" y="8269"/>
                    <a:pt x="30248" y="8269"/>
                    <a:pt x="30685" y="8269"/>
                  </a:cubicBezTo>
                  <a:cubicBezTo>
                    <a:pt x="31525" y="8269"/>
                    <a:pt x="32365" y="8134"/>
                    <a:pt x="33038" y="7731"/>
                  </a:cubicBezTo>
                  <a:close/>
                  <a:moveTo>
                    <a:pt x="0" y="1"/>
                  </a:moveTo>
                  <a:lnTo>
                    <a:pt x="0" y="1"/>
                  </a:lnTo>
                  <a:cubicBezTo>
                    <a:pt x="0" y="1"/>
                    <a:pt x="135" y="1"/>
                    <a:pt x="135" y="169"/>
                  </a:cubicBezTo>
                  <a:lnTo>
                    <a:pt x="135" y="303"/>
                  </a:lnTo>
                  <a:lnTo>
                    <a:pt x="135" y="169"/>
                  </a:lnTo>
                  <a:cubicBezTo>
                    <a:pt x="135" y="1"/>
                    <a:pt x="0" y="1"/>
                    <a:pt x="0" y="1"/>
                  </a:cubicBezTo>
                  <a:close/>
                </a:path>
              </a:pathLst>
            </a:custGeom>
            <a:solidFill>
              <a:srgbClr val="D2BD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" name="Google Shape;849;p31">
              <a:extLst>
                <a:ext uri="{FF2B5EF4-FFF2-40B4-BE49-F238E27FC236}">
                  <a16:creationId xmlns:a16="http://schemas.microsoft.com/office/drawing/2014/main" id="{BC4B70AF-7291-4186-B0C9-E23C3C98B633}"/>
                </a:ext>
              </a:extLst>
            </p:cNvPr>
            <p:cNvSpPr/>
            <p:nvPr/>
          </p:nvSpPr>
          <p:spPr>
            <a:xfrm>
              <a:off x="5854333" y="3127432"/>
              <a:ext cx="1122202" cy="552249"/>
            </a:xfrm>
            <a:custGeom>
              <a:avLst/>
              <a:gdLst/>
              <a:ahLst/>
              <a:cxnLst/>
              <a:rect l="l" t="t" r="r" b="b"/>
              <a:pathLst>
                <a:path w="36130" h="17780" extrusionOk="0">
                  <a:moveTo>
                    <a:pt x="6151" y="1547"/>
                  </a:moveTo>
                  <a:cubicBezTo>
                    <a:pt x="5613" y="2925"/>
                    <a:pt x="4067" y="5042"/>
                    <a:pt x="2387" y="5042"/>
                  </a:cubicBezTo>
                  <a:cubicBezTo>
                    <a:pt x="2118" y="5042"/>
                    <a:pt x="1681" y="5042"/>
                    <a:pt x="1412" y="4773"/>
                  </a:cubicBezTo>
                  <a:cubicBezTo>
                    <a:pt x="1109" y="5614"/>
                    <a:pt x="706" y="6588"/>
                    <a:pt x="0" y="7126"/>
                  </a:cubicBezTo>
                  <a:cubicBezTo>
                    <a:pt x="0" y="7126"/>
                    <a:pt x="135" y="7126"/>
                    <a:pt x="135" y="7294"/>
                  </a:cubicBezTo>
                  <a:lnTo>
                    <a:pt x="135" y="7428"/>
                  </a:lnTo>
                  <a:cubicBezTo>
                    <a:pt x="1815" y="6151"/>
                    <a:pt x="4201" y="4605"/>
                    <a:pt x="7159" y="3496"/>
                  </a:cubicBezTo>
                  <a:cubicBezTo>
                    <a:pt x="6588" y="2925"/>
                    <a:pt x="6722" y="2387"/>
                    <a:pt x="6151" y="1547"/>
                  </a:cubicBezTo>
                  <a:close/>
                  <a:moveTo>
                    <a:pt x="20166" y="1"/>
                  </a:moveTo>
                  <a:cubicBezTo>
                    <a:pt x="19594" y="841"/>
                    <a:pt x="18922" y="1547"/>
                    <a:pt x="18216" y="2253"/>
                  </a:cubicBezTo>
                  <a:cubicBezTo>
                    <a:pt x="18754" y="2253"/>
                    <a:pt x="19191" y="2522"/>
                    <a:pt x="19762" y="2656"/>
                  </a:cubicBezTo>
                  <a:cubicBezTo>
                    <a:pt x="23258" y="3933"/>
                    <a:pt x="25778" y="6991"/>
                    <a:pt x="26484" y="10789"/>
                  </a:cubicBezTo>
                  <a:cubicBezTo>
                    <a:pt x="26753" y="12739"/>
                    <a:pt x="26887" y="15259"/>
                    <a:pt x="26047" y="17780"/>
                  </a:cubicBezTo>
                  <a:cubicBezTo>
                    <a:pt x="27324" y="17074"/>
                    <a:pt x="28433" y="16234"/>
                    <a:pt x="29408" y="15259"/>
                  </a:cubicBezTo>
                  <a:cubicBezTo>
                    <a:pt x="29845" y="15394"/>
                    <a:pt x="30248" y="15394"/>
                    <a:pt x="30685" y="15394"/>
                  </a:cubicBezTo>
                  <a:cubicBezTo>
                    <a:pt x="31525" y="15394"/>
                    <a:pt x="32365" y="15259"/>
                    <a:pt x="33038" y="14856"/>
                  </a:cubicBezTo>
                  <a:cubicBezTo>
                    <a:pt x="34886" y="14016"/>
                    <a:pt x="36130" y="12033"/>
                    <a:pt x="36130" y="9949"/>
                  </a:cubicBezTo>
                  <a:cubicBezTo>
                    <a:pt x="36130" y="9378"/>
                    <a:pt x="35995" y="8806"/>
                    <a:pt x="35861" y="8269"/>
                  </a:cubicBezTo>
                  <a:cubicBezTo>
                    <a:pt x="34718" y="7832"/>
                    <a:pt x="34449" y="6286"/>
                    <a:pt x="33038" y="6017"/>
                  </a:cubicBezTo>
                  <a:cubicBezTo>
                    <a:pt x="32769" y="5882"/>
                    <a:pt x="32500" y="5882"/>
                    <a:pt x="32197" y="5882"/>
                  </a:cubicBezTo>
                  <a:cubicBezTo>
                    <a:pt x="31088" y="5882"/>
                    <a:pt x="30248" y="6286"/>
                    <a:pt x="29408" y="6857"/>
                  </a:cubicBezTo>
                  <a:cubicBezTo>
                    <a:pt x="28837" y="7126"/>
                    <a:pt x="28299" y="7294"/>
                    <a:pt x="27862" y="7294"/>
                  </a:cubicBezTo>
                  <a:cubicBezTo>
                    <a:pt x="27022" y="7294"/>
                    <a:pt x="26316" y="6857"/>
                    <a:pt x="25644" y="6017"/>
                  </a:cubicBezTo>
                  <a:cubicBezTo>
                    <a:pt x="25072" y="5042"/>
                    <a:pt x="25072" y="3933"/>
                    <a:pt x="25072" y="2925"/>
                  </a:cubicBezTo>
                  <a:cubicBezTo>
                    <a:pt x="25207" y="2387"/>
                    <a:pt x="25207" y="1816"/>
                    <a:pt x="25341" y="1412"/>
                  </a:cubicBezTo>
                  <a:lnTo>
                    <a:pt x="25341" y="1412"/>
                  </a:lnTo>
                  <a:cubicBezTo>
                    <a:pt x="25072" y="2085"/>
                    <a:pt x="24367" y="2522"/>
                    <a:pt x="23392" y="2522"/>
                  </a:cubicBezTo>
                  <a:cubicBezTo>
                    <a:pt x="21980" y="2522"/>
                    <a:pt x="20166" y="1681"/>
                    <a:pt x="20166" y="270"/>
                  </a:cubicBezTo>
                  <a:lnTo>
                    <a:pt x="20166" y="1"/>
                  </a:lnTo>
                  <a:close/>
                </a:path>
              </a:pathLst>
            </a:custGeom>
            <a:solidFill>
              <a:srgbClr val="895C3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" name="Google Shape;850;p31">
              <a:extLst>
                <a:ext uri="{FF2B5EF4-FFF2-40B4-BE49-F238E27FC236}">
                  <a16:creationId xmlns:a16="http://schemas.microsoft.com/office/drawing/2014/main" id="{9013B64D-20EC-4558-A812-437F86372639}"/>
                </a:ext>
              </a:extLst>
            </p:cNvPr>
            <p:cNvSpPr/>
            <p:nvPr/>
          </p:nvSpPr>
          <p:spPr>
            <a:xfrm>
              <a:off x="5641385" y="2381306"/>
              <a:ext cx="1491724" cy="1007776"/>
            </a:xfrm>
            <a:custGeom>
              <a:avLst/>
              <a:gdLst/>
              <a:ahLst/>
              <a:cxnLst/>
              <a:rect l="l" t="t" r="r" b="b"/>
              <a:pathLst>
                <a:path w="48027" h="32446" extrusionOk="0">
                  <a:moveTo>
                    <a:pt x="22214" y="0"/>
                  </a:moveTo>
                  <a:cubicBezTo>
                    <a:pt x="21954" y="0"/>
                    <a:pt x="21689" y="15"/>
                    <a:pt x="21409" y="60"/>
                  </a:cubicBezTo>
                  <a:cubicBezTo>
                    <a:pt x="21006" y="228"/>
                    <a:pt x="20569" y="228"/>
                    <a:pt x="20165" y="497"/>
                  </a:cubicBezTo>
                  <a:cubicBezTo>
                    <a:pt x="19897" y="766"/>
                    <a:pt x="19594" y="1337"/>
                    <a:pt x="19460" y="1471"/>
                  </a:cubicBezTo>
                  <a:cubicBezTo>
                    <a:pt x="18351" y="2177"/>
                    <a:pt x="15830" y="2177"/>
                    <a:pt x="14284" y="2749"/>
                  </a:cubicBezTo>
                  <a:cubicBezTo>
                    <a:pt x="13309" y="3152"/>
                    <a:pt x="8974" y="6782"/>
                    <a:pt x="10923" y="7790"/>
                  </a:cubicBezTo>
                  <a:cubicBezTo>
                    <a:pt x="9948" y="9033"/>
                    <a:pt x="8133" y="9033"/>
                    <a:pt x="6856" y="10008"/>
                  </a:cubicBezTo>
                  <a:cubicBezTo>
                    <a:pt x="5882" y="10714"/>
                    <a:pt x="4336" y="12831"/>
                    <a:pt x="6016" y="13503"/>
                  </a:cubicBezTo>
                  <a:cubicBezTo>
                    <a:pt x="5310" y="14209"/>
                    <a:pt x="4336" y="14344"/>
                    <a:pt x="3496" y="15049"/>
                  </a:cubicBezTo>
                  <a:cubicBezTo>
                    <a:pt x="2790" y="15755"/>
                    <a:pt x="2521" y="16730"/>
                    <a:pt x="2252" y="17704"/>
                  </a:cubicBezTo>
                  <a:cubicBezTo>
                    <a:pt x="1973" y="18478"/>
                    <a:pt x="1011" y="21987"/>
                    <a:pt x="2382" y="21987"/>
                  </a:cubicBezTo>
                  <a:cubicBezTo>
                    <a:pt x="2500" y="21987"/>
                    <a:pt x="2635" y="21961"/>
                    <a:pt x="2790" y="21906"/>
                  </a:cubicBezTo>
                  <a:lnTo>
                    <a:pt x="2790" y="21906"/>
                  </a:lnTo>
                  <a:cubicBezTo>
                    <a:pt x="975" y="22611"/>
                    <a:pt x="0" y="25569"/>
                    <a:pt x="706" y="27249"/>
                  </a:cubicBezTo>
                  <a:cubicBezTo>
                    <a:pt x="1244" y="28224"/>
                    <a:pt x="1950" y="28795"/>
                    <a:pt x="3092" y="28795"/>
                  </a:cubicBezTo>
                  <a:cubicBezTo>
                    <a:pt x="3198" y="28831"/>
                    <a:pt x="3325" y="28847"/>
                    <a:pt x="3462" y="28847"/>
                  </a:cubicBezTo>
                  <a:cubicBezTo>
                    <a:pt x="3846" y="28847"/>
                    <a:pt x="4307" y="28716"/>
                    <a:pt x="4605" y="28493"/>
                  </a:cubicBezTo>
                  <a:cubicBezTo>
                    <a:pt x="4605" y="29199"/>
                    <a:pt x="4773" y="29770"/>
                    <a:pt x="5042" y="30308"/>
                  </a:cubicBezTo>
                  <a:cubicBezTo>
                    <a:pt x="5431" y="31013"/>
                    <a:pt x="5851" y="31293"/>
                    <a:pt x="6256" y="31293"/>
                  </a:cubicBezTo>
                  <a:cubicBezTo>
                    <a:pt x="7145" y="31293"/>
                    <a:pt x="7968" y="29949"/>
                    <a:pt x="8268" y="28795"/>
                  </a:cubicBezTo>
                  <a:cubicBezTo>
                    <a:pt x="8578" y="28972"/>
                    <a:pt x="8892" y="29049"/>
                    <a:pt x="9203" y="29049"/>
                  </a:cubicBezTo>
                  <a:cubicBezTo>
                    <a:pt x="10854" y="29049"/>
                    <a:pt x="12441" y="26869"/>
                    <a:pt x="13007" y="25569"/>
                  </a:cubicBezTo>
                  <a:cubicBezTo>
                    <a:pt x="13713" y="26544"/>
                    <a:pt x="13309" y="27518"/>
                    <a:pt x="14855" y="27787"/>
                  </a:cubicBezTo>
                  <a:cubicBezTo>
                    <a:pt x="15083" y="27859"/>
                    <a:pt x="15332" y="27893"/>
                    <a:pt x="15592" y="27893"/>
                  </a:cubicBezTo>
                  <a:cubicBezTo>
                    <a:pt x="16906" y="27893"/>
                    <a:pt x="18534" y="27038"/>
                    <a:pt x="19460" y="25972"/>
                  </a:cubicBezTo>
                  <a:lnTo>
                    <a:pt x="19460" y="25972"/>
                  </a:lnTo>
                  <a:cubicBezTo>
                    <a:pt x="19191" y="26544"/>
                    <a:pt x="18888" y="27384"/>
                    <a:pt x="19191" y="27653"/>
                  </a:cubicBezTo>
                  <a:cubicBezTo>
                    <a:pt x="19464" y="28079"/>
                    <a:pt x="19996" y="28220"/>
                    <a:pt x="20547" y="28220"/>
                  </a:cubicBezTo>
                  <a:cubicBezTo>
                    <a:pt x="21082" y="28220"/>
                    <a:pt x="21633" y="28087"/>
                    <a:pt x="21980" y="27955"/>
                  </a:cubicBezTo>
                  <a:cubicBezTo>
                    <a:pt x="24098" y="27249"/>
                    <a:pt x="25778" y="25838"/>
                    <a:pt x="27022" y="24023"/>
                  </a:cubicBezTo>
                  <a:lnTo>
                    <a:pt x="27022" y="24023"/>
                  </a:lnTo>
                  <a:cubicBezTo>
                    <a:pt x="26852" y="25530"/>
                    <a:pt x="28679" y="26474"/>
                    <a:pt x="30227" y="26474"/>
                  </a:cubicBezTo>
                  <a:cubicBezTo>
                    <a:pt x="31130" y="26474"/>
                    <a:pt x="31937" y="26153"/>
                    <a:pt x="32197" y="25434"/>
                  </a:cubicBezTo>
                  <a:lnTo>
                    <a:pt x="32197" y="25434"/>
                  </a:lnTo>
                  <a:cubicBezTo>
                    <a:pt x="32063" y="26678"/>
                    <a:pt x="31660" y="28627"/>
                    <a:pt x="32500" y="30039"/>
                  </a:cubicBezTo>
                  <a:cubicBezTo>
                    <a:pt x="33185" y="30911"/>
                    <a:pt x="33922" y="31296"/>
                    <a:pt x="34718" y="31296"/>
                  </a:cubicBezTo>
                  <a:cubicBezTo>
                    <a:pt x="35210" y="31296"/>
                    <a:pt x="35725" y="31149"/>
                    <a:pt x="36264" y="30879"/>
                  </a:cubicBezTo>
                  <a:cubicBezTo>
                    <a:pt x="37110" y="30341"/>
                    <a:pt x="37975" y="29900"/>
                    <a:pt x="38949" y="29900"/>
                  </a:cubicBezTo>
                  <a:cubicBezTo>
                    <a:pt x="39253" y="29900"/>
                    <a:pt x="39566" y="29943"/>
                    <a:pt x="39894" y="30039"/>
                  </a:cubicBezTo>
                  <a:cubicBezTo>
                    <a:pt x="41440" y="30308"/>
                    <a:pt x="41742" y="32291"/>
                    <a:pt x="43254" y="32425"/>
                  </a:cubicBezTo>
                  <a:cubicBezTo>
                    <a:pt x="43343" y="32439"/>
                    <a:pt x="43432" y="32446"/>
                    <a:pt x="43520" y="32446"/>
                  </a:cubicBezTo>
                  <a:cubicBezTo>
                    <a:pt x="45121" y="32446"/>
                    <a:pt x="46716" y="30235"/>
                    <a:pt x="45506" y="28930"/>
                  </a:cubicBezTo>
                  <a:cubicBezTo>
                    <a:pt x="47321" y="28493"/>
                    <a:pt x="48027" y="25972"/>
                    <a:pt x="47758" y="24292"/>
                  </a:cubicBezTo>
                  <a:cubicBezTo>
                    <a:pt x="47624" y="23888"/>
                    <a:pt x="47758" y="23754"/>
                    <a:pt x="47624" y="23317"/>
                  </a:cubicBezTo>
                  <a:cubicBezTo>
                    <a:pt x="47321" y="23048"/>
                    <a:pt x="46615" y="23048"/>
                    <a:pt x="46615" y="22746"/>
                  </a:cubicBezTo>
                  <a:cubicBezTo>
                    <a:pt x="46481" y="22342"/>
                    <a:pt x="47456" y="20931"/>
                    <a:pt x="47456" y="20393"/>
                  </a:cubicBezTo>
                  <a:cubicBezTo>
                    <a:pt x="47888" y="18166"/>
                    <a:pt x="47334" y="12258"/>
                    <a:pt x="44200" y="12258"/>
                  </a:cubicBezTo>
                  <a:cubicBezTo>
                    <a:pt x="44166" y="12258"/>
                    <a:pt x="44130" y="12258"/>
                    <a:pt x="44095" y="12260"/>
                  </a:cubicBezTo>
                  <a:cubicBezTo>
                    <a:pt x="44095" y="10311"/>
                    <a:pt x="42145" y="7924"/>
                    <a:pt x="40734" y="6647"/>
                  </a:cubicBezTo>
                  <a:cubicBezTo>
                    <a:pt x="39894" y="5807"/>
                    <a:pt x="39490" y="5941"/>
                    <a:pt x="38516" y="5673"/>
                  </a:cubicBezTo>
                  <a:cubicBezTo>
                    <a:pt x="37373" y="5404"/>
                    <a:pt x="37944" y="5269"/>
                    <a:pt x="37239" y="4127"/>
                  </a:cubicBezTo>
                  <a:cubicBezTo>
                    <a:pt x="36527" y="2605"/>
                    <a:pt x="33432" y="994"/>
                    <a:pt x="31042" y="994"/>
                  </a:cubicBezTo>
                  <a:cubicBezTo>
                    <a:pt x="30159" y="994"/>
                    <a:pt x="29372" y="1214"/>
                    <a:pt x="28836" y="1740"/>
                  </a:cubicBezTo>
                  <a:cubicBezTo>
                    <a:pt x="27727" y="60"/>
                    <a:pt x="25610" y="60"/>
                    <a:pt x="23795" y="60"/>
                  </a:cubicBezTo>
                  <a:cubicBezTo>
                    <a:pt x="23235" y="60"/>
                    <a:pt x="22735" y="0"/>
                    <a:pt x="22214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" name="Google Shape;851;p31">
              <a:extLst>
                <a:ext uri="{FF2B5EF4-FFF2-40B4-BE49-F238E27FC236}">
                  <a16:creationId xmlns:a16="http://schemas.microsoft.com/office/drawing/2014/main" id="{6B314EA2-2C03-4489-97D0-5940D020374D}"/>
                </a:ext>
              </a:extLst>
            </p:cNvPr>
            <p:cNvSpPr/>
            <p:nvPr/>
          </p:nvSpPr>
          <p:spPr>
            <a:xfrm>
              <a:off x="5715495" y="3061677"/>
              <a:ext cx="8386" cy="5249"/>
            </a:xfrm>
            <a:custGeom>
              <a:avLst/>
              <a:gdLst/>
              <a:ahLst/>
              <a:cxnLst/>
              <a:rect l="l" t="t" r="r" b="b"/>
              <a:pathLst>
                <a:path w="270" h="169" extrusionOk="0">
                  <a:moveTo>
                    <a:pt x="269" y="1"/>
                  </a:moveTo>
                  <a:cubicBezTo>
                    <a:pt x="135" y="1"/>
                    <a:pt x="0" y="169"/>
                    <a:pt x="0" y="169"/>
                  </a:cubicBezTo>
                  <a:cubicBezTo>
                    <a:pt x="0" y="169"/>
                    <a:pt x="135" y="169"/>
                    <a:pt x="269" y="1"/>
                  </a:cubicBezTo>
                  <a:close/>
                </a:path>
              </a:pathLst>
            </a:custGeom>
            <a:solidFill>
              <a:srgbClr val="CDC4C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" name="Google Shape;852;p31">
              <a:extLst>
                <a:ext uri="{FF2B5EF4-FFF2-40B4-BE49-F238E27FC236}">
                  <a16:creationId xmlns:a16="http://schemas.microsoft.com/office/drawing/2014/main" id="{C815BA55-51F2-4C11-921B-5A074A89E5E6}"/>
                </a:ext>
              </a:extLst>
            </p:cNvPr>
            <p:cNvSpPr/>
            <p:nvPr/>
          </p:nvSpPr>
          <p:spPr>
            <a:xfrm>
              <a:off x="6324086" y="3197379"/>
              <a:ext cx="96069" cy="52243"/>
            </a:xfrm>
            <a:custGeom>
              <a:avLst/>
              <a:gdLst/>
              <a:ahLst/>
              <a:cxnLst/>
              <a:rect l="l" t="t" r="r" b="b"/>
              <a:pathLst>
                <a:path w="3093" h="1682" extrusionOk="0">
                  <a:moveTo>
                    <a:pt x="3092" y="1"/>
                  </a:moveTo>
                  <a:lnTo>
                    <a:pt x="3092" y="1"/>
                  </a:lnTo>
                  <a:cubicBezTo>
                    <a:pt x="2118" y="673"/>
                    <a:pt x="1109" y="1244"/>
                    <a:pt x="0" y="1681"/>
                  </a:cubicBezTo>
                  <a:cubicBezTo>
                    <a:pt x="1109" y="1244"/>
                    <a:pt x="2252" y="673"/>
                    <a:pt x="3092" y="1"/>
                  </a:cubicBezTo>
                  <a:close/>
                </a:path>
              </a:pathLst>
            </a:custGeom>
            <a:solidFill>
              <a:srgbClr val="865F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" name="Google Shape;853;p31">
              <a:extLst>
                <a:ext uri="{FF2B5EF4-FFF2-40B4-BE49-F238E27FC236}">
                  <a16:creationId xmlns:a16="http://schemas.microsoft.com/office/drawing/2014/main" id="{BC3AF171-ACCA-4684-B20F-015ABA8C63EF}"/>
                </a:ext>
              </a:extLst>
            </p:cNvPr>
            <p:cNvSpPr/>
            <p:nvPr/>
          </p:nvSpPr>
          <p:spPr>
            <a:xfrm>
              <a:off x="6420124" y="3127432"/>
              <a:ext cx="221334" cy="78334"/>
            </a:xfrm>
            <a:custGeom>
              <a:avLst/>
              <a:gdLst/>
              <a:ahLst/>
              <a:cxnLst/>
              <a:rect l="l" t="t" r="r" b="b"/>
              <a:pathLst>
                <a:path w="7126" h="2522" extrusionOk="0">
                  <a:moveTo>
                    <a:pt x="1950" y="270"/>
                  </a:moveTo>
                  <a:cubicBezTo>
                    <a:pt x="1950" y="1681"/>
                    <a:pt x="3764" y="2522"/>
                    <a:pt x="5176" y="2522"/>
                  </a:cubicBezTo>
                  <a:cubicBezTo>
                    <a:pt x="6151" y="2522"/>
                    <a:pt x="6856" y="2085"/>
                    <a:pt x="7125" y="1412"/>
                  </a:cubicBezTo>
                  <a:lnTo>
                    <a:pt x="7125" y="1412"/>
                  </a:lnTo>
                  <a:cubicBezTo>
                    <a:pt x="6856" y="2085"/>
                    <a:pt x="6151" y="2522"/>
                    <a:pt x="5176" y="2522"/>
                  </a:cubicBezTo>
                  <a:cubicBezTo>
                    <a:pt x="3764" y="2522"/>
                    <a:pt x="1950" y="1681"/>
                    <a:pt x="1950" y="270"/>
                  </a:cubicBezTo>
                  <a:close/>
                  <a:moveTo>
                    <a:pt x="1950" y="1"/>
                  </a:moveTo>
                  <a:cubicBezTo>
                    <a:pt x="1378" y="841"/>
                    <a:pt x="706" y="1547"/>
                    <a:pt x="0" y="2253"/>
                  </a:cubicBezTo>
                  <a:lnTo>
                    <a:pt x="0" y="2253"/>
                  </a:lnTo>
                  <a:cubicBezTo>
                    <a:pt x="706" y="1547"/>
                    <a:pt x="1378" y="841"/>
                    <a:pt x="1950" y="1"/>
                  </a:cubicBezTo>
                  <a:close/>
                </a:path>
              </a:pathLst>
            </a:custGeom>
            <a:solidFill>
              <a:srgbClr val="6E47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" name="Google Shape;854;p31">
              <a:extLst>
                <a:ext uri="{FF2B5EF4-FFF2-40B4-BE49-F238E27FC236}">
                  <a16:creationId xmlns:a16="http://schemas.microsoft.com/office/drawing/2014/main" id="{93685CFF-3B82-4A96-8A9E-93418E10F484}"/>
                </a:ext>
              </a:extLst>
            </p:cNvPr>
            <p:cNvSpPr/>
            <p:nvPr/>
          </p:nvSpPr>
          <p:spPr>
            <a:xfrm>
              <a:off x="6119462" y="3187999"/>
              <a:ext cx="126353" cy="61623"/>
            </a:xfrm>
            <a:custGeom>
              <a:avLst/>
              <a:gdLst/>
              <a:ahLst/>
              <a:cxnLst/>
              <a:rect l="l" t="t" r="r" b="b"/>
              <a:pathLst>
                <a:path w="4068" h="1984" extrusionOk="0">
                  <a:moveTo>
                    <a:pt x="3933" y="0"/>
                  </a:moveTo>
                  <a:cubicBezTo>
                    <a:pt x="3093" y="1143"/>
                    <a:pt x="1413" y="1983"/>
                    <a:pt x="1" y="1983"/>
                  </a:cubicBezTo>
                  <a:cubicBezTo>
                    <a:pt x="1413" y="1983"/>
                    <a:pt x="3093" y="1143"/>
                    <a:pt x="4068" y="0"/>
                  </a:cubicBezTo>
                  <a:close/>
                </a:path>
              </a:pathLst>
            </a:custGeom>
            <a:solidFill>
              <a:srgbClr val="865F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" name="Google Shape;855;p31">
              <a:extLst>
                <a:ext uri="{FF2B5EF4-FFF2-40B4-BE49-F238E27FC236}">
                  <a16:creationId xmlns:a16="http://schemas.microsoft.com/office/drawing/2014/main" id="{91A59F9D-AD18-48D3-B9E8-77BA0F1FD3C1}"/>
                </a:ext>
              </a:extLst>
            </p:cNvPr>
            <p:cNvSpPr/>
            <p:nvPr/>
          </p:nvSpPr>
          <p:spPr>
            <a:xfrm>
              <a:off x="5854333" y="3344573"/>
              <a:ext cx="31" cy="4193"/>
            </a:xfrm>
            <a:custGeom>
              <a:avLst/>
              <a:gdLst/>
              <a:ahLst/>
              <a:cxnLst/>
              <a:rect l="l" t="t" r="r" b="b"/>
              <a:pathLst>
                <a:path w="1" h="135" extrusionOk="0">
                  <a:moveTo>
                    <a:pt x="0" y="0"/>
                  </a:moveTo>
                  <a:lnTo>
                    <a:pt x="0" y="0"/>
                  </a:lnTo>
                  <a:lnTo>
                    <a:pt x="0" y="135"/>
                  </a:lnTo>
                  <a:lnTo>
                    <a:pt x="0" y="135"/>
                  </a:lnTo>
                  <a:close/>
                </a:path>
              </a:pathLst>
            </a:custGeom>
            <a:solidFill>
              <a:srgbClr val="A9928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" name="Google Shape;856;p31">
              <a:extLst>
                <a:ext uri="{FF2B5EF4-FFF2-40B4-BE49-F238E27FC236}">
                  <a16:creationId xmlns:a16="http://schemas.microsoft.com/office/drawing/2014/main" id="{9FA72179-C8DC-404E-86D0-508BA5E3EB2D}"/>
                </a:ext>
              </a:extLst>
            </p:cNvPr>
            <p:cNvSpPr/>
            <p:nvPr/>
          </p:nvSpPr>
          <p:spPr>
            <a:xfrm>
              <a:off x="5854333" y="3276272"/>
              <a:ext cx="43639" cy="72494"/>
            </a:xfrm>
            <a:custGeom>
              <a:avLst/>
              <a:gdLst/>
              <a:ahLst/>
              <a:cxnLst/>
              <a:rect l="l" t="t" r="r" b="b"/>
              <a:pathLst>
                <a:path w="1405" h="2334" extrusionOk="0">
                  <a:moveTo>
                    <a:pt x="1405" y="1"/>
                  </a:moveTo>
                  <a:lnTo>
                    <a:pt x="1405" y="1"/>
                  </a:lnTo>
                  <a:cubicBezTo>
                    <a:pt x="1103" y="837"/>
                    <a:pt x="701" y="1799"/>
                    <a:pt x="0" y="2199"/>
                  </a:cubicBezTo>
                  <a:lnTo>
                    <a:pt x="0" y="2334"/>
                  </a:lnTo>
                  <a:cubicBezTo>
                    <a:pt x="701" y="1800"/>
                    <a:pt x="1103" y="837"/>
                    <a:pt x="1405" y="1"/>
                  </a:cubicBezTo>
                  <a:close/>
                </a:path>
              </a:pathLst>
            </a:custGeom>
            <a:solidFill>
              <a:srgbClr val="6E47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" name="Google Shape;857;p31">
              <a:extLst>
                <a:ext uri="{FF2B5EF4-FFF2-40B4-BE49-F238E27FC236}">
                  <a16:creationId xmlns:a16="http://schemas.microsoft.com/office/drawing/2014/main" id="{6A7442B2-7FE0-4334-9BAA-31050FC2AD82}"/>
                </a:ext>
              </a:extLst>
            </p:cNvPr>
            <p:cNvSpPr/>
            <p:nvPr/>
          </p:nvSpPr>
          <p:spPr>
            <a:xfrm>
              <a:off x="5659120" y="3179644"/>
              <a:ext cx="1465664" cy="208817"/>
            </a:xfrm>
            <a:custGeom>
              <a:avLst/>
              <a:gdLst/>
              <a:ahLst/>
              <a:cxnLst/>
              <a:rect l="l" t="t" r="r" b="b"/>
              <a:pathLst>
                <a:path w="47188" h="6723" extrusionOk="0">
                  <a:moveTo>
                    <a:pt x="45372" y="4470"/>
                  </a:moveTo>
                  <a:cubicBezTo>
                    <a:pt x="45204" y="5613"/>
                    <a:pt x="44095" y="6722"/>
                    <a:pt x="42986" y="6722"/>
                  </a:cubicBezTo>
                  <a:lnTo>
                    <a:pt x="42683" y="6722"/>
                  </a:lnTo>
                  <a:cubicBezTo>
                    <a:pt x="42549" y="6722"/>
                    <a:pt x="42280" y="6722"/>
                    <a:pt x="42146" y="6588"/>
                  </a:cubicBezTo>
                  <a:lnTo>
                    <a:pt x="42146" y="6588"/>
                  </a:lnTo>
                  <a:cubicBezTo>
                    <a:pt x="42280" y="6722"/>
                    <a:pt x="42549" y="6722"/>
                    <a:pt x="42683" y="6722"/>
                  </a:cubicBezTo>
                  <a:lnTo>
                    <a:pt x="42986" y="6722"/>
                  </a:lnTo>
                  <a:cubicBezTo>
                    <a:pt x="44095" y="6722"/>
                    <a:pt x="45204" y="5613"/>
                    <a:pt x="45372" y="4470"/>
                  </a:cubicBezTo>
                  <a:close/>
                  <a:moveTo>
                    <a:pt x="1" y="135"/>
                  </a:moveTo>
                  <a:cubicBezTo>
                    <a:pt x="1" y="706"/>
                    <a:pt x="1" y="1109"/>
                    <a:pt x="135" y="1546"/>
                  </a:cubicBezTo>
                  <a:cubicBezTo>
                    <a:pt x="673" y="2521"/>
                    <a:pt x="1379" y="3092"/>
                    <a:pt x="2521" y="3092"/>
                  </a:cubicBezTo>
                  <a:lnTo>
                    <a:pt x="2656" y="3092"/>
                  </a:lnTo>
                  <a:cubicBezTo>
                    <a:pt x="3059" y="3092"/>
                    <a:pt x="3630" y="3092"/>
                    <a:pt x="4034" y="2790"/>
                  </a:cubicBezTo>
                  <a:lnTo>
                    <a:pt x="4034" y="2790"/>
                  </a:lnTo>
                  <a:cubicBezTo>
                    <a:pt x="3630" y="3092"/>
                    <a:pt x="3059" y="3092"/>
                    <a:pt x="2656" y="3092"/>
                  </a:cubicBezTo>
                  <a:lnTo>
                    <a:pt x="2521" y="3092"/>
                  </a:lnTo>
                  <a:cubicBezTo>
                    <a:pt x="1379" y="3092"/>
                    <a:pt x="673" y="2521"/>
                    <a:pt x="135" y="1546"/>
                  </a:cubicBezTo>
                  <a:cubicBezTo>
                    <a:pt x="1" y="1109"/>
                    <a:pt x="1" y="706"/>
                    <a:pt x="1" y="135"/>
                  </a:cubicBezTo>
                  <a:close/>
                  <a:moveTo>
                    <a:pt x="47187" y="0"/>
                  </a:moveTo>
                  <a:cubicBezTo>
                    <a:pt x="47053" y="1412"/>
                    <a:pt x="46347" y="2924"/>
                    <a:pt x="44935" y="3227"/>
                  </a:cubicBezTo>
                  <a:lnTo>
                    <a:pt x="44935" y="3227"/>
                  </a:lnTo>
                  <a:cubicBezTo>
                    <a:pt x="46347" y="2924"/>
                    <a:pt x="47053" y="1412"/>
                    <a:pt x="47187" y="0"/>
                  </a:cubicBezTo>
                  <a:close/>
                </a:path>
              </a:pathLst>
            </a:custGeom>
            <a:solidFill>
              <a:srgbClr val="CDC4C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" name="Google Shape;858;p31">
              <a:extLst>
                <a:ext uri="{FF2B5EF4-FFF2-40B4-BE49-F238E27FC236}">
                  <a16:creationId xmlns:a16="http://schemas.microsoft.com/office/drawing/2014/main" id="{FBAE211A-A539-4482-AC1D-05BE1FC5B5B7}"/>
                </a:ext>
              </a:extLst>
            </p:cNvPr>
            <p:cNvSpPr/>
            <p:nvPr/>
          </p:nvSpPr>
          <p:spPr>
            <a:xfrm>
              <a:off x="6968149" y="3384237"/>
              <a:ext cx="31" cy="31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1"/>
                  </a:moveTo>
                  <a:lnTo>
                    <a:pt x="1" y="1"/>
                  </a:lnTo>
                  <a:lnTo>
                    <a:pt x="1" y="1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865F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" name="Google Shape;859;p31">
              <a:extLst>
                <a:ext uri="{FF2B5EF4-FFF2-40B4-BE49-F238E27FC236}">
                  <a16:creationId xmlns:a16="http://schemas.microsoft.com/office/drawing/2014/main" id="{69136F04-B278-4651-91CE-B04F35DC8E10}"/>
                </a:ext>
              </a:extLst>
            </p:cNvPr>
            <p:cNvSpPr/>
            <p:nvPr/>
          </p:nvSpPr>
          <p:spPr>
            <a:xfrm>
              <a:off x="6880497" y="3314289"/>
              <a:ext cx="87683" cy="69978"/>
            </a:xfrm>
            <a:custGeom>
              <a:avLst/>
              <a:gdLst/>
              <a:ahLst/>
              <a:cxnLst/>
              <a:rect l="l" t="t" r="r" b="b"/>
              <a:pathLst>
                <a:path w="2823" h="2253" extrusionOk="0">
                  <a:moveTo>
                    <a:pt x="0" y="1"/>
                  </a:moveTo>
                  <a:cubicBezTo>
                    <a:pt x="1411" y="270"/>
                    <a:pt x="1680" y="1816"/>
                    <a:pt x="2823" y="2253"/>
                  </a:cubicBezTo>
                  <a:cubicBezTo>
                    <a:pt x="1680" y="1681"/>
                    <a:pt x="1411" y="270"/>
                    <a:pt x="0" y="1"/>
                  </a:cubicBezTo>
                  <a:close/>
                </a:path>
              </a:pathLst>
            </a:custGeom>
            <a:solidFill>
              <a:srgbClr val="6E47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" name="Google Shape;860;p31">
              <a:extLst>
                <a:ext uri="{FF2B5EF4-FFF2-40B4-BE49-F238E27FC236}">
                  <a16:creationId xmlns:a16="http://schemas.microsoft.com/office/drawing/2014/main" id="{131FC39D-6FAE-4E39-91F9-5F67F8A05362}"/>
                </a:ext>
              </a:extLst>
            </p:cNvPr>
            <p:cNvSpPr/>
            <p:nvPr/>
          </p:nvSpPr>
          <p:spPr>
            <a:xfrm>
              <a:off x="5659120" y="2836212"/>
              <a:ext cx="1465664" cy="552249"/>
            </a:xfrm>
            <a:custGeom>
              <a:avLst/>
              <a:gdLst/>
              <a:ahLst/>
              <a:cxnLst/>
              <a:rect l="l" t="t" r="r" b="b"/>
              <a:pathLst>
                <a:path w="47188" h="17780" extrusionOk="0">
                  <a:moveTo>
                    <a:pt x="2084" y="7260"/>
                  </a:moveTo>
                  <a:cubicBezTo>
                    <a:pt x="2009" y="7294"/>
                    <a:pt x="1935" y="7334"/>
                    <a:pt x="1862" y="7377"/>
                  </a:cubicBezTo>
                  <a:lnTo>
                    <a:pt x="1862" y="7377"/>
                  </a:lnTo>
                  <a:cubicBezTo>
                    <a:pt x="1913" y="7328"/>
                    <a:pt x="1999" y="7260"/>
                    <a:pt x="2084" y="7260"/>
                  </a:cubicBezTo>
                  <a:close/>
                  <a:moveTo>
                    <a:pt x="28837" y="0"/>
                  </a:moveTo>
                  <a:cubicBezTo>
                    <a:pt x="28568" y="0"/>
                    <a:pt x="28400" y="0"/>
                    <a:pt x="28265" y="135"/>
                  </a:cubicBezTo>
                  <a:cubicBezTo>
                    <a:pt x="27156" y="1546"/>
                    <a:pt x="25745" y="2521"/>
                    <a:pt x="24064" y="3058"/>
                  </a:cubicBezTo>
                  <a:cubicBezTo>
                    <a:pt x="23661" y="3058"/>
                    <a:pt x="23090" y="3361"/>
                    <a:pt x="22518" y="3361"/>
                  </a:cubicBezTo>
                  <a:cubicBezTo>
                    <a:pt x="21981" y="3361"/>
                    <a:pt x="21544" y="3227"/>
                    <a:pt x="21275" y="2790"/>
                  </a:cubicBezTo>
                  <a:lnTo>
                    <a:pt x="21275" y="2655"/>
                  </a:lnTo>
                  <a:cubicBezTo>
                    <a:pt x="21140" y="2386"/>
                    <a:pt x="20838" y="2084"/>
                    <a:pt x="20569" y="2084"/>
                  </a:cubicBezTo>
                  <a:cubicBezTo>
                    <a:pt x="20435" y="2084"/>
                    <a:pt x="20300" y="2084"/>
                    <a:pt x="20166" y="2218"/>
                  </a:cubicBezTo>
                  <a:cubicBezTo>
                    <a:pt x="19326" y="2655"/>
                    <a:pt x="18317" y="3058"/>
                    <a:pt x="17477" y="3058"/>
                  </a:cubicBezTo>
                  <a:cubicBezTo>
                    <a:pt x="17343" y="3058"/>
                    <a:pt x="17074" y="2924"/>
                    <a:pt x="16939" y="2924"/>
                  </a:cubicBezTo>
                  <a:cubicBezTo>
                    <a:pt x="16099" y="2790"/>
                    <a:pt x="15797" y="2386"/>
                    <a:pt x="15662" y="2084"/>
                  </a:cubicBezTo>
                  <a:cubicBezTo>
                    <a:pt x="15528" y="1815"/>
                    <a:pt x="15259" y="1681"/>
                    <a:pt x="14956" y="1681"/>
                  </a:cubicBezTo>
                  <a:cubicBezTo>
                    <a:pt x="14822" y="1681"/>
                    <a:pt x="14553" y="1681"/>
                    <a:pt x="14419" y="1949"/>
                  </a:cubicBezTo>
                  <a:cubicBezTo>
                    <a:pt x="13847" y="2790"/>
                    <a:pt x="13007" y="3630"/>
                    <a:pt x="12032" y="4067"/>
                  </a:cubicBezTo>
                  <a:cubicBezTo>
                    <a:pt x="11058" y="4336"/>
                    <a:pt x="10083" y="4907"/>
                    <a:pt x="9377" y="5747"/>
                  </a:cubicBezTo>
                  <a:cubicBezTo>
                    <a:pt x="9075" y="6150"/>
                    <a:pt x="8672" y="6419"/>
                    <a:pt x="8403" y="6419"/>
                  </a:cubicBezTo>
                  <a:cubicBezTo>
                    <a:pt x="7966" y="6419"/>
                    <a:pt x="7562" y="6150"/>
                    <a:pt x="7126" y="5445"/>
                  </a:cubicBezTo>
                  <a:cubicBezTo>
                    <a:pt x="6991" y="5176"/>
                    <a:pt x="6857" y="4739"/>
                    <a:pt x="6857" y="4470"/>
                  </a:cubicBezTo>
                  <a:cubicBezTo>
                    <a:pt x="6722" y="4067"/>
                    <a:pt x="6420" y="3764"/>
                    <a:pt x="6151" y="3764"/>
                  </a:cubicBezTo>
                  <a:cubicBezTo>
                    <a:pt x="6017" y="3764"/>
                    <a:pt x="6017" y="3764"/>
                    <a:pt x="6017" y="3899"/>
                  </a:cubicBezTo>
                  <a:lnTo>
                    <a:pt x="5176" y="3899"/>
                  </a:lnTo>
                  <a:cubicBezTo>
                    <a:pt x="4034" y="3764"/>
                    <a:pt x="3361" y="3361"/>
                    <a:pt x="2790" y="2218"/>
                  </a:cubicBezTo>
                  <a:cubicBezTo>
                    <a:pt x="2656" y="1815"/>
                    <a:pt x="2656" y="1378"/>
                    <a:pt x="2656" y="840"/>
                  </a:cubicBezTo>
                  <a:cubicBezTo>
                    <a:pt x="2084" y="1546"/>
                    <a:pt x="1815" y="2218"/>
                    <a:pt x="1681" y="3058"/>
                  </a:cubicBezTo>
                  <a:cubicBezTo>
                    <a:pt x="1513" y="3495"/>
                    <a:pt x="1110" y="4907"/>
                    <a:pt x="1110" y="6016"/>
                  </a:cubicBezTo>
                  <a:cubicBezTo>
                    <a:pt x="1110" y="6708"/>
                    <a:pt x="1239" y="7400"/>
                    <a:pt x="1783" y="7427"/>
                  </a:cubicBezTo>
                  <a:lnTo>
                    <a:pt x="1783" y="7427"/>
                  </a:lnTo>
                  <a:cubicBezTo>
                    <a:pt x="707" y="8131"/>
                    <a:pt x="1" y="9774"/>
                    <a:pt x="1" y="11192"/>
                  </a:cubicBezTo>
                  <a:cubicBezTo>
                    <a:pt x="1" y="11763"/>
                    <a:pt x="1" y="12166"/>
                    <a:pt x="135" y="12603"/>
                  </a:cubicBezTo>
                  <a:cubicBezTo>
                    <a:pt x="673" y="13578"/>
                    <a:pt x="1379" y="14149"/>
                    <a:pt x="2521" y="14149"/>
                  </a:cubicBezTo>
                  <a:lnTo>
                    <a:pt x="2656" y="14149"/>
                  </a:lnTo>
                  <a:cubicBezTo>
                    <a:pt x="3059" y="14149"/>
                    <a:pt x="3630" y="14149"/>
                    <a:pt x="4034" y="13847"/>
                  </a:cubicBezTo>
                  <a:lnTo>
                    <a:pt x="4034" y="14284"/>
                  </a:lnTo>
                  <a:cubicBezTo>
                    <a:pt x="4034" y="14687"/>
                    <a:pt x="4202" y="15258"/>
                    <a:pt x="4471" y="15662"/>
                  </a:cubicBezTo>
                  <a:cubicBezTo>
                    <a:pt x="4874" y="16367"/>
                    <a:pt x="5311" y="16670"/>
                    <a:pt x="5714" y="16670"/>
                  </a:cubicBezTo>
                  <a:cubicBezTo>
                    <a:pt x="5882" y="16670"/>
                    <a:pt x="6151" y="16502"/>
                    <a:pt x="6285" y="16367"/>
                  </a:cubicBezTo>
                  <a:cubicBezTo>
                    <a:pt x="6991" y="15964"/>
                    <a:pt x="7394" y="14990"/>
                    <a:pt x="7697" y="14149"/>
                  </a:cubicBezTo>
                  <a:cubicBezTo>
                    <a:pt x="7966" y="14418"/>
                    <a:pt x="8403" y="14418"/>
                    <a:pt x="8672" y="14418"/>
                  </a:cubicBezTo>
                  <a:cubicBezTo>
                    <a:pt x="10352" y="14418"/>
                    <a:pt x="11898" y="12301"/>
                    <a:pt x="12436" y="10923"/>
                  </a:cubicBezTo>
                  <a:cubicBezTo>
                    <a:pt x="13007" y="11763"/>
                    <a:pt x="12873" y="12301"/>
                    <a:pt x="13444" y="12872"/>
                  </a:cubicBezTo>
                  <a:cubicBezTo>
                    <a:pt x="13578" y="13007"/>
                    <a:pt x="13847" y="13141"/>
                    <a:pt x="14284" y="13141"/>
                  </a:cubicBezTo>
                  <a:cubicBezTo>
                    <a:pt x="14419" y="13309"/>
                    <a:pt x="14688" y="13309"/>
                    <a:pt x="14822" y="13309"/>
                  </a:cubicBezTo>
                  <a:cubicBezTo>
                    <a:pt x="16234" y="13309"/>
                    <a:pt x="17914" y="12469"/>
                    <a:pt x="18889" y="11326"/>
                  </a:cubicBezTo>
                  <a:lnTo>
                    <a:pt x="18889" y="11326"/>
                  </a:lnTo>
                  <a:cubicBezTo>
                    <a:pt x="18620" y="11763"/>
                    <a:pt x="18485" y="12166"/>
                    <a:pt x="18485" y="12603"/>
                  </a:cubicBezTo>
                  <a:cubicBezTo>
                    <a:pt x="18485" y="12738"/>
                    <a:pt x="18620" y="12872"/>
                    <a:pt x="18620" y="13007"/>
                  </a:cubicBezTo>
                  <a:cubicBezTo>
                    <a:pt x="18889" y="13444"/>
                    <a:pt x="19326" y="13578"/>
                    <a:pt x="19863" y="13578"/>
                  </a:cubicBezTo>
                  <a:cubicBezTo>
                    <a:pt x="20435" y="13578"/>
                    <a:pt x="21006" y="13444"/>
                    <a:pt x="21409" y="13309"/>
                  </a:cubicBezTo>
                  <a:cubicBezTo>
                    <a:pt x="22518" y="12872"/>
                    <a:pt x="23527" y="12301"/>
                    <a:pt x="24501" y="11629"/>
                  </a:cubicBezTo>
                  <a:cubicBezTo>
                    <a:pt x="25207" y="10923"/>
                    <a:pt x="25879" y="10217"/>
                    <a:pt x="26451" y="9377"/>
                  </a:cubicBezTo>
                  <a:lnTo>
                    <a:pt x="26451" y="9646"/>
                  </a:lnTo>
                  <a:cubicBezTo>
                    <a:pt x="26451" y="11057"/>
                    <a:pt x="28265" y="11898"/>
                    <a:pt x="29677" y="11898"/>
                  </a:cubicBezTo>
                  <a:cubicBezTo>
                    <a:pt x="30652" y="11898"/>
                    <a:pt x="31357" y="11461"/>
                    <a:pt x="31626" y="10788"/>
                  </a:cubicBezTo>
                  <a:lnTo>
                    <a:pt x="31626" y="10788"/>
                  </a:lnTo>
                  <a:cubicBezTo>
                    <a:pt x="31492" y="11192"/>
                    <a:pt x="31492" y="11763"/>
                    <a:pt x="31357" y="12301"/>
                  </a:cubicBezTo>
                  <a:cubicBezTo>
                    <a:pt x="31357" y="13309"/>
                    <a:pt x="31357" y="14418"/>
                    <a:pt x="31929" y="15393"/>
                  </a:cubicBezTo>
                  <a:cubicBezTo>
                    <a:pt x="32601" y="16233"/>
                    <a:pt x="33307" y="16670"/>
                    <a:pt x="34147" y="16670"/>
                  </a:cubicBezTo>
                  <a:cubicBezTo>
                    <a:pt x="34584" y="16670"/>
                    <a:pt x="35122" y="16502"/>
                    <a:pt x="35693" y="16233"/>
                  </a:cubicBezTo>
                  <a:cubicBezTo>
                    <a:pt x="36533" y="15662"/>
                    <a:pt x="37373" y="15258"/>
                    <a:pt x="38482" y="15258"/>
                  </a:cubicBezTo>
                  <a:cubicBezTo>
                    <a:pt x="38785" y="15258"/>
                    <a:pt x="39054" y="15258"/>
                    <a:pt x="39323" y="15393"/>
                  </a:cubicBezTo>
                  <a:cubicBezTo>
                    <a:pt x="40734" y="15662"/>
                    <a:pt x="41003" y="17073"/>
                    <a:pt x="42146" y="17645"/>
                  </a:cubicBezTo>
                  <a:cubicBezTo>
                    <a:pt x="42280" y="17779"/>
                    <a:pt x="42549" y="17779"/>
                    <a:pt x="42683" y="17779"/>
                  </a:cubicBezTo>
                  <a:lnTo>
                    <a:pt x="42986" y="17779"/>
                  </a:lnTo>
                  <a:cubicBezTo>
                    <a:pt x="44095" y="17779"/>
                    <a:pt x="45204" y="16670"/>
                    <a:pt x="45372" y="15527"/>
                  </a:cubicBezTo>
                  <a:cubicBezTo>
                    <a:pt x="45372" y="15124"/>
                    <a:pt x="45204" y="14687"/>
                    <a:pt x="44935" y="14284"/>
                  </a:cubicBezTo>
                  <a:cubicBezTo>
                    <a:pt x="46347" y="13981"/>
                    <a:pt x="47053" y="12469"/>
                    <a:pt x="47187" y="11057"/>
                  </a:cubicBezTo>
                  <a:lnTo>
                    <a:pt x="47187" y="9646"/>
                  </a:lnTo>
                  <a:cubicBezTo>
                    <a:pt x="47053" y="9242"/>
                    <a:pt x="47187" y="9108"/>
                    <a:pt x="47053" y="8806"/>
                  </a:cubicBezTo>
                  <a:cubicBezTo>
                    <a:pt x="46750" y="8402"/>
                    <a:pt x="46044" y="8402"/>
                    <a:pt x="46044" y="8100"/>
                  </a:cubicBezTo>
                  <a:lnTo>
                    <a:pt x="46044" y="7965"/>
                  </a:lnTo>
                  <a:cubicBezTo>
                    <a:pt x="46044" y="7831"/>
                    <a:pt x="46044" y="7696"/>
                    <a:pt x="46212" y="7428"/>
                  </a:cubicBezTo>
                  <a:lnTo>
                    <a:pt x="46212" y="7428"/>
                  </a:lnTo>
                  <a:cubicBezTo>
                    <a:pt x="46044" y="7562"/>
                    <a:pt x="45775" y="7562"/>
                    <a:pt x="45641" y="7562"/>
                  </a:cubicBezTo>
                  <a:lnTo>
                    <a:pt x="45372" y="7562"/>
                  </a:lnTo>
                  <a:cubicBezTo>
                    <a:pt x="43826" y="7428"/>
                    <a:pt x="43524" y="5445"/>
                    <a:pt x="42011" y="5041"/>
                  </a:cubicBezTo>
                  <a:cubicBezTo>
                    <a:pt x="41709" y="5041"/>
                    <a:pt x="41440" y="4907"/>
                    <a:pt x="41171" y="4907"/>
                  </a:cubicBezTo>
                  <a:cubicBezTo>
                    <a:pt x="40028" y="4907"/>
                    <a:pt x="39188" y="5445"/>
                    <a:pt x="38348" y="5882"/>
                  </a:cubicBezTo>
                  <a:cubicBezTo>
                    <a:pt x="37810" y="6150"/>
                    <a:pt x="37239" y="6419"/>
                    <a:pt x="36802" y="6419"/>
                  </a:cubicBezTo>
                  <a:cubicBezTo>
                    <a:pt x="35962" y="6419"/>
                    <a:pt x="35290" y="6016"/>
                    <a:pt x="34584" y="5041"/>
                  </a:cubicBezTo>
                  <a:cubicBezTo>
                    <a:pt x="34012" y="4201"/>
                    <a:pt x="34012" y="3227"/>
                    <a:pt x="34012" y="2218"/>
                  </a:cubicBezTo>
                  <a:cubicBezTo>
                    <a:pt x="34012" y="1815"/>
                    <a:pt x="33744" y="1378"/>
                    <a:pt x="33307" y="1378"/>
                  </a:cubicBezTo>
                  <a:lnTo>
                    <a:pt x="33172" y="1546"/>
                  </a:lnTo>
                  <a:lnTo>
                    <a:pt x="32332" y="1546"/>
                  </a:lnTo>
                  <a:cubicBezTo>
                    <a:pt x="31223" y="1546"/>
                    <a:pt x="29946" y="1109"/>
                    <a:pt x="29408" y="269"/>
                  </a:cubicBezTo>
                  <a:cubicBezTo>
                    <a:pt x="29240" y="0"/>
                    <a:pt x="28971" y="0"/>
                    <a:pt x="28837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" name="Google Shape;861;p31">
              <a:extLst>
                <a:ext uri="{FF2B5EF4-FFF2-40B4-BE49-F238E27FC236}">
                  <a16:creationId xmlns:a16="http://schemas.microsoft.com/office/drawing/2014/main" id="{461FF0F9-5896-4560-8CB8-6C0C41CDF6D4}"/>
                </a:ext>
              </a:extLst>
            </p:cNvPr>
            <p:cNvSpPr/>
            <p:nvPr/>
          </p:nvSpPr>
          <p:spPr>
            <a:xfrm>
              <a:off x="6133036" y="3492792"/>
              <a:ext cx="178533" cy="122190"/>
            </a:xfrm>
            <a:custGeom>
              <a:avLst/>
              <a:gdLst/>
              <a:ahLst/>
              <a:cxnLst/>
              <a:rect l="l" t="t" r="r" b="b"/>
              <a:pathLst>
                <a:path w="5748" h="3934" extrusionOk="0">
                  <a:moveTo>
                    <a:pt x="5311" y="1"/>
                  </a:moveTo>
                  <a:cubicBezTo>
                    <a:pt x="5042" y="1"/>
                    <a:pt x="4740" y="270"/>
                    <a:pt x="4740" y="572"/>
                  </a:cubicBezTo>
                  <a:cubicBezTo>
                    <a:pt x="4740" y="1816"/>
                    <a:pt x="3765" y="2790"/>
                    <a:pt x="2522" y="2925"/>
                  </a:cubicBezTo>
                  <a:cubicBezTo>
                    <a:pt x="2407" y="2958"/>
                    <a:pt x="2293" y="2973"/>
                    <a:pt x="2179" y="2973"/>
                  </a:cubicBezTo>
                  <a:cubicBezTo>
                    <a:pt x="1723" y="2973"/>
                    <a:pt x="1271" y="2737"/>
                    <a:pt x="841" y="2522"/>
                  </a:cubicBezTo>
                  <a:cubicBezTo>
                    <a:pt x="802" y="2482"/>
                    <a:pt x="736" y="2466"/>
                    <a:pt x="660" y="2466"/>
                  </a:cubicBezTo>
                  <a:cubicBezTo>
                    <a:pt x="477" y="2466"/>
                    <a:pt x="230" y="2561"/>
                    <a:pt x="135" y="2656"/>
                  </a:cubicBezTo>
                  <a:cubicBezTo>
                    <a:pt x="1" y="2925"/>
                    <a:pt x="135" y="3227"/>
                    <a:pt x="270" y="3362"/>
                  </a:cubicBezTo>
                  <a:cubicBezTo>
                    <a:pt x="841" y="3765"/>
                    <a:pt x="1547" y="3933"/>
                    <a:pt x="2219" y="3933"/>
                  </a:cubicBezTo>
                  <a:lnTo>
                    <a:pt x="2656" y="3933"/>
                  </a:lnTo>
                  <a:cubicBezTo>
                    <a:pt x="4336" y="3765"/>
                    <a:pt x="5748" y="2253"/>
                    <a:pt x="5748" y="572"/>
                  </a:cubicBezTo>
                  <a:cubicBezTo>
                    <a:pt x="5748" y="270"/>
                    <a:pt x="5580" y="1"/>
                    <a:pt x="531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" name="Google Shape;862;p31">
              <a:extLst>
                <a:ext uri="{FF2B5EF4-FFF2-40B4-BE49-F238E27FC236}">
                  <a16:creationId xmlns:a16="http://schemas.microsoft.com/office/drawing/2014/main" id="{FA6B455F-977B-4B36-A84A-B37881BE2563}"/>
                </a:ext>
              </a:extLst>
            </p:cNvPr>
            <p:cNvSpPr/>
            <p:nvPr/>
          </p:nvSpPr>
          <p:spPr>
            <a:xfrm>
              <a:off x="6337660" y="3256735"/>
              <a:ext cx="234908" cy="209376"/>
            </a:xfrm>
            <a:custGeom>
              <a:avLst/>
              <a:gdLst/>
              <a:ahLst/>
              <a:cxnLst/>
              <a:rect l="l" t="t" r="r" b="b"/>
              <a:pathLst>
                <a:path w="7563" h="6741" extrusionOk="0">
                  <a:moveTo>
                    <a:pt x="3777" y="0"/>
                  </a:moveTo>
                  <a:cubicBezTo>
                    <a:pt x="2799" y="0"/>
                    <a:pt x="1814" y="426"/>
                    <a:pt x="1109" y="1283"/>
                  </a:cubicBezTo>
                  <a:cubicBezTo>
                    <a:pt x="0" y="2694"/>
                    <a:pt x="269" y="4811"/>
                    <a:pt x="1681" y="6055"/>
                  </a:cubicBezTo>
                  <a:cubicBezTo>
                    <a:pt x="2312" y="6518"/>
                    <a:pt x="3048" y="6741"/>
                    <a:pt x="3773" y="6741"/>
                  </a:cubicBezTo>
                  <a:cubicBezTo>
                    <a:pt x="4785" y="6741"/>
                    <a:pt x="5773" y="6306"/>
                    <a:pt x="6419" y="5484"/>
                  </a:cubicBezTo>
                  <a:cubicBezTo>
                    <a:pt x="7562" y="3971"/>
                    <a:pt x="7394" y="1854"/>
                    <a:pt x="5882" y="745"/>
                  </a:cubicBezTo>
                  <a:cubicBezTo>
                    <a:pt x="5270" y="249"/>
                    <a:pt x="4525" y="0"/>
                    <a:pt x="377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" name="Google Shape;863;p31">
              <a:extLst>
                <a:ext uri="{FF2B5EF4-FFF2-40B4-BE49-F238E27FC236}">
                  <a16:creationId xmlns:a16="http://schemas.microsoft.com/office/drawing/2014/main" id="{1541C5F9-30C1-4920-B005-4847AA260ADD}"/>
                </a:ext>
              </a:extLst>
            </p:cNvPr>
            <p:cNvSpPr/>
            <p:nvPr/>
          </p:nvSpPr>
          <p:spPr>
            <a:xfrm>
              <a:off x="6384622" y="3440611"/>
              <a:ext cx="266216" cy="134677"/>
            </a:xfrm>
            <a:custGeom>
              <a:avLst/>
              <a:gdLst/>
              <a:ahLst/>
              <a:cxnLst/>
              <a:rect l="l" t="t" r="r" b="b"/>
              <a:pathLst>
                <a:path w="8571" h="4336" extrusionOk="0">
                  <a:moveTo>
                    <a:pt x="4202" y="0"/>
                  </a:moveTo>
                  <a:cubicBezTo>
                    <a:pt x="1983" y="135"/>
                    <a:pt x="1" y="1110"/>
                    <a:pt x="169" y="2252"/>
                  </a:cubicBezTo>
                  <a:cubicBezTo>
                    <a:pt x="169" y="3496"/>
                    <a:pt x="1983" y="4336"/>
                    <a:pt x="4370" y="4336"/>
                  </a:cubicBezTo>
                  <a:cubicBezTo>
                    <a:pt x="6588" y="4202"/>
                    <a:pt x="8571" y="3227"/>
                    <a:pt x="8403" y="2084"/>
                  </a:cubicBezTo>
                  <a:cubicBezTo>
                    <a:pt x="8403" y="841"/>
                    <a:pt x="6588" y="0"/>
                    <a:pt x="4202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" name="Google Shape;864;p31">
              <a:extLst>
                <a:ext uri="{FF2B5EF4-FFF2-40B4-BE49-F238E27FC236}">
                  <a16:creationId xmlns:a16="http://schemas.microsoft.com/office/drawing/2014/main" id="{0AC89F5C-6032-42B3-BE34-1BF79B2939BD}"/>
                </a:ext>
              </a:extLst>
            </p:cNvPr>
            <p:cNvSpPr/>
            <p:nvPr/>
          </p:nvSpPr>
          <p:spPr>
            <a:xfrm>
              <a:off x="5893997" y="3288416"/>
              <a:ext cx="217172" cy="192914"/>
            </a:xfrm>
            <a:custGeom>
              <a:avLst/>
              <a:gdLst/>
              <a:ahLst/>
              <a:cxnLst/>
              <a:rect l="l" t="t" r="r" b="b"/>
              <a:pathLst>
                <a:path w="6992" h="6211" extrusionOk="0">
                  <a:moveTo>
                    <a:pt x="3413" y="1"/>
                  </a:moveTo>
                  <a:cubicBezTo>
                    <a:pt x="2734" y="1"/>
                    <a:pt x="2061" y="223"/>
                    <a:pt x="1513" y="699"/>
                  </a:cubicBezTo>
                  <a:cubicBezTo>
                    <a:pt x="135" y="1674"/>
                    <a:pt x="0" y="3623"/>
                    <a:pt x="975" y="5035"/>
                  </a:cubicBezTo>
                  <a:cubicBezTo>
                    <a:pt x="1593" y="5821"/>
                    <a:pt x="2470" y="6211"/>
                    <a:pt x="3371" y="6211"/>
                  </a:cubicBezTo>
                  <a:cubicBezTo>
                    <a:pt x="4088" y="6211"/>
                    <a:pt x="4819" y="5963"/>
                    <a:pt x="5445" y="5472"/>
                  </a:cubicBezTo>
                  <a:cubicBezTo>
                    <a:pt x="6722" y="4464"/>
                    <a:pt x="6991" y="2514"/>
                    <a:pt x="5882" y="1103"/>
                  </a:cubicBezTo>
                  <a:cubicBezTo>
                    <a:pt x="5230" y="393"/>
                    <a:pt x="4315" y="1"/>
                    <a:pt x="341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" name="Google Shape;865;p31">
              <a:extLst>
                <a:ext uri="{FF2B5EF4-FFF2-40B4-BE49-F238E27FC236}">
                  <a16:creationId xmlns:a16="http://schemas.microsoft.com/office/drawing/2014/main" id="{26E29FF5-E604-4426-A4A5-A021519F55DF}"/>
                </a:ext>
              </a:extLst>
            </p:cNvPr>
            <p:cNvSpPr/>
            <p:nvPr/>
          </p:nvSpPr>
          <p:spPr>
            <a:xfrm>
              <a:off x="5880424" y="3458346"/>
              <a:ext cx="182727" cy="121569"/>
            </a:xfrm>
            <a:custGeom>
              <a:avLst/>
              <a:gdLst/>
              <a:ahLst/>
              <a:cxnLst/>
              <a:rect l="l" t="t" r="r" b="b"/>
              <a:pathLst>
                <a:path w="5883" h="3914" extrusionOk="0">
                  <a:moveTo>
                    <a:pt x="1950" y="1"/>
                  </a:moveTo>
                  <a:cubicBezTo>
                    <a:pt x="1278" y="1"/>
                    <a:pt x="572" y="135"/>
                    <a:pt x="1" y="270"/>
                  </a:cubicBezTo>
                  <a:cubicBezTo>
                    <a:pt x="135" y="1110"/>
                    <a:pt x="135" y="1816"/>
                    <a:pt x="1" y="2656"/>
                  </a:cubicBezTo>
                  <a:lnTo>
                    <a:pt x="1" y="2925"/>
                  </a:lnTo>
                  <a:lnTo>
                    <a:pt x="1" y="3631"/>
                  </a:lnTo>
                  <a:cubicBezTo>
                    <a:pt x="572" y="3899"/>
                    <a:pt x="1278" y="3899"/>
                    <a:pt x="1950" y="3899"/>
                  </a:cubicBezTo>
                  <a:cubicBezTo>
                    <a:pt x="2100" y="3909"/>
                    <a:pt x="2248" y="3914"/>
                    <a:pt x="2394" y="3914"/>
                  </a:cubicBezTo>
                  <a:cubicBezTo>
                    <a:pt x="4315" y="3914"/>
                    <a:pt x="5882" y="3115"/>
                    <a:pt x="5882" y="2085"/>
                  </a:cubicBezTo>
                  <a:cubicBezTo>
                    <a:pt x="5882" y="1513"/>
                    <a:pt x="5479" y="975"/>
                    <a:pt x="4773" y="673"/>
                  </a:cubicBezTo>
                  <a:cubicBezTo>
                    <a:pt x="4067" y="270"/>
                    <a:pt x="3093" y="1"/>
                    <a:pt x="2118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" name="Google Shape;866;p31">
              <a:extLst>
                <a:ext uri="{FF2B5EF4-FFF2-40B4-BE49-F238E27FC236}">
                  <a16:creationId xmlns:a16="http://schemas.microsoft.com/office/drawing/2014/main" id="{B6D859BE-ABC8-4A42-B5B8-2D610C015540}"/>
                </a:ext>
              </a:extLst>
            </p:cNvPr>
            <p:cNvSpPr/>
            <p:nvPr/>
          </p:nvSpPr>
          <p:spPr>
            <a:xfrm>
              <a:off x="5858495" y="3818488"/>
              <a:ext cx="248481" cy="358775"/>
            </a:xfrm>
            <a:custGeom>
              <a:avLst/>
              <a:gdLst/>
              <a:ahLst/>
              <a:cxnLst/>
              <a:rect l="l" t="t" r="r" b="b"/>
              <a:pathLst>
                <a:path w="8000" h="11551" extrusionOk="0">
                  <a:moveTo>
                    <a:pt x="1" y="1"/>
                  </a:moveTo>
                  <a:lnTo>
                    <a:pt x="1" y="9815"/>
                  </a:lnTo>
                  <a:cubicBezTo>
                    <a:pt x="1" y="10251"/>
                    <a:pt x="135" y="10520"/>
                    <a:pt x="438" y="10655"/>
                  </a:cubicBezTo>
                  <a:cubicBezTo>
                    <a:pt x="1508" y="11271"/>
                    <a:pt x="2617" y="11551"/>
                    <a:pt x="3747" y="11551"/>
                  </a:cubicBezTo>
                  <a:cubicBezTo>
                    <a:pt x="4958" y="11551"/>
                    <a:pt x="6193" y="11229"/>
                    <a:pt x="7428" y="10655"/>
                  </a:cubicBezTo>
                  <a:cubicBezTo>
                    <a:pt x="7865" y="10520"/>
                    <a:pt x="8000" y="10251"/>
                    <a:pt x="8000" y="9815"/>
                  </a:cubicBezTo>
                  <a:lnTo>
                    <a:pt x="8000" y="1"/>
                  </a:lnTo>
                  <a:cubicBezTo>
                    <a:pt x="8000" y="707"/>
                    <a:pt x="6185" y="1144"/>
                    <a:pt x="4067" y="1144"/>
                  </a:cubicBezTo>
                  <a:cubicBezTo>
                    <a:pt x="1816" y="1144"/>
                    <a:pt x="1" y="707"/>
                    <a:pt x="1" y="1"/>
                  </a:cubicBezTo>
                  <a:close/>
                </a:path>
              </a:pathLst>
            </a:custGeom>
            <a:solidFill>
              <a:srgbClr val="74E2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" name="Google Shape;867;p31">
              <a:extLst>
                <a:ext uri="{FF2B5EF4-FFF2-40B4-BE49-F238E27FC236}">
                  <a16:creationId xmlns:a16="http://schemas.microsoft.com/office/drawing/2014/main" id="{B1310A9B-D552-4383-9D6A-72133004D72A}"/>
                </a:ext>
              </a:extLst>
            </p:cNvPr>
            <p:cNvSpPr/>
            <p:nvPr/>
          </p:nvSpPr>
          <p:spPr>
            <a:xfrm>
              <a:off x="5858495" y="3818488"/>
              <a:ext cx="248481" cy="357036"/>
            </a:xfrm>
            <a:custGeom>
              <a:avLst/>
              <a:gdLst/>
              <a:ahLst/>
              <a:cxnLst/>
              <a:rect l="l" t="t" r="r" b="b"/>
              <a:pathLst>
                <a:path w="8000" h="11495" extrusionOk="0">
                  <a:moveTo>
                    <a:pt x="8000" y="1"/>
                  </a:moveTo>
                  <a:lnTo>
                    <a:pt x="8000" y="1"/>
                  </a:lnTo>
                  <a:lnTo>
                    <a:pt x="8000" y="5210"/>
                  </a:lnTo>
                  <a:lnTo>
                    <a:pt x="8000" y="5210"/>
                  </a:lnTo>
                  <a:lnTo>
                    <a:pt x="8000" y="1"/>
                  </a:lnTo>
                  <a:close/>
                  <a:moveTo>
                    <a:pt x="1" y="1"/>
                  </a:moveTo>
                  <a:lnTo>
                    <a:pt x="1" y="9815"/>
                  </a:lnTo>
                  <a:cubicBezTo>
                    <a:pt x="1" y="10251"/>
                    <a:pt x="135" y="10520"/>
                    <a:pt x="438" y="10655"/>
                  </a:cubicBezTo>
                  <a:cubicBezTo>
                    <a:pt x="1547" y="11361"/>
                    <a:pt x="2656" y="11495"/>
                    <a:pt x="3799" y="11495"/>
                  </a:cubicBezTo>
                  <a:cubicBezTo>
                    <a:pt x="4908" y="11495"/>
                    <a:pt x="6185" y="11226"/>
                    <a:pt x="7428" y="10655"/>
                  </a:cubicBezTo>
                  <a:cubicBezTo>
                    <a:pt x="7865" y="10520"/>
                    <a:pt x="8000" y="10251"/>
                    <a:pt x="8000" y="9815"/>
                  </a:cubicBezTo>
                  <a:lnTo>
                    <a:pt x="8000" y="9680"/>
                  </a:lnTo>
                  <a:lnTo>
                    <a:pt x="8000" y="9680"/>
                  </a:lnTo>
                  <a:lnTo>
                    <a:pt x="8000" y="9815"/>
                  </a:lnTo>
                  <a:cubicBezTo>
                    <a:pt x="8000" y="10251"/>
                    <a:pt x="7865" y="10520"/>
                    <a:pt x="7428" y="10655"/>
                  </a:cubicBezTo>
                  <a:cubicBezTo>
                    <a:pt x="6185" y="11226"/>
                    <a:pt x="4908" y="11495"/>
                    <a:pt x="3799" y="11495"/>
                  </a:cubicBezTo>
                  <a:cubicBezTo>
                    <a:pt x="2656" y="11495"/>
                    <a:pt x="1547" y="11361"/>
                    <a:pt x="438" y="10655"/>
                  </a:cubicBezTo>
                  <a:cubicBezTo>
                    <a:pt x="135" y="10520"/>
                    <a:pt x="1" y="10251"/>
                    <a:pt x="1" y="9815"/>
                  </a:cubicBezTo>
                  <a:lnTo>
                    <a:pt x="1" y="1"/>
                  </a:lnTo>
                  <a:close/>
                </a:path>
              </a:pathLst>
            </a:custGeom>
            <a:solidFill>
              <a:srgbClr val="E7BB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" name="Google Shape;868;p31">
              <a:extLst>
                <a:ext uri="{FF2B5EF4-FFF2-40B4-BE49-F238E27FC236}">
                  <a16:creationId xmlns:a16="http://schemas.microsoft.com/office/drawing/2014/main" id="{258B552B-85A8-43D5-A6E8-31D6364C1A76}"/>
                </a:ext>
              </a:extLst>
            </p:cNvPr>
            <p:cNvSpPr/>
            <p:nvPr/>
          </p:nvSpPr>
          <p:spPr>
            <a:xfrm>
              <a:off x="6106945" y="3980311"/>
              <a:ext cx="31" cy="138870"/>
            </a:xfrm>
            <a:custGeom>
              <a:avLst/>
              <a:gdLst/>
              <a:ahLst/>
              <a:cxnLst/>
              <a:rect l="l" t="t" r="r" b="b"/>
              <a:pathLst>
                <a:path w="1" h="4471" extrusionOk="0">
                  <a:moveTo>
                    <a:pt x="1" y="0"/>
                  </a:moveTo>
                  <a:lnTo>
                    <a:pt x="1" y="4470"/>
                  </a:lnTo>
                  <a:lnTo>
                    <a:pt x="1" y="4470"/>
                  </a:lnTo>
                  <a:close/>
                </a:path>
              </a:pathLst>
            </a:custGeom>
            <a:solidFill>
              <a:srgbClr val="DB9F5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" name="Google Shape;869;p31">
              <a:extLst>
                <a:ext uri="{FF2B5EF4-FFF2-40B4-BE49-F238E27FC236}">
                  <a16:creationId xmlns:a16="http://schemas.microsoft.com/office/drawing/2014/main" id="{34CE13F7-D3FE-4868-A8C9-832F0B502D83}"/>
                </a:ext>
              </a:extLst>
            </p:cNvPr>
            <p:cNvSpPr/>
            <p:nvPr/>
          </p:nvSpPr>
          <p:spPr>
            <a:xfrm>
              <a:off x="6080855" y="3827899"/>
              <a:ext cx="26122" cy="12548"/>
            </a:xfrm>
            <a:custGeom>
              <a:avLst/>
              <a:gdLst/>
              <a:ahLst/>
              <a:cxnLst/>
              <a:rect l="l" t="t" r="r" b="b"/>
              <a:pathLst>
                <a:path w="841" h="404" extrusionOk="0">
                  <a:moveTo>
                    <a:pt x="841" y="0"/>
                  </a:moveTo>
                  <a:cubicBezTo>
                    <a:pt x="841" y="0"/>
                    <a:pt x="730" y="0"/>
                    <a:pt x="709" y="101"/>
                  </a:cubicBezTo>
                  <a:lnTo>
                    <a:pt x="709" y="101"/>
                  </a:lnTo>
                  <a:cubicBezTo>
                    <a:pt x="763" y="68"/>
                    <a:pt x="807" y="34"/>
                    <a:pt x="841" y="0"/>
                  </a:cubicBezTo>
                  <a:close/>
                  <a:moveTo>
                    <a:pt x="709" y="101"/>
                  </a:moveTo>
                  <a:lnTo>
                    <a:pt x="709" y="101"/>
                  </a:lnTo>
                  <a:cubicBezTo>
                    <a:pt x="609" y="164"/>
                    <a:pt x="476" y="227"/>
                    <a:pt x="317" y="289"/>
                  </a:cubicBezTo>
                  <a:lnTo>
                    <a:pt x="317" y="289"/>
                  </a:lnTo>
                  <a:cubicBezTo>
                    <a:pt x="469" y="248"/>
                    <a:pt x="605" y="215"/>
                    <a:pt x="706" y="135"/>
                  </a:cubicBezTo>
                  <a:cubicBezTo>
                    <a:pt x="706" y="122"/>
                    <a:pt x="707" y="111"/>
                    <a:pt x="709" y="101"/>
                  </a:cubicBezTo>
                  <a:close/>
                  <a:moveTo>
                    <a:pt x="317" y="289"/>
                  </a:moveTo>
                  <a:cubicBezTo>
                    <a:pt x="216" y="317"/>
                    <a:pt x="108" y="350"/>
                    <a:pt x="0" y="404"/>
                  </a:cubicBezTo>
                  <a:cubicBezTo>
                    <a:pt x="115" y="366"/>
                    <a:pt x="221" y="328"/>
                    <a:pt x="317" y="289"/>
                  </a:cubicBezTo>
                  <a:close/>
                </a:path>
              </a:pathLst>
            </a:custGeom>
            <a:solidFill>
              <a:srgbClr val="E7BB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" name="Google Shape;870;p31">
              <a:extLst>
                <a:ext uri="{FF2B5EF4-FFF2-40B4-BE49-F238E27FC236}">
                  <a16:creationId xmlns:a16="http://schemas.microsoft.com/office/drawing/2014/main" id="{93AFD013-D85E-43B9-8E95-BBA33BD9EC6E}"/>
                </a:ext>
              </a:extLst>
            </p:cNvPr>
            <p:cNvSpPr/>
            <p:nvPr/>
          </p:nvSpPr>
          <p:spPr>
            <a:xfrm>
              <a:off x="5858495" y="3827899"/>
              <a:ext cx="248481" cy="347625"/>
            </a:xfrm>
            <a:custGeom>
              <a:avLst/>
              <a:gdLst/>
              <a:ahLst/>
              <a:cxnLst/>
              <a:rect l="l" t="t" r="r" b="b"/>
              <a:pathLst>
                <a:path w="8000" h="11192" extrusionOk="0">
                  <a:moveTo>
                    <a:pt x="1" y="0"/>
                  </a:moveTo>
                  <a:lnTo>
                    <a:pt x="1" y="9512"/>
                  </a:lnTo>
                  <a:cubicBezTo>
                    <a:pt x="1" y="9948"/>
                    <a:pt x="135" y="10217"/>
                    <a:pt x="438" y="10352"/>
                  </a:cubicBezTo>
                  <a:cubicBezTo>
                    <a:pt x="1547" y="11058"/>
                    <a:pt x="2656" y="11192"/>
                    <a:pt x="3799" y="11192"/>
                  </a:cubicBezTo>
                  <a:cubicBezTo>
                    <a:pt x="4908" y="11192"/>
                    <a:pt x="6185" y="10923"/>
                    <a:pt x="7428" y="10352"/>
                  </a:cubicBezTo>
                  <a:cubicBezTo>
                    <a:pt x="7865" y="10217"/>
                    <a:pt x="8000" y="9948"/>
                    <a:pt x="8000" y="9512"/>
                  </a:cubicBezTo>
                  <a:lnTo>
                    <a:pt x="8000" y="9377"/>
                  </a:lnTo>
                  <a:lnTo>
                    <a:pt x="8000" y="4907"/>
                  </a:lnTo>
                  <a:lnTo>
                    <a:pt x="8000" y="0"/>
                  </a:lnTo>
                  <a:cubicBezTo>
                    <a:pt x="7865" y="135"/>
                    <a:pt x="7563" y="269"/>
                    <a:pt x="7159" y="404"/>
                  </a:cubicBezTo>
                  <a:lnTo>
                    <a:pt x="7025" y="404"/>
                  </a:lnTo>
                  <a:lnTo>
                    <a:pt x="7025" y="538"/>
                  </a:lnTo>
                  <a:lnTo>
                    <a:pt x="7025" y="7831"/>
                  </a:lnTo>
                  <a:cubicBezTo>
                    <a:pt x="7025" y="8268"/>
                    <a:pt x="6857" y="8537"/>
                    <a:pt x="6588" y="8671"/>
                  </a:cubicBezTo>
                  <a:cubicBezTo>
                    <a:pt x="5613" y="9243"/>
                    <a:pt x="4773" y="9646"/>
                    <a:pt x="3799" y="9646"/>
                  </a:cubicBezTo>
                  <a:cubicBezTo>
                    <a:pt x="2958" y="9646"/>
                    <a:pt x="2253" y="9377"/>
                    <a:pt x="1412" y="8806"/>
                  </a:cubicBezTo>
                  <a:cubicBezTo>
                    <a:pt x="1143" y="8537"/>
                    <a:pt x="975" y="8268"/>
                    <a:pt x="975" y="7831"/>
                  </a:cubicBezTo>
                  <a:lnTo>
                    <a:pt x="975" y="538"/>
                  </a:lnTo>
                  <a:lnTo>
                    <a:pt x="975" y="404"/>
                  </a:lnTo>
                  <a:lnTo>
                    <a:pt x="707" y="404"/>
                  </a:lnTo>
                  <a:cubicBezTo>
                    <a:pt x="438" y="269"/>
                    <a:pt x="135" y="135"/>
                    <a:pt x="1" y="0"/>
                  </a:cubicBezTo>
                  <a:close/>
                </a:path>
              </a:pathLst>
            </a:custGeom>
            <a:solidFill>
              <a:srgbClr val="3FB6D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" name="Google Shape;871;p31">
              <a:extLst>
                <a:ext uri="{FF2B5EF4-FFF2-40B4-BE49-F238E27FC236}">
                  <a16:creationId xmlns:a16="http://schemas.microsoft.com/office/drawing/2014/main" id="{A802342B-8757-4330-B820-2707940E809E}"/>
                </a:ext>
              </a:extLst>
            </p:cNvPr>
            <p:cNvSpPr/>
            <p:nvPr/>
          </p:nvSpPr>
          <p:spPr>
            <a:xfrm>
              <a:off x="5858495" y="3784042"/>
              <a:ext cx="248481" cy="69978"/>
            </a:xfrm>
            <a:custGeom>
              <a:avLst/>
              <a:gdLst/>
              <a:ahLst/>
              <a:cxnLst/>
              <a:rect l="l" t="t" r="r" b="b"/>
              <a:pathLst>
                <a:path w="8000" h="2253" extrusionOk="0">
                  <a:moveTo>
                    <a:pt x="4067" y="1"/>
                  </a:moveTo>
                  <a:cubicBezTo>
                    <a:pt x="1816" y="1"/>
                    <a:pt x="1" y="572"/>
                    <a:pt x="1" y="1110"/>
                  </a:cubicBezTo>
                  <a:cubicBezTo>
                    <a:pt x="1" y="1412"/>
                    <a:pt x="135" y="1547"/>
                    <a:pt x="438" y="1681"/>
                  </a:cubicBezTo>
                  <a:cubicBezTo>
                    <a:pt x="572" y="1816"/>
                    <a:pt x="841" y="1816"/>
                    <a:pt x="975" y="1816"/>
                  </a:cubicBezTo>
                  <a:lnTo>
                    <a:pt x="975" y="1950"/>
                  </a:lnTo>
                  <a:cubicBezTo>
                    <a:pt x="1681" y="2118"/>
                    <a:pt x="2824" y="2253"/>
                    <a:pt x="4067" y="2253"/>
                  </a:cubicBezTo>
                  <a:cubicBezTo>
                    <a:pt x="5177" y="2253"/>
                    <a:pt x="6319" y="2118"/>
                    <a:pt x="7025" y="1950"/>
                  </a:cubicBezTo>
                  <a:lnTo>
                    <a:pt x="7025" y="1816"/>
                  </a:lnTo>
                  <a:cubicBezTo>
                    <a:pt x="7159" y="1816"/>
                    <a:pt x="7428" y="1816"/>
                    <a:pt x="7563" y="1681"/>
                  </a:cubicBezTo>
                  <a:cubicBezTo>
                    <a:pt x="7865" y="1547"/>
                    <a:pt x="8000" y="1412"/>
                    <a:pt x="8000" y="1110"/>
                  </a:cubicBezTo>
                  <a:cubicBezTo>
                    <a:pt x="8000" y="572"/>
                    <a:pt x="6185" y="1"/>
                    <a:pt x="4067" y="1"/>
                  </a:cubicBezTo>
                  <a:close/>
                </a:path>
              </a:pathLst>
            </a:custGeom>
            <a:solidFill>
              <a:srgbClr val="3FB6D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" name="Google Shape;872;p31">
              <a:extLst>
                <a:ext uri="{FF2B5EF4-FFF2-40B4-BE49-F238E27FC236}">
                  <a16:creationId xmlns:a16="http://schemas.microsoft.com/office/drawing/2014/main" id="{B164154F-640C-4FE2-9B8D-FFF7D3ACF03C}"/>
                </a:ext>
              </a:extLst>
            </p:cNvPr>
            <p:cNvSpPr/>
            <p:nvPr/>
          </p:nvSpPr>
          <p:spPr>
            <a:xfrm>
              <a:off x="5872069" y="3797616"/>
              <a:ext cx="221334" cy="42832"/>
            </a:xfrm>
            <a:custGeom>
              <a:avLst/>
              <a:gdLst/>
              <a:ahLst/>
              <a:cxnLst/>
              <a:rect l="l" t="t" r="r" b="b"/>
              <a:pathLst>
                <a:path w="7126" h="1379" extrusionOk="0">
                  <a:moveTo>
                    <a:pt x="3630" y="1"/>
                  </a:moveTo>
                  <a:cubicBezTo>
                    <a:pt x="1816" y="1"/>
                    <a:pt x="404" y="538"/>
                    <a:pt x="1" y="1244"/>
                  </a:cubicBezTo>
                  <a:cubicBezTo>
                    <a:pt x="135" y="1379"/>
                    <a:pt x="404" y="1379"/>
                    <a:pt x="538" y="1379"/>
                  </a:cubicBezTo>
                  <a:cubicBezTo>
                    <a:pt x="841" y="975"/>
                    <a:pt x="2084" y="538"/>
                    <a:pt x="3630" y="538"/>
                  </a:cubicBezTo>
                  <a:cubicBezTo>
                    <a:pt x="3899" y="404"/>
                    <a:pt x="4067" y="270"/>
                    <a:pt x="4202" y="1"/>
                  </a:cubicBezTo>
                  <a:close/>
                  <a:moveTo>
                    <a:pt x="4605" y="1"/>
                  </a:moveTo>
                  <a:cubicBezTo>
                    <a:pt x="4336" y="270"/>
                    <a:pt x="3899" y="404"/>
                    <a:pt x="3630" y="538"/>
                  </a:cubicBezTo>
                  <a:cubicBezTo>
                    <a:pt x="5042" y="538"/>
                    <a:pt x="6286" y="975"/>
                    <a:pt x="6588" y="1379"/>
                  </a:cubicBezTo>
                  <a:cubicBezTo>
                    <a:pt x="6722" y="1379"/>
                    <a:pt x="6991" y="1379"/>
                    <a:pt x="7126" y="1244"/>
                  </a:cubicBezTo>
                  <a:cubicBezTo>
                    <a:pt x="6722" y="673"/>
                    <a:pt x="5882" y="270"/>
                    <a:pt x="460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" name="Google Shape;873;p31">
              <a:extLst>
                <a:ext uri="{FF2B5EF4-FFF2-40B4-BE49-F238E27FC236}">
                  <a16:creationId xmlns:a16="http://schemas.microsoft.com/office/drawing/2014/main" id="{AE076CD5-EDF3-4A3E-8FFC-4EEC0695697F}"/>
                </a:ext>
              </a:extLst>
            </p:cNvPr>
            <p:cNvSpPr/>
            <p:nvPr/>
          </p:nvSpPr>
          <p:spPr>
            <a:xfrm>
              <a:off x="5888779" y="3814326"/>
              <a:ext cx="187914" cy="39695"/>
            </a:xfrm>
            <a:custGeom>
              <a:avLst/>
              <a:gdLst/>
              <a:ahLst/>
              <a:cxnLst/>
              <a:rect l="l" t="t" r="r" b="b"/>
              <a:pathLst>
                <a:path w="6050" h="1278" extrusionOk="0">
                  <a:moveTo>
                    <a:pt x="3092" y="0"/>
                  </a:moveTo>
                  <a:cubicBezTo>
                    <a:pt x="1546" y="0"/>
                    <a:pt x="303" y="437"/>
                    <a:pt x="0" y="841"/>
                  </a:cubicBezTo>
                  <a:lnTo>
                    <a:pt x="0" y="975"/>
                  </a:lnTo>
                  <a:cubicBezTo>
                    <a:pt x="706" y="1143"/>
                    <a:pt x="1849" y="1278"/>
                    <a:pt x="3092" y="1278"/>
                  </a:cubicBezTo>
                  <a:cubicBezTo>
                    <a:pt x="4202" y="1278"/>
                    <a:pt x="5344" y="1143"/>
                    <a:pt x="6050" y="975"/>
                  </a:cubicBezTo>
                  <a:lnTo>
                    <a:pt x="6050" y="841"/>
                  </a:lnTo>
                  <a:cubicBezTo>
                    <a:pt x="5748" y="437"/>
                    <a:pt x="4504" y="0"/>
                    <a:pt x="309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" name="Google Shape;874;p31">
              <a:extLst>
                <a:ext uri="{FF2B5EF4-FFF2-40B4-BE49-F238E27FC236}">
                  <a16:creationId xmlns:a16="http://schemas.microsoft.com/office/drawing/2014/main" id="{C246D750-4F88-44F1-B651-143545F8DCDF}"/>
                </a:ext>
              </a:extLst>
            </p:cNvPr>
            <p:cNvSpPr/>
            <p:nvPr/>
          </p:nvSpPr>
          <p:spPr>
            <a:xfrm>
              <a:off x="5737423" y="3468130"/>
              <a:ext cx="217141" cy="311781"/>
            </a:xfrm>
            <a:custGeom>
              <a:avLst/>
              <a:gdLst/>
              <a:ahLst/>
              <a:cxnLst/>
              <a:rect l="l" t="t" r="r" b="b"/>
              <a:pathLst>
                <a:path w="6991" h="10038" extrusionOk="0">
                  <a:moveTo>
                    <a:pt x="2740" y="1"/>
                  </a:moveTo>
                  <a:cubicBezTo>
                    <a:pt x="2423" y="1"/>
                    <a:pt x="2107" y="33"/>
                    <a:pt x="1815" y="89"/>
                  </a:cubicBezTo>
                  <a:cubicBezTo>
                    <a:pt x="1378" y="89"/>
                    <a:pt x="672" y="89"/>
                    <a:pt x="404" y="224"/>
                  </a:cubicBezTo>
                  <a:cubicBezTo>
                    <a:pt x="1244" y="795"/>
                    <a:pt x="2353" y="358"/>
                    <a:pt x="2790" y="1635"/>
                  </a:cubicBezTo>
                  <a:cubicBezTo>
                    <a:pt x="3059" y="2610"/>
                    <a:pt x="2655" y="3181"/>
                    <a:pt x="2084" y="3719"/>
                  </a:cubicBezTo>
                  <a:cubicBezTo>
                    <a:pt x="1815" y="4021"/>
                    <a:pt x="1513" y="4156"/>
                    <a:pt x="1109" y="4425"/>
                  </a:cubicBezTo>
                  <a:cubicBezTo>
                    <a:pt x="135" y="5265"/>
                    <a:pt x="0" y="6811"/>
                    <a:pt x="1109" y="7651"/>
                  </a:cubicBezTo>
                  <a:cubicBezTo>
                    <a:pt x="1590" y="8132"/>
                    <a:pt x="2258" y="8293"/>
                    <a:pt x="2924" y="8293"/>
                  </a:cubicBezTo>
                  <a:cubicBezTo>
                    <a:pt x="3422" y="8293"/>
                    <a:pt x="3919" y="8203"/>
                    <a:pt x="4336" y="8088"/>
                  </a:cubicBezTo>
                  <a:cubicBezTo>
                    <a:pt x="4455" y="8064"/>
                    <a:pt x="4569" y="8052"/>
                    <a:pt x="4675" y="8052"/>
                  </a:cubicBezTo>
                  <a:cubicBezTo>
                    <a:pt x="5318" y="8052"/>
                    <a:pt x="5714" y="8476"/>
                    <a:pt x="5714" y="9197"/>
                  </a:cubicBezTo>
                  <a:lnTo>
                    <a:pt x="5714" y="10037"/>
                  </a:lnTo>
                  <a:cubicBezTo>
                    <a:pt x="5882" y="9768"/>
                    <a:pt x="6285" y="9466"/>
                    <a:pt x="6419" y="9197"/>
                  </a:cubicBezTo>
                  <a:cubicBezTo>
                    <a:pt x="6856" y="8626"/>
                    <a:pt x="6991" y="8222"/>
                    <a:pt x="6722" y="7517"/>
                  </a:cubicBezTo>
                  <a:cubicBezTo>
                    <a:pt x="6285" y="6676"/>
                    <a:pt x="5310" y="6676"/>
                    <a:pt x="4739" y="6105"/>
                  </a:cubicBezTo>
                  <a:cubicBezTo>
                    <a:pt x="3764" y="5399"/>
                    <a:pt x="5176" y="4727"/>
                    <a:pt x="5579" y="4021"/>
                  </a:cubicBezTo>
                  <a:cubicBezTo>
                    <a:pt x="5882" y="3450"/>
                    <a:pt x="5714" y="2610"/>
                    <a:pt x="5579" y="2038"/>
                  </a:cubicBezTo>
                  <a:cubicBezTo>
                    <a:pt x="5445" y="1198"/>
                    <a:pt x="4873" y="660"/>
                    <a:pt x="4033" y="224"/>
                  </a:cubicBezTo>
                  <a:cubicBezTo>
                    <a:pt x="3639" y="66"/>
                    <a:pt x="3188" y="1"/>
                    <a:pt x="274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" name="Google Shape;875;p31">
              <a:extLst>
                <a:ext uri="{FF2B5EF4-FFF2-40B4-BE49-F238E27FC236}">
                  <a16:creationId xmlns:a16="http://schemas.microsoft.com/office/drawing/2014/main" id="{54BBFEEF-E539-4BED-BC87-677771587652}"/>
                </a:ext>
              </a:extLst>
            </p:cNvPr>
            <p:cNvSpPr/>
            <p:nvPr/>
          </p:nvSpPr>
          <p:spPr>
            <a:xfrm>
              <a:off x="5771869" y="3709933"/>
              <a:ext cx="143032" cy="43888"/>
            </a:xfrm>
            <a:custGeom>
              <a:avLst/>
              <a:gdLst/>
              <a:ahLst/>
              <a:cxnLst/>
              <a:rect l="l" t="t" r="r" b="b"/>
              <a:pathLst>
                <a:path w="4605" h="1413" extrusionOk="0">
                  <a:moveTo>
                    <a:pt x="1815" y="437"/>
                  </a:moveTo>
                  <a:lnTo>
                    <a:pt x="1815" y="437"/>
                  </a:lnTo>
                  <a:lnTo>
                    <a:pt x="1815" y="437"/>
                  </a:lnTo>
                  <a:lnTo>
                    <a:pt x="1815" y="437"/>
                  </a:lnTo>
                  <a:close/>
                  <a:moveTo>
                    <a:pt x="3227" y="303"/>
                  </a:moveTo>
                  <a:lnTo>
                    <a:pt x="3227" y="303"/>
                  </a:lnTo>
                  <a:lnTo>
                    <a:pt x="3227" y="303"/>
                  </a:lnTo>
                  <a:close/>
                  <a:moveTo>
                    <a:pt x="3227" y="303"/>
                  </a:moveTo>
                  <a:lnTo>
                    <a:pt x="3227" y="303"/>
                  </a:lnTo>
                  <a:lnTo>
                    <a:pt x="3227" y="303"/>
                  </a:lnTo>
                  <a:close/>
                  <a:moveTo>
                    <a:pt x="3630" y="303"/>
                  </a:moveTo>
                  <a:cubicBezTo>
                    <a:pt x="4201" y="303"/>
                    <a:pt x="4605" y="706"/>
                    <a:pt x="4605" y="1412"/>
                  </a:cubicBezTo>
                  <a:cubicBezTo>
                    <a:pt x="4605" y="706"/>
                    <a:pt x="4201" y="303"/>
                    <a:pt x="3630" y="303"/>
                  </a:cubicBezTo>
                  <a:close/>
                  <a:moveTo>
                    <a:pt x="3630" y="303"/>
                  </a:moveTo>
                  <a:lnTo>
                    <a:pt x="3630" y="303"/>
                  </a:lnTo>
                  <a:lnTo>
                    <a:pt x="3630" y="303"/>
                  </a:lnTo>
                  <a:lnTo>
                    <a:pt x="3630" y="303"/>
                  </a:lnTo>
                  <a:close/>
                  <a:moveTo>
                    <a:pt x="0" y="1"/>
                  </a:moveTo>
                  <a:cubicBezTo>
                    <a:pt x="572" y="303"/>
                    <a:pt x="1109" y="437"/>
                    <a:pt x="1815" y="437"/>
                  </a:cubicBezTo>
                  <a:cubicBezTo>
                    <a:pt x="1109" y="437"/>
                    <a:pt x="572" y="303"/>
                    <a:pt x="0" y="1"/>
                  </a:cubicBezTo>
                  <a:close/>
                </a:path>
              </a:pathLst>
            </a:custGeom>
            <a:solidFill>
              <a:srgbClr val="FAF2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" name="Google Shape;876;p31">
              <a:extLst>
                <a:ext uri="{FF2B5EF4-FFF2-40B4-BE49-F238E27FC236}">
                  <a16:creationId xmlns:a16="http://schemas.microsoft.com/office/drawing/2014/main" id="{2B3773D8-C799-43E8-8C86-5169C737CE05}"/>
                </a:ext>
              </a:extLst>
            </p:cNvPr>
            <p:cNvSpPr/>
            <p:nvPr/>
          </p:nvSpPr>
          <p:spPr>
            <a:xfrm>
              <a:off x="5749940" y="3583612"/>
              <a:ext cx="191051" cy="196300"/>
            </a:xfrm>
            <a:custGeom>
              <a:avLst/>
              <a:gdLst/>
              <a:ahLst/>
              <a:cxnLst/>
              <a:rect l="l" t="t" r="r" b="b"/>
              <a:pathLst>
                <a:path w="6151" h="6320" extrusionOk="0">
                  <a:moveTo>
                    <a:pt x="1681" y="1"/>
                  </a:moveTo>
                  <a:lnTo>
                    <a:pt x="1681" y="1"/>
                  </a:lnTo>
                  <a:cubicBezTo>
                    <a:pt x="1412" y="303"/>
                    <a:pt x="1110" y="438"/>
                    <a:pt x="706" y="707"/>
                  </a:cubicBezTo>
                  <a:cubicBezTo>
                    <a:pt x="269" y="1144"/>
                    <a:pt x="1" y="1849"/>
                    <a:pt x="1" y="2387"/>
                  </a:cubicBezTo>
                  <a:cubicBezTo>
                    <a:pt x="1" y="2958"/>
                    <a:pt x="135" y="3664"/>
                    <a:pt x="706" y="3933"/>
                  </a:cubicBezTo>
                  <a:lnTo>
                    <a:pt x="706" y="4068"/>
                  </a:lnTo>
                  <a:cubicBezTo>
                    <a:pt x="1278" y="4370"/>
                    <a:pt x="1815" y="4504"/>
                    <a:pt x="2521" y="4504"/>
                  </a:cubicBezTo>
                  <a:cubicBezTo>
                    <a:pt x="2958" y="4504"/>
                    <a:pt x="3361" y="4504"/>
                    <a:pt x="3933" y="4370"/>
                  </a:cubicBezTo>
                  <a:lnTo>
                    <a:pt x="4336" y="4370"/>
                  </a:lnTo>
                  <a:cubicBezTo>
                    <a:pt x="4907" y="4370"/>
                    <a:pt x="5311" y="4773"/>
                    <a:pt x="5311" y="5479"/>
                  </a:cubicBezTo>
                  <a:lnTo>
                    <a:pt x="5311" y="5614"/>
                  </a:lnTo>
                  <a:lnTo>
                    <a:pt x="5311" y="6319"/>
                  </a:lnTo>
                  <a:cubicBezTo>
                    <a:pt x="5479" y="6050"/>
                    <a:pt x="5882" y="5748"/>
                    <a:pt x="6016" y="5479"/>
                  </a:cubicBezTo>
                  <a:cubicBezTo>
                    <a:pt x="6151" y="4202"/>
                    <a:pt x="4638" y="3664"/>
                    <a:pt x="4638" y="3664"/>
                  </a:cubicBezTo>
                  <a:cubicBezTo>
                    <a:pt x="1547" y="2958"/>
                    <a:pt x="1412" y="1144"/>
                    <a:pt x="1681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" name="Google Shape;877;p31">
              <a:extLst>
                <a:ext uri="{FF2B5EF4-FFF2-40B4-BE49-F238E27FC236}">
                  <a16:creationId xmlns:a16="http://schemas.microsoft.com/office/drawing/2014/main" id="{D40E385E-8D1B-4C97-B697-5CAEFBD04599}"/>
                </a:ext>
              </a:extLst>
            </p:cNvPr>
            <p:cNvSpPr/>
            <p:nvPr/>
          </p:nvSpPr>
          <p:spPr>
            <a:xfrm>
              <a:off x="5984817" y="3614951"/>
              <a:ext cx="91876" cy="199406"/>
            </a:xfrm>
            <a:custGeom>
              <a:avLst/>
              <a:gdLst/>
              <a:ahLst/>
              <a:cxnLst/>
              <a:rect l="l" t="t" r="r" b="b"/>
              <a:pathLst>
                <a:path w="2958" h="6420" extrusionOk="0">
                  <a:moveTo>
                    <a:pt x="1950" y="0"/>
                  </a:moveTo>
                  <a:lnTo>
                    <a:pt x="1815" y="135"/>
                  </a:lnTo>
                  <a:cubicBezTo>
                    <a:pt x="1412" y="403"/>
                    <a:pt x="841" y="538"/>
                    <a:pt x="572" y="975"/>
                  </a:cubicBezTo>
                  <a:cubicBezTo>
                    <a:pt x="572" y="1109"/>
                    <a:pt x="437" y="1244"/>
                    <a:pt x="437" y="1378"/>
                  </a:cubicBezTo>
                  <a:cubicBezTo>
                    <a:pt x="135" y="1815"/>
                    <a:pt x="135" y="2353"/>
                    <a:pt x="135" y="2790"/>
                  </a:cubicBezTo>
                  <a:cubicBezTo>
                    <a:pt x="269" y="3495"/>
                    <a:pt x="841" y="4033"/>
                    <a:pt x="975" y="4605"/>
                  </a:cubicBezTo>
                  <a:cubicBezTo>
                    <a:pt x="1110" y="5310"/>
                    <a:pt x="572" y="6016"/>
                    <a:pt x="0" y="6419"/>
                  </a:cubicBezTo>
                  <a:cubicBezTo>
                    <a:pt x="572" y="6151"/>
                    <a:pt x="1110" y="6016"/>
                    <a:pt x="1546" y="5714"/>
                  </a:cubicBezTo>
                  <a:cubicBezTo>
                    <a:pt x="1681" y="5579"/>
                    <a:pt x="1950" y="5445"/>
                    <a:pt x="2118" y="5310"/>
                  </a:cubicBezTo>
                  <a:cubicBezTo>
                    <a:pt x="2387" y="5041"/>
                    <a:pt x="2656" y="4739"/>
                    <a:pt x="2790" y="4201"/>
                  </a:cubicBezTo>
                  <a:cubicBezTo>
                    <a:pt x="2958" y="3495"/>
                    <a:pt x="2252" y="3059"/>
                    <a:pt x="1815" y="2655"/>
                  </a:cubicBezTo>
                  <a:cubicBezTo>
                    <a:pt x="841" y="1681"/>
                    <a:pt x="1546" y="840"/>
                    <a:pt x="195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" name="Google Shape;878;p31">
              <a:extLst>
                <a:ext uri="{FF2B5EF4-FFF2-40B4-BE49-F238E27FC236}">
                  <a16:creationId xmlns:a16="http://schemas.microsoft.com/office/drawing/2014/main" id="{9F7138B4-2364-403C-83EA-A5046722AF43}"/>
                </a:ext>
              </a:extLst>
            </p:cNvPr>
            <p:cNvSpPr/>
            <p:nvPr/>
          </p:nvSpPr>
          <p:spPr>
            <a:xfrm>
              <a:off x="5984817" y="3645204"/>
              <a:ext cx="74140" cy="169153"/>
            </a:xfrm>
            <a:custGeom>
              <a:avLst/>
              <a:gdLst/>
              <a:ahLst/>
              <a:cxnLst/>
              <a:rect l="l" t="t" r="r" b="b"/>
              <a:pathLst>
                <a:path w="2387" h="5446" extrusionOk="0">
                  <a:moveTo>
                    <a:pt x="572" y="1"/>
                  </a:moveTo>
                  <a:lnTo>
                    <a:pt x="572" y="1"/>
                  </a:lnTo>
                  <a:cubicBezTo>
                    <a:pt x="568" y="24"/>
                    <a:pt x="565" y="47"/>
                    <a:pt x="561" y="70"/>
                  </a:cubicBezTo>
                  <a:lnTo>
                    <a:pt x="561" y="70"/>
                  </a:lnTo>
                  <a:cubicBezTo>
                    <a:pt x="568" y="47"/>
                    <a:pt x="572" y="24"/>
                    <a:pt x="572" y="1"/>
                  </a:cubicBezTo>
                  <a:close/>
                  <a:moveTo>
                    <a:pt x="561" y="70"/>
                  </a:moveTo>
                  <a:lnTo>
                    <a:pt x="561" y="70"/>
                  </a:lnTo>
                  <a:cubicBezTo>
                    <a:pt x="530" y="181"/>
                    <a:pt x="437" y="293"/>
                    <a:pt x="437" y="404"/>
                  </a:cubicBezTo>
                  <a:cubicBezTo>
                    <a:pt x="269" y="707"/>
                    <a:pt x="135" y="1110"/>
                    <a:pt x="135" y="1379"/>
                  </a:cubicBezTo>
                  <a:lnTo>
                    <a:pt x="135" y="1816"/>
                  </a:lnTo>
                  <a:cubicBezTo>
                    <a:pt x="269" y="2521"/>
                    <a:pt x="841" y="3059"/>
                    <a:pt x="975" y="3631"/>
                  </a:cubicBezTo>
                  <a:lnTo>
                    <a:pt x="975" y="3899"/>
                  </a:lnTo>
                  <a:cubicBezTo>
                    <a:pt x="975" y="4202"/>
                    <a:pt x="841" y="4605"/>
                    <a:pt x="572" y="4908"/>
                  </a:cubicBezTo>
                  <a:cubicBezTo>
                    <a:pt x="437" y="5177"/>
                    <a:pt x="269" y="5311"/>
                    <a:pt x="0" y="5445"/>
                  </a:cubicBezTo>
                  <a:cubicBezTo>
                    <a:pt x="572" y="5177"/>
                    <a:pt x="1110" y="5042"/>
                    <a:pt x="1546" y="4740"/>
                  </a:cubicBezTo>
                  <a:cubicBezTo>
                    <a:pt x="1681" y="4605"/>
                    <a:pt x="1950" y="4471"/>
                    <a:pt x="2118" y="4336"/>
                  </a:cubicBezTo>
                  <a:cubicBezTo>
                    <a:pt x="2387" y="3227"/>
                    <a:pt x="1412" y="2387"/>
                    <a:pt x="1412" y="2387"/>
                  </a:cubicBezTo>
                  <a:cubicBezTo>
                    <a:pt x="595" y="1700"/>
                    <a:pt x="445" y="887"/>
                    <a:pt x="561" y="7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" name="Google Shape;879;p31">
              <a:extLst>
                <a:ext uri="{FF2B5EF4-FFF2-40B4-BE49-F238E27FC236}">
                  <a16:creationId xmlns:a16="http://schemas.microsoft.com/office/drawing/2014/main" id="{3D4D5DFF-3C49-4816-82FB-23A8C5A3BE4E}"/>
                </a:ext>
              </a:extLst>
            </p:cNvPr>
            <p:cNvSpPr/>
            <p:nvPr/>
          </p:nvSpPr>
          <p:spPr>
            <a:xfrm>
              <a:off x="5972300" y="3370663"/>
              <a:ext cx="73084" cy="78334"/>
            </a:xfrm>
            <a:custGeom>
              <a:avLst/>
              <a:gdLst/>
              <a:ahLst/>
              <a:cxnLst/>
              <a:rect l="l" t="t" r="r" b="b"/>
              <a:pathLst>
                <a:path w="2353" h="2522" extrusionOk="0">
                  <a:moveTo>
                    <a:pt x="1244" y="1"/>
                  </a:moveTo>
                  <a:cubicBezTo>
                    <a:pt x="538" y="1"/>
                    <a:pt x="0" y="572"/>
                    <a:pt x="0" y="1278"/>
                  </a:cubicBezTo>
                  <a:cubicBezTo>
                    <a:pt x="0" y="1984"/>
                    <a:pt x="538" y="2521"/>
                    <a:pt x="1244" y="2521"/>
                  </a:cubicBezTo>
                  <a:cubicBezTo>
                    <a:pt x="1815" y="2521"/>
                    <a:pt x="2353" y="1984"/>
                    <a:pt x="2353" y="1278"/>
                  </a:cubicBezTo>
                  <a:cubicBezTo>
                    <a:pt x="2353" y="572"/>
                    <a:pt x="1815" y="1"/>
                    <a:pt x="1244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" name="Google Shape;880;p31">
              <a:extLst>
                <a:ext uri="{FF2B5EF4-FFF2-40B4-BE49-F238E27FC236}">
                  <a16:creationId xmlns:a16="http://schemas.microsoft.com/office/drawing/2014/main" id="{BA6734D9-17BA-4695-8A23-F827A9EBF40E}"/>
                </a:ext>
              </a:extLst>
            </p:cNvPr>
            <p:cNvSpPr/>
            <p:nvPr/>
          </p:nvSpPr>
          <p:spPr>
            <a:xfrm>
              <a:off x="6398196" y="3353953"/>
              <a:ext cx="74140" cy="73115"/>
            </a:xfrm>
            <a:custGeom>
              <a:avLst/>
              <a:gdLst/>
              <a:ahLst/>
              <a:cxnLst/>
              <a:rect l="l" t="t" r="r" b="b"/>
              <a:pathLst>
                <a:path w="2387" h="2354" extrusionOk="0">
                  <a:moveTo>
                    <a:pt x="1110" y="1"/>
                  </a:moveTo>
                  <a:cubicBezTo>
                    <a:pt x="404" y="1"/>
                    <a:pt x="0" y="539"/>
                    <a:pt x="0" y="1110"/>
                  </a:cubicBezTo>
                  <a:cubicBezTo>
                    <a:pt x="0" y="1816"/>
                    <a:pt x="404" y="2354"/>
                    <a:pt x="1110" y="2354"/>
                  </a:cubicBezTo>
                  <a:cubicBezTo>
                    <a:pt x="1815" y="2354"/>
                    <a:pt x="2387" y="1816"/>
                    <a:pt x="2387" y="1110"/>
                  </a:cubicBezTo>
                  <a:cubicBezTo>
                    <a:pt x="2387" y="539"/>
                    <a:pt x="1815" y="1"/>
                    <a:pt x="1110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" name="Google Shape;881;p31">
              <a:extLst>
                <a:ext uri="{FF2B5EF4-FFF2-40B4-BE49-F238E27FC236}">
                  <a16:creationId xmlns:a16="http://schemas.microsoft.com/office/drawing/2014/main" id="{2F8C6642-4A15-47F7-93E0-02DBA4E3FEDB}"/>
                </a:ext>
              </a:extLst>
            </p:cNvPr>
            <p:cNvSpPr/>
            <p:nvPr/>
          </p:nvSpPr>
          <p:spPr>
            <a:xfrm>
              <a:off x="5949809" y="4373187"/>
              <a:ext cx="674377" cy="457578"/>
            </a:xfrm>
            <a:custGeom>
              <a:avLst/>
              <a:gdLst/>
              <a:ahLst/>
              <a:cxnLst/>
              <a:rect l="l" t="t" r="r" b="b"/>
              <a:pathLst>
                <a:path w="21712" h="14732" extrusionOk="0">
                  <a:moveTo>
                    <a:pt x="18426" y="1"/>
                  </a:moveTo>
                  <a:cubicBezTo>
                    <a:pt x="17914" y="1"/>
                    <a:pt x="17394" y="109"/>
                    <a:pt x="16939" y="313"/>
                  </a:cubicBezTo>
                  <a:lnTo>
                    <a:pt x="16805" y="313"/>
                  </a:lnTo>
                  <a:lnTo>
                    <a:pt x="13713" y="1725"/>
                  </a:lnTo>
                  <a:lnTo>
                    <a:pt x="9243" y="3674"/>
                  </a:lnTo>
                  <a:lnTo>
                    <a:pt x="5042" y="5489"/>
                  </a:lnTo>
                  <a:cubicBezTo>
                    <a:pt x="4739" y="5623"/>
                    <a:pt x="4336" y="5926"/>
                    <a:pt x="4201" y="6329"/>
                  </a:cubicBezTo>
                  <a:lnTo>
                    <a:pt x="4067" y="6464"/>
                  </a:lnTo>
                  <a:lnTo>
                    <a:pt x="0" y="12917"/>
                  </a:lnTo>
                  <a:lnTo>
                    <a:pt x="2219" y="14731"/>
                  </a:lnTo>
                  <a:lnTo>
                    <a:pt x="7260" y="9556"/>
                  </a:lnTo>
                  <a:lnTo>
                    <a:pt x="15393" y="8850"/>
                  </a:lnTo>
                  <a:lnTo>
                    <a:pt x="16368" y="8715"/>
                  </a:lnTo>
                  <a:cubicBezTo>
                    <a:pt x="17645" y="8715"/>
                    <a:pt x="18754" y="8144"/>
                    <a:pt x="19729" y="7438"/>
                  </a:cubicBezTo>
                  <a:cubicBezTo>
                    <a:pt x="20569" y="6598"/>
                    <a:pt x="21275" y="5489"/>
                    <a:pt x="21712" y="4380"/>
                  </a:cubicBezTo>
                  <a:lnTo>
                    <a:pt x="21712" y="3540"/>
                  </a:lnTo>
                  <a:lnTo>
                    <a:pt x="21712" y="2968"/>
                  </a:lnTo>
                  <a:cubicBezTo>
                    <a:pt x="21543" y="1994"/>
                    <a:pt x="21006" y="1019"/>
                    <a:pt x="20031" y="448"/>
                  </a:cubicBezTo>
                  <a:cubicBezTo>
                    <a:pt x="19583" y="143"/>
                    <a:pt x="19010" y="1"/>
                    <a:pt x="18426" y="1"/>
                  </a:cubicBezTo>
                  <a:close/>
                </a:path>
              </a:pathLst>
            </a:custGeom>
            <a:solidFill>
              <a:srgbClr val="BDB8FF"/>
            </a:solidFill>
            <a:ln w="9525" cap="flat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35" name="TextBox 234">
            <a:extLst>
              <a:ext uri="{FF2B5EF4-FFF2-40B4-BE49-F238E27FC236}">
                <a16:creationId xmlns:a16="http://schemas.microsoft.com/office/drawing/2014/main" id="{1E4DED0B-3FCF-4DB8-8C88-6AED41C3D872}"/>
              </a:ext>
            </a:extLst>
          </p:cNvPr>
          <p:cNvSpPr txBox="1"/>
          <p:nvPr userDrawn="1"/>
        </p:nvSpPr>
        <p:spPr>
          <a:xfrm>
            <a:off x="4334110" y="1572168"/>
            <a:ext cx="3725448" cy="3631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11500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KHÁM PHÁ</a:t>
            </a:r>
          </a:p>
        </p:txBody>
      </p:sp>
    </p:spTree>
    <p:extLst>
      <p:ext uri="{BB962C8B-B14F-4D97-AF65-F5344CB8AC3E}">
        <p14:creationId xmlns:p14="http://schemas.microsoft.com/office/powerpoint/2010/main" val="26754445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1000" fill="hold"/>
                                        <p:tgtEl>
                                          <p:spTgt spid="100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7" presetID="6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" dur="1000" fill="hold"/>
                                        <p:tgtEl>
                                          <p:spTgt spid="11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9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" dur="1000" fill="hold"/>
                                        <p:tgtEl>
                                          <p:spTgt spid="119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1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2" dur="1000" fill="hold"/>
                                        <p:tgtEl>
                                          <p:spTgt spid="11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3" presetID="6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4" dur="1000" fill="hold"/>
                                        <p:tgtEl>
                                          <p:spTgt spid="11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5" presetID="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6" dur="1000" fill="hold"/>
                                        <p:tgtEl>
                                          <p:spTgt spid="10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500"/>
                            </p:stCondLst>
                            <p:childTnLst>
                              <p:par>
                                <p:cTn id="32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2500"/>
                            </p:stCondLst>
                            <p:childTnLst>
                              <p:par>
                                <p:cTn id="39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1" dur="500"/>
                                        <p:tgtEl>
                                          <p:spTgt spid="2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" grpId="0" animBg="1"/>
      <p:bldP spid="98" grpId="0" animBg="1"/>
      <p:bldP spid="99" grpId="0" animBg="1"/>
      <p:bldP spid="117" grpId="0" animBg="1"/>
      <p:bldP spid="118" grpId="0" animBg="1"/>
      <p:bldP spid="235" grpId="0"/>
    </p:bld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2_Title and Content">
    <p:bg>
      <p:bgPr>
        <a:solidFill>
          <a:schemeClr val="accent6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oogle Shape;992;p14">
            <a:extLst>
              <a:ext uri="{FF2B5EF4-FFF2-40B4-BE49-F238E27FC236}">
                <a16:creationId xmlns:a16="http://schemas.microsoft.com/office/drawing/2014/main" id="{EF6FD315-F887-4E7B-BF0C-3EC48D585604}"/>
              </a:ext>
            </a:extLst>
          </p:cNvPr>
          <p:cNvGrpSpPr/>
          <p:nvPr userDrawn="1"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8" name="Google Shape;993;p14">
              <a:extLst>
                <a:ext uri="{FF2B5EF4-FFF2-40B4-BE49-F238E27FC236}">
                  <a16:creationId xmlns:a16="http://schemas.microsoft.com/office/drawing/2014/main" id="{ED6ABFE7-BF37-4F7F-8D5D-600A7D834F21}"/>
                </a:ext>
              </a:extLst>
            </p:cNvPr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9" name="Google Shape;994;p14">
              <a:extLst>
                <a:ext uri="{FF2B5EF4-FFF2-40B4-BE49-F238E27FC236}">
                  <a16:creationId xmlns:a16="http://schemas.microsoft.com/office/drawing/2014/main" id="{45D5AE83-1783-43E2-A213-A5A5EBD17266}"/>
                </a:ext>
              </a:extLst>
            </p:cNvPr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28" name="Google Shape;995;p14">
                <a:extLst>
                  <a:ext uri="{FF2B5EF4-FFF2-40B4-BE49-F238E27FC236}">
                    <a16:creationId xmlns:a16="http://schemas.microsoft.com/office/drawing/2014/main" id="{D06F31EF-754A-4F9F-A77D-7C1C58F47361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" name="Google Shape;996;p14">
                <a:extLst>
                  <a:ext uri="{FF2B5EF4-FFF2-40B4-BE49-F238E27FC236}">
                    <a16:creationId xmlns:a16="http://schemas.microsoft.com/office/drawing/2014/main" id="{2A6ED803-0DF8-42E8-8A88-BB9F2CDF6D32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0" name="Google Shape;997;p14">
              <a:extLst>
                <a:ext uri="{FF2B5EF4-FFF2-40B4-BE49-F238E27FC236}">
                  <a16:creationId xmlns:a16="http://schemas.microsoft.com/office/drawing/2014/main" id="{6E08B2E4-05D4-4A21-BDFA-FCE59E28EE53}"/>
                </a:ext>
              </a:extLst>
            </p:cNvPr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1" name="Google Shape;998;p14">
              <a:extLst>
                <a:ext uri="{FF2B5EF4-FFF2-40B4-BE49-F238E27FC236}">
                  <a16:creationId xmlns:a16="http://schemas.microsoft.com/office/drawing/2014/main" id="{B43A1E9A-54EB-4A95-B37E-51072FAD6CAD}"/>
                </a:ext>
              </a:extLst>
            </p:cNvPr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26" name="Google Shape;999;p14">
                <a:extLst>
                  <a:ext uri="{FF2B5EF4-FFF2-40B4-BE49-F238E27FC236}">
                    <a16:creationId xmlns:a16="http://schemas.microsoft.com/office/drawing/2014/main" id="{B5709D43-3D83-463A-9E8C-6FA8BF6FE3F4}"/>
                  </a:ext>
                </a:extLst>
              </p:cNvPr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" name="Google Shape;1000;p14">
                <a:extLst>
                  <a:ext uri="{FF2B5EF4-FFF2-40B4-BE49-F238E27FC236}">
                    <a16:creationId xmlns:a16="http://schemas.microsoft.com/office/drawing/2014/main" id="{0088CC8B-A9D0-4733-8E17-053C04A699A0}"/>
                  </a:ext>
                </a:extLst>
              </p:cNvPr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2" name="Google Shape;1001;p14">
              <a:extLst>
                <a:ext uri="{FF2B5EF4-FFF2-40B4-BE49-F238E27FC236}">
                  <a16:creationId xmlns:a16="http://schemas.microsoft.com/office/drawing/2014/main" id="{98A9649B-0F27-46EA-B0AD-B010CF9D80E2}"/>
                </a:ext>
              </a:extLst>
            </p:cNvPr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24" name="Google Shape;1002;p14">
                <a:extLst>
                  <a:ext uri="{FF2B5EF4-FFF2-40B4-BE49-F238E27FC236}">
                    <a16:creationId xmlns:a16="http://schemas.microsoft.com/office/drawing/2014/main" id="{7E2F91D5-68DF-48A6-8869-7FD6B10D5313}"/>
                  </a:ext>
                </a:extLst>
              </p:cNvPr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" name="Google Shape;1003;p14">
                <a:extLst>
                  <a:ext uri="{FF2B5EF4-FFF2-40B4-BE49-F238E27FC236}">
                    <a16:creationId xmlns:a16="http://schemas.microsoft.com/office/drawing/2014/main" id="{C3EFBFCC-5EC0-422F-83D0-13B128DBCD98}"/>
                  </a:ext>
                </a:extLst>
              </p:cNvPr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3" name="Google Shape;1004;p14">
              <a:extLst>
                <a:ext uri="{FF2B5EF4-FFF2-40B4-BE49-F238E27FC236}">
                  <a16:creationId xmlns:a16="http://schemas.microsoft.com/office/drawing/2014/main" id="{873AEC25-6E98-4A44-BBA8-5258490B51FC}"/>
                </a:ext>
              </a:extLst>
            </p:cNvPr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22" name="Google Shape;1005;p14">
                <a:extLst>
                  <a:ext uri="{FF2B5EF4-FFF2-40B4-BE49-F238E27FC236}">
                    <a16:creationId xmlns:a16="http://schemas.microsoft.com/office/drawing/2014/main" id="{18466ED5-E416-4DE1-A4F7-CD23EAA77B79}"/>
                  </a:ext>
                </a:extLst>
              </p:cNvPr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" name="Google Shape;1006;p14">
                <a:extLst>
                  <a:ext uri="{FF2B5EF4-FFF2-40B4-BE49-F238E27FC236}">
                    <a16:creationId xmlns:a16="http://schemas.microsoft.com/office/drawing/2014/main" id="{2B2454FC-1990-4881-9AD0-D1C7F996114E}"/>
                  </a:ext>
                </a:extLst>
              </p:cNvPr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4" name="Google Shape;1007;p14">
              <a:extLst>
                <a:ext uri="{FF2B5EF4-FFF2-40B4-BE49-F238E27FC236}">
                  <a16:creationId xmlns:a16="http://schemas.microsoft.com/office/drawing/2014/main" id="{80E9CEE5-0350-493C-9229-1A39A52E961D}"/>
                </a:ext>
              </a:extLst>
            </p:cNvPr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20" name="Google Shape;1008;p14">
                <a:extLst>
                  <a:ext uri="{FF2B5EF4-FFF2-40B4-BE49-F238E27FC236}">
                    <a16:creationId xmlns:a16="http://schemas.microsoft.com/office/drawing/2014/main" id="{11848AC2-1101-45B6-ABB6-4FD06AA8642A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" name="Google Shape;1009;p14">
                <a:extLst>
                  <a:ext uri="{FF2B5EF4-FFF2-40B4-BE49-F238E27FC236}">
                    <a16:creationId xmlns:a16="http://schemas.microsoft.com/office/drawing/2014/main" id="{62EF156A-37AB-441F-A5B2-47A1C576F477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5" name="Google Shape;1010;p14">
              <a:extLst>
                <a:ext uri="{FF2B5EF4-FFF2-40B4-BE49-F238E27FC236}">
                  <a16:creationId xmlns:a16="http://schemas.microsoft.com/office/drawing/2014/main" id="{ABCD2DB3-3524-446A-8B92-A59461EB4B24}"/>
                </a:ext>
              </a:extLst>
            </p:cNvPr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18" name="Google Shape;1011;p14">
                <a:extLst>
                  <a:ext uri="{FF2B5EF4-FFF2-40B4-BE49-F238E27FC236}">
                    <a16:creationId xmlns:a16="http://schemas.microsoft.com/office/drawing/2014/main" id="{87C36489-2782-4D32-8AFF-590446FE6759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" name="Google Shape;1012;p14">
                <a:extLst>
                  <a:ext uri="{FF2B5EF4-FFF2-40B4-BE49-F238E27FC236}">
                    <a16:creationId xmlns:a16="http://schemas.microsoft.com/office/drawing/2014/main" id="{960D755E-9DD5-4D14-A5D7-995B746EA64C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6" name="Google Shape;1013;p14">
              <a:extLst>
                <a:ext uri="{FF2B5EF4-FFF2-40B4-BE49-F238E27FC236}">
                  <a16:creationId xmlns:a16="http://schemas.microsoft.com/office/drawing/2014/main" id="{57A347C5-BCEE-4C2E-845B-EF3674655559}"/>
                </a:ext>
              </a:extLst>
            </p:cNvPr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014;p14">
              <a:extLst>
                <a:ext uri="{FF2B5EF4-FFF2-40B4-BE49-F238E27FC236}">
                  <a16:creationId xmlns:a16="http://schemas.microsoft.com/office/drawing/2014/main" id="{B4210492-E8D1-4EE4-AA31-F7A5E84FCB69}"/>
                </a:ext>
              </a:extLst>
            </p:cNvPr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52" name="Google Shape;1082;p14">
            <a:extLst>
              <a:ext uri="{FF2B5EF4-FFF2-40B4-BE49-F238E27FC236}">
                <a16:creationId xmlns:a16="http://schemas.microsoft.com/office/drawing/2014/main" id="{0F2E9747-C66A-480C-9099-C7BDE1E89365}"/>
              </a:ext>
            </a:extLst>
          </p:cNvPr>
          <p:cNvSpPr/>
          <p:nvPr userDrawn="1"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" name="Google Shape;1083;p14">
            <a:extLst>
              <a:ext uri="{FF2B5EF4-FFF2-40B4-BE49-F238E27FC236}">
                <a16:creationId xmlns:a16="http://schemas.microsoft.com/office/drawing/2014/main" id="{C10D7406-2BDA-4DC4-9A79-3D4FC95CAC2A}"/>
              </a:ext>
            </a:extLst>
          </p:cNvPr>
          <p:cNvSpPr/>
          <p:nvPr userDrawn="1"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" name="Google Shape;1084;p14">
            <a:extLst>
              <a:ext uri="{FF2B5EF4-FFF2-40B4-BE49-F238E27FC236}">
                <a16:creationId xmlns:a16="http://schemas.microsoft.com/office/drawing/2014/main" id="{4E0493D0-81D3-4EAC-94E3-12DB540A6AD7}"/>
              </a:ext>
            </a:extLst>
          </p:cNvPr>
          <p:cNvSpPr/>
          <p:nvPr userDrawn="1"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" name="Google Shape;1085;p14">
            <a:extLst>
              <a:ext uri="{FF2B5EF4-FFF2-40B4-BE49-F238E27FC236}">
                <a16:creationId xmlns:a16="http://schemas.microsoft.com/office/drawing/2014/main" id="{D0FB441C-211A-4F68-8767-DA7B95B4F920}"/>
              </a:ext>
            </a:extLst>
          </p:cNvPr>
          <p:cNvSpPr/>
          <p:nvPr userDrawn="1"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" name="Google Shape;1086;p14">
            <a:extLst>
              <a:ext uri="{FF2B5EF4-FFF2-40B4-BE49-F238E27FC236}">
                <a16:creationId xmlns:a16="http://schemas.microsoft.com/office/drawing/2014/main" id="{B9340F31-2646-4E29-8212-879AEEF962DA}"/>
              </a:ext>
            </a:extLst>
          </p:cNvPr>
          <p:cNvSpPr/>
          <p:nvPr userDrawn="1"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" name="Google Shape;1082;p14">
            <a:extLst>
              <a:ext uri="{FF2B5EF4-FFF2-40B4-BE49-F238E27FC236}">
                <a16:creationId xmlns:a16="http://schemas.microsoft.com/office/drawing/2014/main" id="{765A6E3B-E1F9-4D37-B213-7F9E645D0EDA}"/>
              </a:ext>
            </a:extLst>
          </p:cNvPr>
          <p:cNvSpPr/>
          <p:nvPr userDrawn="1"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" name="Google Shape;1083;p14">
            <a:extLst>
              <a:ext uri="{FF2B5EF4-FFF2-40B4-BE49-F238E27FC236}">
                <a16:creationId xmlns:a16="http://schemas.microsoft.com/office/drawing/2014/main" id="{867E7D37-2590-4ECE-A535-9DA46F4EA583}"/>
              </a:ext>
            </a:extLst>
          </p:cNvPr>
          <p:cNvSpPr/>
          <p:nvPr userDrawn="1"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9" name="Google Shape;1084;p14">
            <a:extLst>
              <a:ext uri="{FF2B5EF4-FFF2-40B4-BE49-F238E27FC236}">
                <a16:creationId xmlns:a16="http://schemas.microsoft.com/office/drawing/2014/main" id="{74625DF1-F15F-4CAD-BD7C-85A4680501B4}"/>
              </a:ext>
            </a:extLst>
          </p:cNvPr>
          <p:cNvSpPr/>
          <p:nvPr userDrawn="1"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" name="Google Shape;1085;p14">
            <a:extLst>
              <a:ext uri="{FF2B5EF4-FFF2-40B4-BE49-F238E27FC236}">
                <a16:creationId xmlns:a16="http://schemas.microsoft.com/office/drawing/2014/main" id="{B26C5877-FFC0-49F2-89B0-0C72531E73AE}"/>
              </a:ext>
            </a:extLst>
          </p:cNvPr>
          <p:cNvSpPr/>
          <p:nvPr userDrawn="1"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" name="Google Shape;1086;p14">
            <a:extLst>
              <a:ext uri="{FF2B5EF4-FFF2-40B4-BE49-F238E27FC236}">
                <a16:creationId xmlns:a16="http://schemas.microsoft.com/office/drawing/2014/main" id="{B081A515-D8D9-4BF5-90F1-621FE162C9F3}"/>
              </a:ext>
            </a:extLst>
          </p:cNvPr>
          <p:cNvSpPr/>
          <p:nvPr userDrawn="1"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2" name="Google Shape;1082;p14">
            <a:extLst>
              <a:ext uri="{FF2B5EF4-FFF2-40B4-BE49-F238E27FC236}">
                <a16:creationId xmlns:a16="http://schemas.microsoft.com/office/drawing/2014/main" id="{E5B7DF78-1D3E-41E2-9FE9-36B062BD3CC8}"/>
              </a:ext>
            </a:extLst>
          </p:cNvPr>
          <p:cNvSpPr/>
          <p:nvPr userDrawn="1"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" name="Google Shape;1083;p14">
            <a:extLst>
              <a:ext uri="{FF2B5EF4-FFF2-40B4-BE49-F238E27FC236}">
                <a16:creationId xmlns:a16="http://schemas.microsoft.com/office/drawing/2014/main" id="{E853253F-BCCE-42EF-8554-3C3E3C2E285A}"/>
              </a:ext>
            </a:extLst>
          </p:cNvPr>
          <p:cNvSpPr/>
          <p:nvPr userDrawn="1"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" name="Google Shape;1084;p14">
            <a:extLst>
              <a:ext uri="{FF2B5EF4-FFF2-40B4-BE49-F238E27FC236}">
                <a16:creationId xmlns:a16="http://schemas.microsoft.com/office/drawing/2014/main" id="{E01519CC-0CF0-44E3-B22E-B1AFBCD30DBD}"/>
              </a:ext>
            </a:extLst>
          </p:cNvPr>
          <p:cNvSpPr/>
          <p:nvPr userDrawn="1"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5" name="Google Shape;1085;p14">
            <a:extLst>
              <a:ext uri="{FF2B5EF4-FFF2-40B4-BE49-F238E27FC236}">
                <a16:creationId xmlns:a16="http://schemas.microsoft.com/office/drawing/2014/main" id="{5EC2F2DD-FC5A-4166-8502-67B0E67210F6}"/>
              </a:ext>
            </a:extLst>
          </p:cNvPr>
          <p:cNvSpPr/>
          <p:nvPr userDrawn="1"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" name="Google Shape;1086;p14">
            <a:extLst>
              <a:ext uri="{FF2B5EF4-FFF2-40B4-BE49-F238E27FC236}">
                <a16:creationId xmlns:a16="http://schemas.microsoft.com/office/drawing/2014/main" id="{828B4189-A014-4A06-804B-1589EB2F9CF8}"/>
              </a:ext>
            </a:extLst>
          </p:cNvPr>
          <p:cNvSpPr/>
          <p:nvPr userDrawn="1"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7" name="Google Shape;1082;p14">
            <a:extLst>
              <a:ext uri="{FF2B5EF4-FFF2-40B4-BE49-F238E27FC236}">
                <a16:creationId xmlns:a16="http://schemas.microsoft.com/office/drawing/2014/main" id="{647DE464-7568-4DD5-8BE4-324C14A8277D}"/>
              </a:ext>
            </a:extLst>
          </p:cNvPr>
          <p:cNvSpPr/>
          <p:nvPr userDrawn="1"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8" name="Google Shape;1083;p14">
            <a:extLst>
              <a:ext uri="{FF2B5EF4-FFF2-40B4-BE49-F238E27FC236}">
                <a16:creationId xmlns:a16="http://schemas.microsoft.com/office/drawing/2014/main" id="{1ED11714-4115-4417-9213-DBC152A5EE6E}"/>
              </a:ext>
            </a:extLst>
          </p:cNvPr>
          <p:cNvSpPr/>
          <p:nvPr userDrawn="1"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9" name="Google Shape;1084;p14">
            <a:extLst>
              <a:ext uri="{FF2B5EF4-FFF2-40B4-BE49-F238E27FC236}">
                <a16:creationId xmlns:a16="http://schemas.microsoft.com/office/drawing/2014/main" id="{23D69C4A-B0D7-467F-8C73-F0C897BC4C5A}"/>
              </a:ext>
            </a:extLst>
          </p:cNvPr>
          <p:cNvSpPr/>
          <p:nvPr userDrawn="1"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0" name="Google Shape;1085;p14">
            <a:extLst>
              <a:ext uri="{FF2B5EF4-FFF2-40B4-BE49-F238E27FC236}">
                <a16:creationId xmlns:a16="http://schemas.microsoft.com/office/drawing/2014/main" id="{23E1F321-10C6-49DB-A01C-554FC1D86C9B}"/>
              </a:ext>
            </a:extLst>
          </p:cNvPr>
          <p:cNvSpPr/>
          <p:nvPr userDrawn="1"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" name="Google Shape;1086;p14">
            <a:extLst>
              <a:ext uri="{FF2B5EF4-FFF2-40B4-BE49-F238E27FC236}">
                <a16:creationId xmlns:a16="http://schemas.microsoft.com/office/drawing/2014/main" id="{F9534E45-083B-4C35-AE35-2FECC04EA99E}"/>
              </a:ext>
            </a:extLst>
          </p:cNvPr>
          <p:cNvSpPr/>
          <p:nvPr userDrawn="1"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2" name="Google Shape;1082;p14">
            <a:extLst>
              <a:ext uri="{FF2B5EF4-FFF2-40B4-BE49-F238E27FC236}">
                <a16:creationId xmlns:a16="http://schemas.microsoft.com/office/drawing/2014/main" id="{65C3AF7D-B3F5-4998-ACC4-2F2F95CA62A8}"/>
              </a:ext>
            </a:extLst>
          </p:cNvPr>
          <p:cNvSpPr/>
          <p:nvPr userDrawn="1"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3" name="Google Shape;1083;p14">
            <a:extLst>
              <a:ext uri="{FF2B5EF4-FFF2-40B4-BE49-F238E27FC236}">
                <a16:creationId xmlns:a16="http://schemas.microsoft.com/office/drawing/2014/main" id="{92CF6BA5-78C4-4B4E-A78B-B2204A5F2530}"/>
              </a:ext>
            </a:extLst>
          </p:cNvPr>
          <p:cNvSpPr/>
          <p:nvPr userDrawn="1"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4" name="Google Shape;1084;p14">
            <a:extLst>
              <a:ext uri="{FF2B5EF4-FFF2-40B4-BE49-F238E27FC236}">
                <a16:creationId xmlns:a16="http://schemas.microsoft.com/office/drawing/2014/main" id="{82B6228B-CBBE-463F-9E88-CFBE19F8043E}"/>
              </a:ext>
            </a:extLst>
          </p:cNvPr>
          <p:cNvSpPr/>
          <p:nvPr userDrawn="1"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" name="Google Shape;1085;p14">
            <a:extLst>
              <a:ext uri="{FF2B5EF4-FFF2-40B4-BE49-F238E27FC236}">
                <a16:creationId xmlns:a16="http://schemas.microsoft.com/office/drawing/2014/main" id="{7D174B50-8153-4359-8B9D-C9FFAE59E363}"/>
              </a:ext>
            </a:extLst>
          </p:cNvPr>
          <p:cNvSpPr/>
          <p:nvPr userDrawn="1"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" name="Google Shape;1086;p14">
            <a:extLst>
              <a:ext uri="{FF2B5EF4-FFF2-40B4-BE49-F238E27FC236}">
                <a16:creationId xmlns:a16="http://schemas.microsoft.com/office/drawing/2014/main" id="{9995CF07-4A23-454A-8825-F6E81F18D160}"/>
              </a:ext>
            </a:extLst>
          </p:cNvPr>
          <p:cNvSpPr/>
          <p:nvPr userDrawn="1"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7" name="Google Shape;1082;p14">
            <a:extLst>
              <a:ext uri="{FF2B5EF4-FFF2-40B4-BE49-F238E27FC236}">
                <a16:creationId xmlns:a16="http://schemas.microsoft.com/office/drawing/2014/main" id="{7771C690-AD42-49CF-AC87-E4FCB23DD1C7}"/>
              </a:ext>
            </a:extLst>
          </p:cNvPr>
          <p:cNvSpPr/>
          <p:nvPr userDrawn="1"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8" name="Google Shape;1083;p14">
            <a:extLst>
              <a:ext uri="{FF2B5EF4-FFF2-40B4-BE49-F238E27FC236}">
                <a16:creationId xmlns:a16="http://schemas.microsoft.com/office/drawing/2014/main" id="{F77B608A-FC29-4902-94B6-93F678644B06}"/>
              </a:ext>
            </a:extLst>
          </p:cNvPr>
          <p:cNvSpPr/>
          <p:nvPr userDrawn="1"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" name="Google Shape;1084;p14">
            <a:extLst>
              <a:ext uri="{FF2B5EF4-FFF2-40B4-BE49-F238E27FC236}">
                <a16:creationId xmlns:a16="http://schemas.microsoft.com/office/drawing/2014/main" id="{46A1CD74-AD03-4998-A1B4-3B896CADDF14}"/>
              </a:ext>
            </a:extLst>
          </p:cNvPr>
          <p:cNvSpPr/>
          <p:nvPr userDrawn="1"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0" name="Google Shape;1085;p14">
            <a:extLst>
              <a:ext uri="{FF2B5EF4-FFF2-40B4-BE49-F238E27FC236}">
                <a16:creationId xmlns:a16="http://schemas.microsoft.com/office/drawing/2014/main" id="{00B42C35-3F40-4A4C-94F9-BEA6D12080B9}"/>
              </a:ext>
            </a:extLst>
          </p:cNvPr>
          <p:cNvSpPr/>
          <p:nvPr userDrawn="1"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1" name="Google Shape;1086;p14">
            <a:extLst>
              <a:ext uri="{FF2B5EF4-FFF2-40B4-BE49-F238E27FC236}">
                <a16:creationId xmlns:a16="http://schemas.microsoft.com/office/drawing/2014/main" id="{5C318D3D-3080-4AD1-B777-CF89EDFC5DC0}"/>
              </a:ext>
            </a:extLst>
          </p:cNvPr>
          <p:cNvSpPr/>
          <p:nvPr userDrawn="1"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1082;p14">
            <a:extLst>
              <a:ext uri="{FF2B5EF4-FFF2-40B4-BE49-F238E27FC236}">
                <a16:creationId xmlns:a16="http://schemas.microsoft.com/office/drawing/2014/main" id="{94284878-05BB-4FB8-9466-148B677B64CB}"/>
              </a:ext>
            </a:extLst>
          </p:cNvPr>
          <p:cNvSpPr/>
          <p:nvPr userDrawn="1"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" name="Google Shape;1083;p14">
            <a:extLst>
              <a:ext uri="{FF2B5EF4-FFF2-40B4-BE49-F238E27FC236}">
                <a16:creationId xmlns:a16="http://schemas.microsoft.com/office/drawing/2014/main" id="{E36AE8A6-DBE3-452F-921D-A87C88B52AA3}"/>
              </a:ext>
            </a:extLst>
          </p:cNvPr>
          <p:cNvSpPr/>
          <p:nvPr userDrawn="1"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" name="Google Shape;1084;p14">
            <a:extLst>
              <a:ext uri="{FF2B5EF4-FFF2-40B4-BE49-F238E27FC236}">
                <a16:creationId xmlns:a16="http://schemas.microsoft.com/office/drawing/2014/main" id="{82F27FB2-63D3-42BC-B740-7D13E52AF34F}"/>
              </a:ext>
            </a:extLst>
          </p:cNvPr>
          <p:cNvSpPr/>
          <p:nvPr userDrawn="1"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" name="Google Shape;1085;p14">
            <a:extLst>
              <a:ext uri="{FF2B5EF4-FFF2-40B4-BE49-F238E27FC236}">
                <a16:creationId xmlns:a16="http://schemas.microsoft.com/office/drawing/2014/main" id="{1F4E28BC-F2CF-4EC9-88C7-A72ED1261EA0}"/>
              </a:ext>
            </a:extLst>
          </p:cNvPr>
          <p:cNvSpPr/>
          <p:nvPr userDrawn="1"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Google Shape;1086;p14">
            <a:extLst>
              <a:ext uri="{FF2B5EF4-FFF2-40B4-BE49-F238E27FC236}">
                <a16:creationId xmlns:a16="http://schemas.microsoft.com/office/drawing/2014/main" id="{122D6AD2-FF93-49D7-8B58-596968D93B34}"/>
              </a:ext>
            </a:extLst>
          </p:cNvPr>
          <p:cNvSpPr/>
          <p:nvPr userDrawn="1"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1082;p14">
            <a:extLst>
              <a:ext uri="{FF2B5EF4-FFF2-40B4-BE49-F238E27FC236}">
                <a16:creationId xmlns:a16="http://schemas.microsoft.com/office/drawing/2014/main" id="{2680D11D-7E90-410C-8CE6-8F88E44BBA34}"/>
              </a:ext>
            </a:extLst>
          </p:cNvPr>
          <p:cNvSpPr/>
          <p:nvPr userDrawn="1"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" name="Google Shape;1083;p14">
            <a:extLst>
              <a:ext uri="{FF2B5EF4-FFF2-40B4-BE49-F238E27FC236}">
                <a16:creationId xmlns:a16="http://schemas.microsoft.com/office/drawing/2014/main" id="{19C6711F-DDEA-40EF-A499-A7DEE2C2915E}"/>
              </a:ext>
            </a:extLst>
          </p:cNvPr>
          <p:cNvSpPr/>
          <p:nvPr userDrawn="1"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" name="Google Shape;1084;p14">
            <a:extLst>
              <a:ext uri="{FF2B5EF4-FFF2-40B4-BE49-F238E27FC236}">
                <a16:creationId xmlns:a16="http://schemas.microsoft.com/office/drawing/2014/main" id="{66F47F23-E578-4EA5-9A6F-F642C1A9E3EA}"/>
              </a:ext>
            </a:extLst>
          </p:cNvPr>
          <p:cNvSpPr/>
          <p:nvPr userDrawn="1"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" name="Google Shape;1085;p14">
            <a:extLst>
              <a:ext uri="{FF2B5EF4-FFF2-40B4-BE49-F238E27FC236}">
                <a16:creationId xmlns:a16="http://schemas.microsoft.com/office/drawing/2014/main" id="{9E0AE9EA-DFC8-47FB-9A5C-C4B9AB7167E5}"/>
              </a:ext>
            </a:extLst>
          </p:cNvPr>
          <p:cNvSpPr/>
          <p:nvPr userDrawn="1"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" name="Google Shape;1086;p14">
            <a:extLst>
              <a:ext uri="{FF2B5EF4-FFF2-40B4-BE49-F238E27FC236}">
                <a16:creationId xmlns:a16="http://schemas.microsoft.com/office/drawing/2014/main" id="{31C11A86-666C-4ECC-B2BB-22A5F76303A7}"/>
              </a:ext>
            </a:extLst>
          </p:cNvPr>
          <p:cNvSpPr/>
          <p:nvPr userDrawn="1"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" name="Google Shape;1082;p14">
            <a:extLst>
              <a:ext uri="{FF2B5EF4-FFF2-40B4-BE49-F238E27FC236}">
                <a16:creationId xmlns:a16="http://schemas.microsoft.com/office/drawing/2014/main" id="{89C579DA-732B-4398-92D1-BEE007EBD812}"/>
              </a:ext>
            </a:extLst>
          </p:cNvPr>
          <p:cNvSpPr/>
          <p:nvPr userDrawn="1"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" name="Google Shape;1083;p14">
            <a:extLst>
              <a:ext uri="{FF2B5EF4-FFF2-40B4-BE49-F238E27FC236}">
                <a16:creationId xmlns:a16="http://schemas.microsoft.com/office/drawing/2014/main" id="{196CABBD-93A7-4F5C-AEE3-800BD0EA39A1}"/>
              </a:ext>
            </a:extLst>
          </p:cNvPr>
          <p:cNvSpPr/>
          <p:nvPr userDrawn="1"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" name="Google Shape;1084;p14">
            <a:extLst>
              <a:ext uri="{FF2B5EF4-FFF2-40B4-BE49-F238E27FC236}">
                <a16:creationId xmlns:a16="http://schemas.microsoft.com/office/drawing/2014/main" id="{0EE478E8-FDD6-49EA-996B-972A74682279}"/>
              </a:ext>
            </a:extLst>
          </p:cNvPr>
          <p:cNvSpPr/>
          <p:nvPr userDrawn="1"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1085;p14">
            <a:extLst>
              <a:ext uri="{FF2B5EF4-FFF2-40B4-BE49-F238E27FC236}">
                <a16:creationId xmlns:a16="http://schemas.microsoft.com/office/drawing/2014/main" id="{8266C508-3715-41D3-8F14-A7380A494671}"/>
              </a:ext>
            </a:extLst>
          </p:cNvPr>
          <p:cNvSpPr/>
          <p:nvPr userDrawn="1"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" name="Google Shape;1086;p14">
            <a:extLst>
              <a:ext uri="{FF2B5EF4-FFF2-40B4-BE49-F238E27FC236}">
                <a16:creationId xmlns:a16="http://schemas.microsoft.com/office/drawing/2014/main" id="{C7309805-E3C7-4EBD-9DEB-C7217972097B}"/>
              </a:ext>
            </a:extLst>
          </p:cNvPr>
          <p:cNvSpPr/>
          <p:nvPr userDrawn="1"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03579667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0_Title and Content">
    <p:bg>
      <p:bgPr>
        <a:solidFill>
          <a:schemeClr val="accent6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oogle Shape;992;p14">
            <a:extLst>
              <a:ext uri="{FF2B5EF4-FFF2-40B4-BE49-F238E27FC236}">
                <a16:creationId xmlns:a16="http://schemas.microsoft.com/office/drawing/2014/main" id="{EF6FD315-F887-4E7B-BF0C-3EC48D585604}"/>
              </a:ext>
            </a:extLst>
          </p:cNvPr>
          <p:cNvGrpSpPr/>
          <p:nvPr userDrawn="1"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8" name="Google Shape;993;p14">
              <a:extLst>
                <a:ext uri="{FF2B5EF4-FFF2-40B4-BE49-F238E27FC236}">
                  <a16:creationId xmlns:a16="http://schemas.microsoft.com/office/drawing/2014/main" id="{ED6ABFE7-BF37-4F7F-8D5D-600A7D834F21}"/>
                </a:ext>
              </a:extLst>
            </p:cNvPr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" name="Google Shape;995;p14">
              <a:extLst>
                <a:ext uri="{FF2B5EF4-FFF2-40B4-BE49-F238E27FC236}">
                  <a16:creationId xmlns:a16="http://schemas.microsoft.com/office/drawing/2014/main" id="{D06F31EF-754A-4F9F-A77D-7C1C58F47361}"/>
                </a:ext>
              </a:extLst>
            </p:cNvPr>
            <p:cNvSpPr/>
            <p:nvPr/>
          </p:nvSpPr>
          <p:spPr>
            <a:xfrm>
              <a:off x="8341543" y="2361783"/>
              <a:ext cx="569676" cy="300837"/>
            </a:xfrm>
            <a:custGeom>
              <a:avLst/>
              <a:gdLst/>
              <a:ahLst/>
              <a:cxnLst/>
              <a:rect l="l" t="t" r="r" b="b"/>
              <a:pathLst>
                <a:path w="18186" h="9226" extrusionOk="0">
                  <a:moveTo>
                    <a:pt x="0" y="1"/>
                  </a:moveTo>
                  <a:lnTo>
                    <a:pt x="0" y="9226"/>
                  </a:lnTo>
                  <a:lnTo>
                    <a:pt x="18186" y="9226"/>
                  </a:lnTo>
                  <a:lnTo>
                    <a:pt x="16673" y="4462"/>
                  </a:lnTo>
                  <a:lnTo>
                    <a:pt x="18186" y="1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" name="Google Shape;997;p14">
              <a:extLst>
                <a:ext uri="{FF2B5EF4-FFF2-40B4-BE49-F238E27FC236}">
                  <a16:creationId xmlns:a16="http://schemas.microsoft.com/office/drawing/2014/main" id="{6E08B2E4-05D4-4A21-BDFA-FCE59E28EE53}"/>
                </a:ext>
              </a:extLst>
            </p:cNvPr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" name="Google Shape;999;p14">
              <a:extLst>
                <a:ext uri="{FF2B5EF4-FFF2-40B4-BE49-F238E27FC236}">
                  <a16:creationId xmlns:a16="http://schemas.microsoft.com/office/drawing/2014/main" id="{B5709D43-3D83-463A-9E8C-6FA8BF6FE3F4}"/>
                </a:ext>
              </a:extLst>
            </p:cNvPr>
            <p:cNvSpPr/>
            <p:nvPr/>
          </p:nvSpPr>
          <p:spPr>
            <a:xfrm>
              <a:off x="8341543" y="1800869"/>
              <a:ext cx="569676" cy="300837"/>
            </a:xfrm>
            <a:custGeom>
              <a:avLst/>
              <a:gdLst/>
              <a:ahLst/>
              <a:cxnLst/>
              <a:rect l="l" t="t" r="r" b="b"/>
              <a:pathLst>
                <a:path w="18186" h="9226" extrusionOk="0">
                  <a:moveTo>
                    <a:pt x="0" y="0"/>
                  </a:moveTo>
                  <a:lnTo>
                    <a:pt x="0" y="9225"/>
                  </a:lnTo>
                  <a:lnTo>
                    <a:pt x="18186" y="9225"/>
                  </a:lnTo>
                  <a:lnTo>
                    <a:pt x="16824" y="4462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" name="Google Shape;1002;p14">
              <a:extLst>
                <a:ext uri="{FF2B5EF4-FFF2-40B4-BE49-F238E27FC236}">
                  <a16:creationId xmlns:a16="http://schemas.microsoft.com/office/drawing/2014/main" id="{7E2F91D5-68DF-48A6-8869-7FD6B10D5313}"/>
                </a:ext>
              </a:extLst>
            </p:cNvPr>
            <p:cNvSpPr/>
            <p:nvPr/>
          </p:nvSpPr>
          <p:spPr>
            <a:xfrm>
              <a:off x="8346273" y="1263367"/>
              <a:ext cx="568486" cy="308239"/>
            </a:xfrm>
            <a:custGeom>
              <a:avLst/>
              <a:gdLst/>
              <a:ahLst/>
              <a:cxnLst/>
              <a:rect l="l" t="t" r="r" b="b"/>
              <a:pathLst>
                <a:path w="18148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48" y="9452"/>
                  </a:lnTo>
                  <a:lnTo>
                    <a:pt x="16787" y="4688"/>
                  </a:lnTo>
                  <a:lnTo>
                    <a:pt x="18148" y="0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" name="Google Shape;1005;p14">
              <a:extLst>
                <a:ext uri="{FF2B5EF4-FFF2-40B4-BE49-F238E27FC236}">
                  <a16:creationId xmlns:a16="http://schemas.microsoft.com/office/drawing/2014/main" id="{18466ED5-E416-4DE1-A4F7-CD23EAA77B79}"/>
                </a:ext>
              </a:extLst>
            </p:cNvPr>
            <p:cNvSpPr/>
            <p:nvPr/>
          </p:nvSpPr>
          <p:spPr>
            <a:xfrm>
              <a:off x="8341543" y="686410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" name="Google Shape;1008;p14">
              <a:extLst>
                <a:ext uri="{FF2B5EF4-FFF2-40B4-BE49-F238E27FC236}">
                  <a16:creationId xmlns:a16="http://schemas.microsoft.com/office/drawing/2014/main" id="{11848AC2-1101-45B6-ABB6-4FD06AA8642A}"/>
                </a:ext>
              </a:extLst>
            </p:cNvPr>
            <p:cNvSpPr/>
            <p:nvPr/>
          </p:nvSpPr>
          <p:spPr>
            <a:xfrm>
              <a:off x="8341543" y="2922709"/>
              <a:ext cx="569676" cy="300837"/>
            </a:xfrm>
            <a:custGeom>
              <a:avLst/>
              <a:gdLst/>
              <a:ahLst/>
              <a:cxnLst/>
              <a:rect l="l" t="t" r="r" b="b"/>
              <a:pathLst>
                <a:path w="18186" h="9226" extrusionOk="0">
                  <a:moveTo>
                    <a:pt x="0" y="1"/>
                  </a:moveTo>
                  <a:lnTo>
                    <a:pt x="0" y="9226"/>
                  </a:lnTo>
                  <a:lnTo>
                    <a:pt x="18186" y="9226"/>
                  </a:lnTo>
                  <a:lnTo>
                    <a:pt x="16673" y="4462"/>
                  </a:lnTo>
                  <a:lnTo>
                    <a:pt x="18186" y="1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" name="Google Shape;1011;p14">
              <a:extLst>
                <a:ext uri="{FF2B5EF4-FFF2-40B4-BE49-F238E27FC236}">
                  <a16:creationId xmlns:a16="http://schemas.microsoft.com/office/drawing/2014/main" id="{87C36489-2782-4D32-8AFF-590446FE6759}"/>
                </a:ext>
              </a:extLst>
            </p:cNvPr>
            <p:cNvSpPr/>
            <p:nvPr/>
          </p:nvSpPr>
          <p:spPr>
            <a:xfrm>
              <a:off x="8341543" y="3483633"/>
              <a:ext cx="569676" cy="300837"/>
            </a:xfrm>
            <a:custGeom>
              <a:avLst/>
              <a:gdLst/>
              <a:ahLst/>
              <a:cxnLst/>
              <a:rect l="l" t="t" r="r" b="b"/>
              <a:pathLst>
                <a:path w="18186" h="9226" extrusionOk="0">
                  <a:moveTo>
                    <a:pt x="0" y="1"/>
                  </a:moveTo>
                  <a:lnTo>
                    <a:pt x="0" y="9226"/>
                  </a:lnTo>
                  <a:lnTo>
                    <a:pt x="18186" y="9226"/>
                  </a:lnTo>
                  <a:lnTo>
                    <a:pt x="16673" y="4462"/>
                  </a:lnTo>
                  <a:lnTo>
                    <a:pt x="18186" y="1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014;p14">
              <a:extLst>
                <a:ext uri="{FF2B5EF4-FFF2-40B4-BE49-F238E27FC236}">
                  <a16:creationId xmlns:a16="http://schemas.microsoft.com/office/drawing/2014/main" id="{B4210492-E8D1-4EE4-AA31-F7A5E84FCB69}"/>
                </a:ext>
              </a:extLst>
            </p:cNvPr>
            <p:cNvSpPr/>
            <p:nvPr/>
          </p:nvSpPr>
          <p:spPr>
            <a:xfrm>
              <a:off x="395894" y="219519"/>
              <a:ext cx="8515326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52" name="Google Shape;1082;p14">
            <a:extLst>
              <a:ext uri="{FF2B5EF4-FFF2-40B4-BE49-F238E27FC236}">
                <a16:creationId xmlns:a16="http://schemas.microsoft.com/office/drawing/2014/main" id="{0F2E9747-C66A-480C-9099-C7BDE1E89365}"/>
              </a:ext>
            </a:extLst>
          </p:cNvPr>
          <p:cNvSpPr/>
          <p:nvPr userDrawn="1"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" name="Google Shape;1083;p14">
            <a:extLst>
              <a:ext uri="{FF2B5EF4-FFF2-40B4-BE49-F238E27FC236}">
                <a16:creationId xmlns:a16="http://schemas.microsoft.com/office/drawing/2014/main" id="{C10D7406-2BDA-4DC4-9A79-3D4FC95CAC2A}"/>
              </a:ext>
            </a:extLst>
          </p:cNvPr>
          <p:cNvSpPr/>
          <p:nvPr userDrawn="1"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" name="Google Shape;1084;p14">
            <a:extLst>
              <a:ext uri="{FF2B5EF4-FFF2-40B4-BE49-F238E27FC236}">
                <a16:creationId xmlns:a16="http://schemas.microsoft.com/office/drawing/2014/main" id="{4E0493D0-81D3-4EAC-94E3-12DB540A6AD7}"/>
              </a:ext>
            </a:extLst>
          </p:cNvPr>
          <p:cNvSpPr/>
          <p:nvPr userDrawn="1"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" name="Google Shape;1085;p14">
            <a:extLst>
              <a:ext uri="{FF2B5EF4-FFF2-40B4-BE49-F238E27FC236}">
                <a16:creationId xmlns:a16="http://schemas.microsoft.com/office/drawing/2014/main" id="{D0FB441C-211A-4F68-8767-DA7B95B4F920}"/>
              </a:ext>
            </a:extLst>
          </p:cNvPr>
          <p:cNvSpPr/>
          <p:nvPr userDrawn="1"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" name="Google Shape;1086;p14">
            <a:extLst>
              <a:ext uri="{FF2B5EF4-FFF2-40B4-BE49-F238E27FC236}">
                <a16:creationId xmlns:a16="http://schemas.microsoft.com/office/drawing/2014/main" id="{B9340F31-2646-4E29-8212-879AEEF962DA}"/>
              </a:ext>
            </a:extLst>
          </p:cNvPr>
          <p:cNvSpPr/>
          <p:nvPr userDrawn="1"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" name="Google Shape;1082;p14">
            <a:extLst>
              <a:ext uri="{FF2B5EF4-FFF2-40B4-BE49-F238E27FC236}">
                <a16:creationId xmlns:a16="http://schemas.microsoft.com/office/drawing/2014/main" id="{765A6E3B-E1F9-4D37-B213-7F9E645D0EDA}"/>
              </a:ext>
            </a:extLst>
          </p:cNvPr>
          <p:cNvSpPr/>
          <p:nvPr userDrawn="1"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" name="Google Shape;1083;p14">
            <a:extLst>
              <a:ext uri="{FF2B5EF4-FFF2-40B4-BE49-F238E27FC236}">
                <a16:creationId xmlns:a16="http://schemas.microsoft.com/office/drawing/2014/main" id="{867E7D37-2590-4ECE-A535-9DA46F4EA583}"/>
              </a:ext>
            </a:extLst>
          </p:cNvPr>
          <p:cNvSpPr/>
          <p:nvPr userDrawn="1"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9" name="Google Shape;1084;p14">
            <a:extLst>
              <a:ext uri="{FF2B5EF4-FFF2-40B4-BE49-F238E27FC236}">
                <a16:creationId xmlns:a16="http://schemas.microsoft.com/office/drawing/2014/main" id="{74625DF1-F15F-4CAD-BD7C-85A4680501B4}"/>
              </a:ext>
            </a:extLst>
          </p:cNvPr>
          <p:cNvSpPr/>
          <p:nvPr userDrawn="1"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" name="Google Shape;1085;p14">
            <a:extLst>
              <a:ext uri="{FF2B5EF4-FFF2-40B4-BE49-F238E27FC236}">
                <a16:creationId xmlns:a16="http://schemas.microsoft.com/office/drawing/2014/main" id="{B26C5877-FFC0-49F2-89B0-0C72531E73AE}"/>
              </a:ext>
            </a:extLst>
          </p:cNvPr>
          <p:cNvSpPr/>
          <p:nvPr userDrawn="1"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" name="Google Shape;1086;p14">
            <a:extLst>
              <a:ext uri="{FF2B5EF4-FFF2-40B4-BE49-F238E27FC236}">
                <a16:creationId xmlns:a16="http://schemas.microsoft.com/office/drawing/2014/main" id="{B081A515-D8D9-4BF5-90F1-621FE162C9F3}"/>
              </a:ext>
            </a:extLst>
          </p:cNvPr>
          <p:cNvSpPr/>
          <p:nvPr userDrawn="1"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2" name="Google Shape;1082;p14">
            <a:extLst>
              <a:ext uri="{FF2B5EF4-FFF2-40B4-BE49-F238E27FC236}">
                <a16:creationId xmlns:a16="http://schemas.microsoft.com/office/drawing/2014/main" id="{E5B7DF78-1D3E-41E2-9FE9-36B062BD3CC8}"/>
              </a:ext>
            </a:extLst>
          </p:cNvPr>
          <p:cNvSpPr/>
          <p:nvPr userDrawn="1"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" name="Google Shape;1083;p14">
            <a:extLst>
              <a:ext uri="{FF2B5EF4-FFF2-40B4-BE49-F238E27FC236}">
                <a16:creationId xmlns:a16="http://schemas.microsoft.com/office/drawing/2014/main" id="{E853253F-BCCE-42EF-8554-3C3E3C2E285A}"/>
              </a:ext>
            </a:extLst>
          </p:cNvPr>
          <p:cNvSpPr/>
          <p:nvPr userDrawn="1"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" name="Google Shape;1084;p14">
            <a:extLst>
              <a:ext uri="{FF2B5EF4-FFF2-40B4-BE49-F238E27FC236}">
                <a16:creationId xmlns:a16="http://schemas.microsoft.com/office/drawing/2014/main" id="{E01519CC-0CF0-44E3-B22E-B1AFBCD30DBD}"/>
              </a:ext>
            </a:extLst>
          </p:cNvPr>
          <p:cNvSpPr/>
          <p:nvPr userDrawn="1"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5" name="Google Shape;1085;p14">
            <a:extLst>
              <a:ext uri="{FF2B5EF4-FFF2-40B4-BE49-F238E27FC236}">
                <a16:creationId xmlns:a16="http://schemas.microsoft.com/office/drawing/2014/main" id="{5EC2F2DD-FC5A-4166-8502-67B0E67210F6}"/>
              </a:ext>
            </a:extLst>
          </p:cNvPr>
          <p:cNvSpPr/>
          <p:nvPr userDrawn="1"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" name="Google Shape;1086;p14">
            <a:extLst>
              <a:ext uri="{FF2B5EF4-FFF2-40B4-BE49-F238E27FC236}">
                <a16:creationId xmlns:a16="http://schemas.microsoft.com/office/drawing/2014/main" id="{828B4189-A014-4A06-804B-1589EB2F9CF8}"/>
              </a:ext>
            </a:extLst>
          </p:cNvPr>
          <p:cNvSpPr/>
          <p:nvPr userDrawn="1"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7" name="Google Shape;1082;p14">
            <a:extLst>
              <a:ext uri="{FF2B5EF4-FFF2-40B4-BE49-F238E27FC236}">
                <a16:creationId xmlns:a16="http://schemas.microsoft.com/office/drawing/2014/main" id="{647DE464-7568-4DD5-8BE4-324C14A8277D}"/>
              </a:ext>
            </a:extLst>
          </p:cNvPr>
          <p:cNvSpPr/>
          <p:nvPr userDrawn="1"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8" name="Google Shape;1083;p14">
            <a:extLst>
              <a:ext uri="{FF2B5EF4-FFF2-40B4-BE49-F238E27FC236}">
                <a16:creationId xmlns:a16="http://schemas.microsoft.com/office/drawing/2014/main" id="{1ED11714-4115-4417-9213-DBC152A5EE6E}"/>
              </a:ext>
            </a:extLst>
          </p:cNvPr>
          <p:cNvSpPr/>
          <p:nvPr userDrawn="1"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9" name="Google Shape;1084;p14">
            <a:extLst>
              <a:ext uri="{FF2B5EF4-FFF2-40B4-BE49-F238E27FC236}">
                <a16:creationId xmlns:a16="http://schemas.microsoft.com/office/drawing/2014/main" id="{23D69C4A-B0D7-467F-8C73-F0C897BC4C5A}"/>
              </a:ext>
            </a:extLst>
          </p:cNvPr>
          <p:cNvSpPr/>
          <p:nvPr userDrawn="1"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0" name="Google Shape;1085;p14">
            <a:extLst>
              <a:ext uri="{FF2B5EF4-FFF2-40B4-BE49-F238E27FC236}">
                <a16:creationId xmlns:a16="http://schemas.microsoft.com/office/drawing/2014/main" id="{23E1F321-10C6-49DB-A01C-554FC1D86C9B}"/>
              </a:ext>
            </a:extLst>
          </p:cNvPr>
          <p:cNvSpPr/>
          <p:nvPr userDrawn="1"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" name="Google Shape;1086;p14">
            <a:extLst>
              <a:ext uri="{FF2B5EF4-FFF2-40B4-BE49-F238E27FC236}">
                <a16:creationId xmlns:a16="http://schemas.microsoft.com/office/drawing/2014/main" id="{F9534E45-083B-4C35-AE35-2FECC04EA99E}"/>
              </a:ext>
            </a:extLst>
          </p:cNvPr>
          <p:cNvSpPr/>
          <p:nvPr userDrawn="1"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2" name="Google Shape;1082;p14">
            <a:extLst>
              <a:ext uri="{FF2B5EF4-FFF2-40B4-BE49-F238E27FC236}">
                <a16:creationId xmlns:a16="http://schemas.microsoft.com/office/drawing/2014/main" id="{65C3AF7D-B3F5-4998-ACC4-2F2F95CA62A8}"/>
              </a:ext>
            </a:extLst>
          </p:cNvPr>
          <p:cNvSpPr/>
          <p:nvPr userDrawn="1"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3" name="Google Shape;1083;p14">
            <a:extLst>
              <a:ext uri="{FF2B5EF4-FFF2-40B4-BE49-F238E27FC236}">
                <a16:creationId xmlns:a16="http://schemas.microsoft.com/office/drawing/2014/main" id="{92CF6BA5-78C4-4B4E-A78B-B2204A5F2530}"/>
              </a:ext>
            </a:extLst>
          </p:cNvPr>
          <p:cNvSpPr/>
          <p:nvPr userDrawn="1"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4" name="Google Shape;1084;p14">
            <a:extLst>
              <a:ext uri="{FF2B5EF4-FFF2-40B4-BE49-F238E27FC236}">
                <a16:creationId xmlns:a16="http://schemas.microsoft.com/office/drawing/2014/main" id="{82B6228B-CBBE-463F-9E88-CFBE19F8043E}"/>
              </a:ext>
            </a:extLst>
          </p:cNvPr>
          <p:cNvSpPr/>
          <p:nvPr userDrawn="1"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" name="Google Shape;1085;p14">
            <a:extLst>
              <a:ext uri="{FF2B5EF4-FFF2-40B4-BE49-F238E27FC236}">
                <a16:creationId xmlns:a16="http://schemas.microsoft.com/office/drawing/2014/main" id="{7D174B50-8153-4359-8B9D-C9FFAE59E363}"/>
              </a:ext>
            </a:extLst>
          </p:cNvPr>
          <p:cNvSpPr/>
          <p:nvPr userDrawn="1"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" name="Google Shape;1086;p14">
            <a:extLst>
              <a:ext uri="{FF2B5EF4-FFF2-40B4-BE49-F238E27FC236}">
                <a16:creationId xmlns:a16="http://schemas.microsoft.com/office/drawing/2014/main" id="{9995CF07-4A23-454A-8825-F6E81F18D160}"/>
              </a:ext>
            </a:extLst>
          </p:cNvPr>
          <p:cNvSpPr/>
          <p:nvPr userDrawn="1"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7" name="Google Shape;1082;p14">
            <a:extLst>
              <a:ext uri="{FF2B5EF4-FFF2-40B4-BE49-F238E27FC236}">
                <a16:creationId xmlns:a16="http://schemas.microsoft.com/office/drawing/2014/main" id="{7771C690-AD42-49CF-AC87-E4FCB23DD1C7}"/>
              </a:ext>
            </a:extLst>
          </p:cNvPr>
          <p:cNvSpPr/>
          <p:nvPr userDrawn="1"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8" name="Google Shape;1083;p14">
            <a:extLst>
              <a:ext uri="{FF2B5EF4-FFF2-40B4-BE49-F238E27FC236}">
                <a16:creationId xmlns:a16="http://schemas.microsoft.com/office/drawing/2014/main" id="{F77B608A-FC29-4902-94B6-93F678644B06}"/>
              </a:ext>
            </a:extLst>
          </p:cNvPr>
          <p:cNvSpPr/>
          <p:nvPr userDrawn="1"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" name="Google Shape;1084;p14">
            <a:extLst>
              <a:ext uri="{FF2B5EF4-FFF2-40B4-BE49-F238E27FC236}">
                <a16:creationId xmlns:a16="http://schemas.microsoft.com/office/drawing/2014/main" id="{46A1CD74-AD03-4998-A1B4-3B896CADDF14}"/>
              </a:ext>
            </a:extLst>
          </p:cNvPr>
          <p:cNvSpPr/>
          <p:nvPr userDrawn="1"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0" name="Google Shape;1085;p14">
            <a:extLst>
              <a:ext uri="{FF2B5EF4-FFF2-40B4-BE49-F238E27FC236}">
                <a16:creationId xmlns:a16="http://schemas.microsoft.com/office/drawing/2014/main" id="{00B42C35-3F40-4A4C-94F9-BEA6D12080B9}"/>
              </a:ext>
            </a:extLst>
          </p:cNvPr>
          <p:cNvSpPr/>
          <p:nvPr userDrawn="1"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1" name="Google Shape;1086;p14">
            <a:extLst>
              <a:ext uri="{FF2B5EF4-FFF2-40B4-BE49-F238E27FC236}">
                <a16:creationId xmlns:a16="http://schemas.microsoft.com/office/drawing/2014/main" id="{5C318D3D-3080-4AD1-B777-CF89EDFC5DC0}"/>
              </a:ext>
            </a:extLst>
          </p:cNvPr>
          <p:cNvSpPr/>
          <p:nvPr userDrawn="1"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1082;p14">
            <a:extLst>
              <a:ext uri="{FF2B5EF4-FFF2-40B4-BE49-F238E27FC236}">
                <a16:creationId xmlns:a16="http://schemas.microsoft.com/office/drawing/2014/main" id="{94284878-05BB-4FB8-9466-148B677B64CB}"/>
              </a:ext>
            </a:extLst>
          </p:cNvPr>
          <p:cNvSpPr/>
          <p:nvPr userDrawn="1"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" name="Google Shape;1083;p14">
            <a:extLst>
              <a:ext uri="{FF2B5EF4-FFF2-40B4-BE49-F238E27FC236}">
                <a16:creationId xmlns:a16="http://schemas.microsoft.com/office/drawing/2014/main" id="{E36AE8A6-DBE3-452F-921D-A87C88B52AA3}"/>
              </a:ext>
            </a:extLst>
          </p:cNvPr>
          <p:cNvSpPr/>
          <p:nvPr userDrawn="1"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" name="Google Shape;1084;p14">
            <a:extLst>
              <a:ext uri="{FF2B5EF4-FFF2-40B4-BE49-F238E27FC236}">
                <a16:creationId xmlns:a16="http://schemas.microsoft.com/office/drawing/2014/main" id="{82F27FB2-63D3-42BC-B740-7D13E52AF34F}"/>
              </a:ext>
            </a:extLst>
          </p:cNvPr>
          <p:cNvSpPr/>
          <p:nvPr userDrawn="1"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" name="Google Shape;1085;p14">
            <a:extLst>
              <a:ext uri="{FF2B5EF4-FFF2-40B4-BE49-F238E27FC236}">
                <a16:creationId xmlns:a16="http://schemas.microsoft.com/office/drawing/2014/main" id="{1F4E28BC-F2CF-4EC9-88C7-A72ED1261EA0}"/>
              </a:ext>
            </a:extLst>
          </p:cNvPr>
          <p:cNvSpPr/>
          <p:nvPr userDrawn="1"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Google Shape;1086;p14">
            <a:extLst>
              <a:ext uri="{FF2B5EF4-FFF2-40B4-BE49-F238E27FC236}">
                <a16:creationId xmlns:a16="http://schemas.microsoft.com/office/drawing/2014/main" id="{122D6AD2-FF93-49D7-8B58-596968D93B34}"/>
              </a:ext>
            </a:extLst>
          </p:cNvPr>
          <p:cNvSpPr/>
          <p:nvPr userDrawn="1"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1082;p14">
            <a:extLst>
              <a:ext uri="{FF2B5EF4-FFF2-40B4-BE49-F238E27FC236}">
                <a16:creationId xmlns:a16="http://schemas.microsoft.com/office/drawing/2014/main" id="{2680D11D-7E90-410C-8CE6-8F88E44BBA34}"/>
              </a:ext>
            </a:extLst>
          </p:cNvPr>
          <p:cNvSpPr/>
          <p:nvPr userDrawn="1"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" name="Google Shape;1083;p14">
            <a:extLst>
              <a:ext uri="{FF2B5EF4-FFF2-40B4-BE49-F238E27FC236}">
                <a16:creationId xmlns:a16="http://schemas.microsoft.com/office/drawing/2014/main" id="{19C6711F-DDEA-40EF-A499-A7DEE2C2915E}"/>
              </a:ext>
            </a:extLst>
          </p:cNvPr>
          <p:cNvSpPr/>
          <p:nvPr userDrawn="1"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" name="Google Shape;1084;p14">
            <a:extLst>
              <a:ext uri="{FF2B5EF4-FFF2-40B4-BE49-F238E27FC236}">
                <a16:creationId xmlns:a16="http://schemas.microsoft.com/office/drawing/2014/main" id="{66F47F23-E578-4EA5-9A6F-F642C1A9E3EA}"/>
              </a:ext>
            </a:extLst>
          </p:cNvPr>
          <p:cNvSpPr/>
          <p:nvPr userDrawn="1"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" name="Google Shape;1085;p14">
            <a:extLst>
              <a:ext uri="{FF2B5EF4-FFF2-40B4-BE49-F238E27FC236}">
                <a16:creationId xmlns:a16="http://schemas.microsoft.com/office/drawing/2014/main" id="{9E0AE9EA-DFC8-47FB-9A5C-C4B9AB7167E5}"/>
              </a:ext>
            </a:extLst>
          </p:cNvPr>
          <p:cNvSpPr/>
          <p:nvPr userDrawn="1"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" name="Google Shape;1086;p14">
            <a:extLst>
              <a:ext uri="{FF2B5EF4-FFF2-40B4-BE49-F238E27FC236}">
                <a16:creationId xmlns:a16="http://schemas.microsoft.com/office/drawing/2014/main" id="{31C11A86-666C-4ECC-B2BB-22A5F76303A7}"/>
              </a:ext>
            </a:extLst>
          </p:cNvPr>
          <p:cNvSpPr/>
          <p:nvPr userDrawn="1"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" name="Google Shape;1082;p14">
            <a:extLst>
              <a:ext uri="{FF2B5EF4-FFF2-40B4-BE49-F238E27FC236}">
                <a16:creationId xmlns:a16="http://schemas.microsoft.com/office/drawing/2014/main" id="{89C579DA-732B-4398-92D1-BEE007EBD812}"/>
              </a:ext>
            </a:extLst>
          </p:cNvPr>
          <p:cNvSpPr/>
          <p:nvPr userDrawn="1"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" name="Google Shape;1083;p14">
            <a:extLst>
              <a:ext uri="{FF2B5EF4-FFF2-40B4-BE49-F238E27FC236}">
                <a16:creationId xmlns:a16="http://schemas.microsoft.com/office/drawing/2014/main" id="{196CABBD-93A7-4F5C-AEE3-800BD0EA39A1}"/>
              </a:ext>
            </a:extLst>
          </p:cNvPr>
          <p:cNvSpPr/>
          <p:nvPr userDrawn="1"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" name="Google Shape;1084;p14">
            <a:extLst>
              <a:ext uri="{FF2B5EF4-FFF2-40B4-BE49-F238E27FC236}">
                <a16:creationId xmlns:a16="http://schemas.microsoft.com/office/drawing/2014/main" id="{0EE478E8-FDD6-49EA-996B-972A74682279}"/>
              </a:ext>
            </a:extLst>
          </p:cNvPr>
          <p:cNvSpPr/>
          <p:nvPr userDrawn="1"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1085;p14">
            <a:extLst>
              <a:ext uri="{FF2B5EF4-FFF2-40B4-BE49-F238E27FC236}">
                <a16:creationId xmlns:a16="http://schemas.microsoft.com/office/drawing/2014/main" id="{8266C508-3715-41D3-8F14-A7380A494671}"/>
              </a:ext>
            </a:extLst>
          </p:cNvPr>
          <p:cNvSpPr/>
          <p:nvPr userDrawn="1"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" name="Google Shape;1086;p14">
            <a:extLst>
              <a:ext uri="{FF2B5EF4-FFF2-40B4-BE49-F238E27FC236}">
                <a16:creationId xmlns:a16="http://schemas.microsoft.com/office/drawing/2014/main" id="{C7309805-E3C7-4EBD-9DEB-C7217972097B}"/>
              </a:ext>
            </a:extLst>
          </p:cNvPr>
          <p:cNvSpPr/>
          <p:nvPr userDrawn="1"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3601412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55668-B5EF-4AB0-A176-0F59AE49E35E}" type="datetimeFigureOut">
              <a:rPr lang="en-US" smtClean="0"/>
              <a:t>9/15/2024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A5F6D-9BBF-4C7B-B79C-7AD0DAB62B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27514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55668-B5EF-4AB0-A176-0F59AE49E35E}" type="datetimeFigureOut">
              <a:rPr lang="en-US" smtClean="0"/>
              <a:t>9/15/2024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A5F6D-9BBF-4C7B-B79C-7AD0DAB62B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024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55668-B5EF-4AB0-A176-0F59AE49E35E}" type="datetimeFigureOut">
              <a:rPr lang="en-US" smtClean="0"/>
              <a:t>9/15/2024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A5F6D-9BBF-4C7B-B79C-7AD0DAB62B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57009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55668-B5EF-4AB0-A176-0F59AE49E35E}" type="datetimeFigureOut">
              <a:rPr lang="en-US" smtClean="0"/>
              <a:t>9/15/2024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A5F6D-9BBF-4C7B-B79C-7AD0DAB62B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23522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55668-B5EF-4AB0-A176-0F59AE49E35E}" type="datetimeFigureOut">
              <a:rPr lang="en-US" smtClean="0"/>
              <a:t>9/15/2024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A5F6D-9BBF-4C7B-B79C-7AD0DAB62B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97513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55668-B5EF-4AB0-A176-0F59AE49E35E}" type="datetimeFigureOut">
              <a:rPr lang="en-US" smtClean="0"/>
              <a:t>9/15/2024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A5F6D-9BBF-4C7B-B79C-7AD0DAB62B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51972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55668-B5EF-4AB0-A176-0F59AE49E35E}" type="datetimeFigureOut">
              <a:rPr lang="en-US" smtClean="0"/>
              <a:t>9/15/2024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A5F6D-9BBF-4C7B-B79C-7AD0DAB62B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43627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55668-B5EF-4AB0-A176-0F59AE49E35E}" type="datetimeFigureOut">
              <a:rPr lang="en-US" smtClean="0"/>
              <a:t>9/15/2024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A5F6D-9BBF-4C7B-B79C-7AD0DAB62B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3184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455668-B5EF-4AB0-A176-0F59AE49E35E}" type="datetimeFigureOut">
              <a:rPr lang="en-US" smtClean="0"/>
              <a:t>9/15/2024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EA5F6D-9BBF-4C7B-B79C-7AD0DAB62B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62258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7" Type="http://schemas.microsoft.com/office/2007/relationships/hdphoto" Target="../media/hdphoto3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4.xml"/><Relationship Id="rId6" Type="http://schemas.openxmlformats.org/officeDocument/2006/relationships/image" Target="../media/image3.png"/><Relationship Id="rId5" Type="http://schemas.microsoft.com/office/2007/relationships/hdphoto" Target="../media/hdphoto2.wdp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microsoft.com/office/2007/relationships/hdphoto" Target="../media/hdphoto9.wdp"/><Relationship Id="rId18" Type="http://schemas.openxmlformats.org/officeDocument/2006/relationships/image" Target="../media/image12.png"/><Relationship Id="rId3" Type="http://schemas.microsoft.com/office/2007/relationships/hdphoto" Target="../media/hdphoto4.wdp"/><Relationship Id="rId7" Type="http://schemas.microsoft.com/office/2007/relationships/hdphoto" Target="../media/hdphoto6.wdp"/><Relationship Id="rId12" Type="http://schemas.openxmlformats.org/officeDocument/2006/relationships/image" Target="../media/image9.png"/><Relationship Id="rId17" Type="http://schemas.microsoft.com/office/2007/relationships/hdphoto" Target="../media/hdphoto11.wdp"/><Relationship Id="rId2" Type="http://schemas.openxmlformats.org/officeDocument/2006/relationships/image" Target="../media/image4.png"/><Relationship Id="rId16" Type="http://schemas.openxmlformats.org/officeDocument/2006/relationships/image" Target="../media/image11.png"/><Relationship Id="rId1" Type="http://schemas.openxmlformats.org/officeDocument/2006/relationships/slideLayout" Target="../slideLayouts/slideLayout15.xml"/><Relationship Id="rId6" Type="http://schemas.openxmlformats.org/officeDocument/2006/relationships/image" Target="../media/image6.png"/><Relationship Id="rId11" Type="http://schemas.microsoft.com/office/2007/relationships/hdphoto" Target="../media/hdphoto8.wdp"/><Relationship Id="rId5" Type="http://schemas.microsoft.com/office/2007/relationships/hdphoto" Target="../media/hdphoto5.wdp"/><Relationship Id="rId15" Type="http://schemas.microsoft.com/office/2007/relationships/hdphoto" Target="../media/hdphoto10.wdp"/><Relationship Id="rId10" Type="http://schemas.openxmlformats.org/officeDocument/2006/relationships/image" Target="../media/image8.png"/><Relationship Id="rId19" Type="http://schemas.microsoft.com/office/2007/relationships/hdphoto" Target="../media/hdphoto12.wdp"/><Relationship Id="rId4" Type="http://schemas.openxmlformats.org/officeDocument/2006/relationships/image" Target="../media/image5.png"/><Relationship Id="rId9" Type="http://schemas.microsoft.com/office/2007/relationships/hdphoto" Target="../media/hdphoto7.wdp"/><Relationship Id="rId1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>
            <a:extLst>
              <a:ext uri="{FF2B5EF4-FFF2-40B4-BE49-F238E27FC236}">
                <a16:creationId xmlns:a16="http://schemas.microsoft.com/office/drawing/2014/main" id="{B5044254-DE52-4029-B43E-ACD26C567FBA}"/>
              </a:ext>
            </a:extLst>
          </p:cNvPr>
          <p:cNvGrpSpPr/>
          <p:nvPr/>
        </p:nvGrpSpPr>
        <p:grpSpPr>
          <a:xfrm>
            <a:off x="993911" y="106016"/>
            <a:ext cx="2190751" cy="980661"/>
            <a:chOff x="1523998" y="0"/>
            <a:chExt cx="2190751" cy="980661"/>
          </a:xfrm>
        </p:grpSpPr>
        <p:grpSp>
          <p:nvGrpSpPr>
            <p:cNvPr id="5" name="Group 4">
              <a:extLst>
                <a:ext uri="{FF2B5EF4-FFF2-40B4-BE49-F238E27FC236}">
                  <a16:creationId xmlns:a16="http://schemas.microsoft.com/office/drawing/2014/main" id="{B2407F96-D165-408B-8186-033E4D2C4D5C}"/>
                </a:ext>
              </a:extLst>
            </p:cNvPr>
            <p:cNvGrpSpPr/>
            <p:nvPr/>
          </p:nvGrpSpPr>
          <p:grpSpPr>
            <a:xfrm>
              <a:off x="1523998" y="0"/>
              <a:ext cx="2190751" cy="980661"/>
              <a:chOff x="1523999" y="0"/>
              <a:chExt cx="1285462" cy="1828800"/>
            </a:xfrm>
          </p:grpSpPr>
          <p:sp>
            <p:nvSpPr>
              <p:cNvPr id="2" name="Rectangle: Top Corners Rounded 1">
                <a:extLst>
                  <a:ext uri="{FF2B5EF4-FFF2-40B4-BE49-F238E27FC236}">
                    <a16:creationId xmlns:a16="http://schemas.microsoft.com/office/drawing/2014/main" id="{2974D671-0870-4777-BE31-5FD1BBBF9AD7}"/>
                  </a:ext>
                </a:extLst>
              </p:cNvPr>
              <p:cNvSpPr/>
              <p:nvPr/>
            </p:nvSpPr>
            <p:spPr>
              <a:xfrm rot="10800000">
                <a:off x="1523999" y="0"/>
                <a:ext cx="1285462" cy="1828800"/>
              </a:xfrm>
              <a:prstGeom prst="round2SameRect">
                <a:avLst/>
              </a:prstGeom>
              <a:solidFill>
                <a:schemeClr val="accent6">
                  <a:lumMod val="75000"/>
                </a:schemeClr>
              </a:solidFill>
              <a:ln>
                <a:solidFill>
                  <a:schemeClr val="accent6">
                    <a:lumMod val="75000"/>
                  </a:schemeClr>
                </a:solidFill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vi-VN"/>
              </a:p>
            </p:txBody>
          </p:sp>
          <p:sp>
            <p:nvSpPr>
              <p:cNvPr id="3" name="Rectangle: Top Corners Rounded 2">
                <a:extLst>
                  <a:ext uri="{FF2B5EF4-FFF2-40B4-BE49-F238E27FC236}">
                    <a16:creationId xmlns:a16="http://schemas.microsoft.com/office/drawing/2014/main" id="{219332FA-4BE4-4F03-A894-08EEC78551F0}"/>
                  </a:ext>
                </a:extLst>
              </p:cNvPr>
              <p:cNvSpPr/>
              <p:nvPr/>
            </p:nvSpPr>
            <p:spPr>
              <a:xfrm rot="10800000">
                <a:off x="1566862" y="76199"/>
                <a:ext cx="1204497" cy="1709738"/>
              </a:xfrm>
              <a:prstGeom prst="round2SameRect">
                <a:avLst/>
              </a:prstGeom>
              <a:solidFill>
                <a:schemeClr val="bg1"/>
              </a:solidFill>
              <a:ln>
                <a:solidFill>
                  <a:schemeClr val="accent6">
                    <a:lumMod val="75000"/>
                  </a:schemeClr>
                </a:solidFill>
                <a:prstDash val="lgDash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vi-VN"/>
              </a:p>
            </p:txBody>
          </p:sp>
        </p:grpSp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46C80A5A-72BA-45B9-A254-2A8D09624ECF}"/>
                </a:ext>
              </a:extLst>
            </p:cNvPr>
            <p:cNvSpPr txBox="1"/>
            <p:nvPr/>
          </p:nvSpPr>
          <p:spPr>
            <a:xfrm>
              <a:off x="1677724" y="206880"/>
              <a:ext cx="1972089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vi-VN" sz="3200" dirty="0">
                  <a:solidFill>
                    <a:schemeClr val="accent6">
                      <a:lumMod val="75000"/>
                    </a:schemeClr>
                  </a:solidFill>
                  <a:latin typeface="+mj-lt"/>
                </a:rPr>
                <a:t>CHỦ ĐỀ 1</a:t>
              </a:r>
            </a:p>
          </p:txBody>
        </p:sp>
      </p:grpSp>
      <p:sp>
        <p:nvSpPr>
          <p:cNvPr id="7" name="TextBox 6">
            <a:extLst>
              <a:ext uri="{FF2B5EF4-FFF2-40B4-BE49-F238E27FC236}">
                <a16:creationId xmlns:a16="http://schemas.microsoft.com/office/drawing/2014/main" id="{D049F577-F92A-4405-A19E-48EB947980F5}"/>
              </a:ext>
            </a:extLst>
          </p:cNvPr>
          <p:cNvSpPr txBox="1"/>
          <p:nvPr/>
        </p:nvSpPr>
        <p:spPr>
          <a:xfrm>
            <a:off x="3265339" y="317237"/>
            <a:ext cx="616366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3600" dirty="0">
                <a:solidFill>
                  <a:schemeClr val="accent6">
                    <a:lumMod val="75000"/>
                  </a:schemeClr>
                </a:solidFill>
                <a:latin typeface="+mj-lt"/>
              </a:rPr>
              <a:t>ÔN TẬP VÀ BỔ SUNG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05E2FA4-701D-4C92-898E-7EE4AF07FEBA}"/>
              </a:ext>
            </a:extLst>
          </p:cNvPr>
          <p:cNvSpPr txBox="1"/>
          <p:nvPr/>
        </p:nvSpPr>
        <p:spPr>
          <a:xfrm>
            <a:off x="2909069" y="2114120"/>
            <a:ext cx="6373861" cy="2629759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vi-VN" sz="48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+mj-lt"/>
              </a:rPr>
              <a:t>BÀI 3</a:t>
            </a:r>
          </a:p>
          <a:p>
            <a:pPr algn="ctr">
              <a:lnSpc>
                <a:spcPct val="120000"/>
              </a:lnSpc>
            </a:pPr>
            <a:r>
              <a:rPr lang="vi-VN" sz="48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+mj-lt"/>
              </a:rPr>
              <a:t>CÁC THÀNH PHẦN CỦA </a:t>
            </a:r>
          </a:p>
          <a:p>
            <a:pPr algn="ctr">
              <a:lnSpc>
                <a:spcPct val="120000"/>
              </a:lnSpc>
            </a:pPr>
            <a:r>
              <a:rPr lang="vi-VN" sz="4800" dirty="0">
                <a:ln>
                  <a:solidFill>
                    <a:schemeClr val="accent6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+mj-lt"/>
              </a:rPr>
              <a:t>PHÉP CỘNG, PHÉP TRỪ</a:t>
            </a:r>
          </a:p>
        </p:txBody>
      </p:sp>
    </p:spTree>
    <p:extLst>
      <p:ext uri="{BB962C8B-B14F-4D97-AF65-F5344CB8AC3E}">
        <p14:creationId xmlns:p14="http://schemas.microsoft.com/office/powerpoint/2010/main" val="4332584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55332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4" descr="Không có mô tả.">
            <a:extLst>
              <a:ext uri="{FF2B5EF4-FFF2-40B4-BE49-F238E27FC236}">
                <a16:creationId xmlns:a16="http://schemas.microsoft.com/office/drawing/2014/main" id="{AD557C5A-C255-4C78-87E6-665317A3858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25000"/>
                    </a14:imgEffect>
                    <a14:imgEffect>
                      <a14:saturation sat="2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b="69449"/>
          <a:stretch/>
        </p:blipFill>
        <p:spPr bwMode="auto">
          <a:xfrm>
            <a:off x="157247" y="120848"/>
            <a:ext cx="2783540" cy="10806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14C0F931-482B-274C-AC72-6864C961D75D}"/>
              </a:ext>
            </a:extLst>
          </p:cNvPr>
          <p:cNvSpPr txBox="1"/>
          <p:nvPr/>
        </p:nvSpPr>
        <p:spPr>
          <a:xfrm>
            <a:off x="3261815" y="466613"/>
            <a:ext cx="422314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x-none" sz="3600" b="1" dirty="0">
                <a:solidFill>
                  <a:srgbClr val="FF0000"/>
                </a:solidFill>
              </a:rPr>
              <a:t>Số hạng, tổng</a:t>
            </a:r>
          </a:p>
        </p:txBody>
      </p:sp>
      <p:sp>
        <p:nvSpPr>
          <p:cNvPr id="21" name="Rounded Rectangle 20">
            <a:extLst>
              <a:ext uri="{FF2B5EF4-FFF2-40B4-BE49-F238E27FC236}">
                <a16:creationId xmlns:a16="http://schemas.microsoft.com/office/drawing/2014/main" id="{838F6D19-1DC5-A344-B56D-6D8F3BFDA999}"/>
              </a:ext>
            </a:extLst>
          </p:cNvPr>
          <p:cNvSpPr/>
          <p:nvPr/>
        </p:nvSpPr>
        <p:spPr>
          <a:xfrm>
            <a:off x="3357349" y="260632"/>
            <a:ext cx="4247167" cy="935182"/>
          </a:xfrm>
          <a:prstGeom prst="roundRect">
            <a:avLst/>
          </a:prstGeom>
          <a:noFill/>
          <a:ln w="28575">
            <a:solidFill>
              <a:srgbClr val="81C95B"/>
            </a:solidFill>
          </a:ln>
          <a:effectLst>
            <a:glow rad="635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89EA6A6D-DC47-4246-A0C1-5323E9131902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33000"/>
                    </a14:imgEffect>
                    <a14:imgEffect>
                      <a14:brightnessContrast bright="2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5687" t="6640"/>
          <a:stretch/>
        </p:blipFill>
        <p:spPr>
          <a:xfrm>
            <a:off x="1326238" y="1534766"/>
            <a:ext cx="5465137" cy="1927579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138138FD-108B-BF45-9397-EFBF2C1B1151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9569" b="93780" l="9551" r="89888">
                        <a14:foregroundMark x1="24719" y1="24880" x2="67416" y2="28230"/>
                        <a14:foregroundMark x1="67416" y1="27273" x2="26966" y2="21053"/>
                        <a14:foregroundMark x1="67416" y1="93780" x2="67416" y2="93780"/>
                        <a14:foregroundMark x1="38764" y1="12440" x2="38764" y2="12440"/>
                        <a14:foregroundMark x1="41573" y1="12440" x2="61798" y2="14833"/>
                        <a14:foregroundMark x1="61798" y1="13876" x2="40449" y2="12440"/>
                        <a14:foregroundMark x1="40449" y1="11483" x2="62360" y2="12440"/>
                        <a14:foregroundMark x1="62360" y1="12440" x2="64607" y2="13397"/>
                        <a14:foregroundMark x1="56180" y1="36842" x2="51685" y2="34450"/>
                      </a14:backgroundRemoval>
                    </a14:imgEffect>
                    <a14:imgEffect>
                      <a14:sharpenSoften amount="27000"/>
                    </a14:imgEffect>
                    <a14:imgEffect>
                      <a14:brightnessContrast bright="3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677313">
            <a:off x="10135434" y="1523014"/>
            <a:ext cx="1707395" cy="2004750"/>
          </a:xfrm>
          <a:prstGeom prst="rect">
            <a:avLst/>
          </a:prstGeom>
        </p:spPr>
      </p:pic>
      <p:sp>
        <p:nvSpPr>
          <p:cNvPr id="26" name="Rounded Rectangular Callout 25">
            <a:extLst>
              <a:ext uri="{FF2B5EF4-FFF2-40B4-BE49-F238E27FC236}">
                <a16:creationId xmlns:a16="http://schemas.microsoft.com/office/drawing/2014/main" id="{25EA6013-7E67-034B-9D36-BB0351535865}"/>
              </a:ext>
            </a:extLst>
          </p:cNvPr>
          <p:cNvSpPr/>
          <p:nvPr/>
        </p:nvSpPr>
        <p:spPr>
          <a:xfrm>
            <a:off x="7807988" y="852604"/>
            <a:ext cx="2536546" cy="921898"/>
          </a:xfrm>
          <a:prstGeom prst="wedgeRoundRectCallout">
            <a:avLst>
              <a:gd name="adj1" fmla="val 38889"/>
              <a:gd name="adj2" fmla="val 78308"/>
              <a:gd name="adj3" fmla="val 16667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656E6917-7C48-2E46-AC41-8CDF7E90AC50}"/>
              </a:ext>
            </a:extLst>
          </p:cNvPr>
          <p:cNvSpPr/>
          <p:nvPr/>
        </p:nvSpPr>
        <p:spPr>
          <a:xfrm>
            <a:off x="7807988" y="898241"/>
            <a:ext cx="253654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x-none" sz="2800" dirty="0"/>
              <a:t>Có tất cả bao nhiêu con cá?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F7EF86E7-64FA-3D40-A5C6-3BC2B5E28142}"/>
              </a:ext>
            </a:extLst>
          </p:cNvPr>
          <p:cNvSpPr/>
          <p:nvPr/>
        </p:nvSpPr>
        <p:spPr>
          <a:xfrm>
            <a:off x="6791375" y="2392073"/>
            <a:ext cx="390296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x-none" sz="3200" dirty="0"/>
              <a:t>6 + 3 = 9</a:t>
            </a:r>
          </a:p>
          <a:p>
            <a:r>
              <a:rPr lang="x-none" sz="3200" dirty="0"/>
              <a:t>Có tất cả 9 con cá</a:t>
            </a:r>
          </a:p>
        </p:txBody>
      </p:sp>
      <p:sp>
        <p:nvSpPr>
          <p:cNvPr id="4" name="Rounded Rectangle 3">
            <a:extLst>
              <a:ext uri="{FF2B5EF4-FFF2-40B4-BE49-F238E27FC236}">
                <a16:creationId xmlns:a16="http://schemas.microsoft.com/office/drawing/2014/main" id="{3F49F5F3-A722-BF46-9F89-0D927E6D9D74}"/>
              </a:ext>
            </a:extLst>
          </p:cNvPr>
          <p:cNvSpPr/>
          <p:nvPr/>
        </p:nvSpPr>
        <p:spPr>
          <a:xfrm>
            <a:off x="1271588" y="3600754"/>
            <a:ext cx="9279506" cy="2773171"/>
          </a:xfrm>
          <a:prstGeom prst="roundRect">
            <a:avLst/>
          </a:prstGeom>
          <a:solidFill>
            <a:srgbClr val="FFE285">
              <a:alpha val="85000"/>
            </a:srgbClr>
          </a:solidFill>
          <a:ln>
            <a:solidFill>
              <a:srgbClr val="FFE285"/>
            </a:solidFill>
          </a:ln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249B2C73-DE33-5941-BF82-FF69031650DC}"/>
              </a:ext>
            </a:extLst>
          </p:cNvPr>
          <p:cNvSpPr/>
          <p:nvPr/>
        </p:nvSpPr>
        <p:spPr>
          <a:xfrm>
            <a:off x="2392443" y="3866016"/>
            <a:ext cx="672402" cy="716093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x-none" sz="3600" dirty="0">
                <a:solidFill>
                  <a:schemeClr val="tx1"/>
                </a:solidFill>
              </a:rPr>
              <a:t>6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3CE561D-F7FA-1645-A396-FC83B773FD40}"/>
              </a:ext>
            </a:extLst>
          </p:cNvPr>
          <p:cNvSpPr txBox="1"/>
          <p:nvPr/>
        </p:nvSpPr>
        <p:spPr>
          <a:xfrm>
            <a:off x="3742294" y="3972889"/>
            <a:ext cx="117157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x-none" sz="4400" dirty="0"/>
              <a:t>+</a:t>
            </a:r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6A9E1B99-BCD5-C84C-9992-6829CA85A03B}"/>
              </a:ext>
            </a:extLst>
          </p:cNvPr>
          <p:cNvSpPr/>
          <p:nvPr/>
        </p:nvSpPr>
        <p:spPr>
          <a:xfrm>
            <a:off x="5591318" y="3866016"/>
            <a:ext cx="672402" cy="716093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x-none" sz="3600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A80E8278-0C67-5E4D-8E5B-7A693B3240FC}"/>
              </a:ext>
            </a:extLst>
          </p:cNvPr>
          <p:cNvSpPr txBox="1"/>
          <p:nvPr/>
        </p:nvSpPr>
        <p:spPr>
          <a:xfrm>
            <a:off x="6688424" y="3972889"/>
            <a:ext cx="117157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x-none" sz="4400" dirty="0"/>
              <a:t>=</a:t>
            </a:r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78023970-C700-F244-99FF-9A78C039F25C}"/>
              </a:ext>
            </a:extLst>
          </p:cNvPr>
          <p:cNvSpPr/>
          <p:nvPr/>
        </p:nvSpPr>
        <p:spPr>
          <a:xfrm>
            <a:off x="8515518" y="3879303"/>
            <a:ext cx="672402" cy="716093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x-none" sz="3600" dirty="0">
                <a:solidFill>
                  <a:schemeClr val="tx1"/>
                </a:solidFill>
              </a:rPr>
              <a:t>9</a:t>
            </a:r>
          </a:p>
        </p:txBody>
      </p:sp>
      <p:sp>
        <p:nvSpPr>
          <p:cNvPr id="35" name="Rounded Rectangle 34">
            <a:extLst>
              <a:ext uri="{FF2B5EF4-FFF2-40B4-BE49-F238E27FC236}">
                <a16:creationId xmlns:a16="http://schemas.microsoft.com/office/drawing/2014/main" id="{E3225007-6AA7-9243-A487-A6331DD16698}"/>
              </a:ext>
            </a:extLst>
          </p:cNvPr>
          <p:cNvSpPr/>
          <p:nvPr/>
        </p:nvSpPr>
        <p:spPr>
          <a:xfrm>
            <a:off x="1760019" y="4693029"/>
            <a:ext cx="1806066" cy="618213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x-none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 hạng</a:t>
            </a:r>
          </a:p>
        </p:txBody>
      </p:sp>
      <p:sp>
        <p:nvSpPr>
          <p:cNvPr id="37" name="Rounded Rectangle 36">
            <a:extLst>
              <a:ext uri="{FF2B5EF4-FFF2-40B4-BE49-F238E27FC236}">
                <a16:creationId xmlns:a16="http://schemas.microsoft.com/office/drawing/2014/main" id="{39E630E8-77CB-DF4B-9878-C4B0E60751C4}"/>
              </a:ext>
            </a:extLst>
          </p:cNvPr>
          <p:cNvSpPr/>
          <p:nvPr/>
        </p:nvSpPr>
        <p:spPr>
          <a:xfrm>
            <a:off x="4985309" y="4693028"/>
            <a:ext cx="1806066" cy="618213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x-none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 hạng</a:t>
            </a:r>
          </a:p>
        </p:txBody>
      </p:sp>
      <p:sp>
        <p:nvSpPr>
          <p:cNvPr id="42" name="Rounded Rectangle 41">
            <a:extLst>
              <a:ext uri="{FF2B5EF4-FFF2-40B4-BE49-F238E27FC236}">
                <a16:creationId xmlns:a16="http://schemas.microsoft.com/office/drawing/2014/main" id="{039AA5FF-29E5-1D43-9134-AE7C018B507C}"/>
              </a:ext>
            </a:extLst>
          </p:cNvPr>
          <p:cNvSpPr/>
          <p:nvPr/>
        </p:nvSpPr>
        <p:spPr>
          <a:xfrm>
            <a:off x="8016046" y="4687905"/>
            <a:ext cx="1806066" cy="618213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x-none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Tổng</a:t>
            </a:r>
          </a:p>
        </p:txBody>
      </p:sp>
      <p:sp>
        <p:nvSpPr>
          <p:cNvPr id="9" name="Right Brace 8">
            <a:extLst>
              <a:ext uri="{FF2B5EF4-FFF2-40B4-BE49-F238E27FC236}">
                <a16:creationId xmlns:a16="http://schemas.microsoft.com/office/drawing/2014/main" id="{513D04D6-B31B-AC4A-88A4-E0A1A018BEED}"/>
              </a:ext>
            </a:extLst>
          </p:cNvPr>
          <p:cNvSpPr/>
          <p:nvPr/>
        </p:nvSpPr>
        <p:spPr>
          <a:xfrm rot="5400000">
            <a:off x="4075075" y="2959175"/>
            <a:ext cx="401243" cy="5031356"/>
          </a:xfrm>
          <a:prstGeom prst="rightBrace">
            <a:avLst>
              <a:gd name="adj1" fmla="val 60019"/>
              <a:gd name="adj2" fmla="val 50000"/>
            </a:avLst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7AFD42E6-1AE5-F847-A74A-9778B727A543}"/>
              </a:ext>
            </a:extLst>
          </p:cNvPr>
          <p:cNvSpPr/>
          <p:nvPr/>
        </p:nvSpPr>
        <p:spPr>
          <a:xfrm>
            <a:off x="1796572" y="5744505"/>
            <a:ext cx="499480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x-none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 + 3 cũng gọi là tổng.</a:t>
            </a:r>
          </a:p>
        </p:txBody>
      </p:sp>
    </p:spTree>
    <p:extLst>
      <p:ext uri="{BB962C8B-B14F-4D97-AF65-F5344CB8AC3E}">
        <p14:creationId xmlns:p14="http://schemas.microsoft.com/office/powerpoint/2010/main" val="7681615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1" fill="hold" grpId="0" nodeType="clickEffect" p14:presetBounceEnd="5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7" dur="1000" fill="hold"/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8" dur="1000" fill="hold"/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9" presetID="2" presetClass="entr" presetSubtype="1" fill="hold" grpId="0" nodeType="withEffect" p14:presetBounceEnd="5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11" dur="1000" fill="hold"/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12" dur="1000" fill="hold"/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3" fill="hold">
                                <p:stCondLst>
                                  <p:cond delay="1000"/>
                                </p:stCondLst>
                                <p:childTnLst>
                                  <p:par>
                                    <p:cTn id="14" presetID="26" presetClass="emph" presetSubtype="0" repeatCount="2000" fill="hold" grpId="1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animEffect transition="out" filter="fade">
                                          <p:cBhvr>
                                            <p:cTn id="15" dur="500" tmFilter="0, 0; .2, .5; .8, .5; 1, 0"/>
                                            <p:tgtEl>
                                              <p:spTgt spid="20"/>
                                            </p:tgtEl>
                                          </p:cBhvr>
                                        </p:animEffect>
                                        <p:animScale>
                                          <p:cBhvr>
                                            <p:cTn id="16" dur="250" autoRev="1" fill="hold"/>
                                            <p:tgtEl>
                                              <p:spTgt spid="20"/>
                                            </p:tgtEl>
                                          </p:cBhvr>
                                          <p:by x="105000" y="105000"/>
                                        </p:animScale>
                                      </p:childTnLst>
                                    </p:cTn>
                                  </p:par>
                                  <p:par>
                                    <p:cTn id="17" presetID="26" presetClass="emph" presetSubtype="0" repeatCount="2000" fill="hold" grpId="1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animEffect transition="out" filter="fade">
                                          <p:cBhvr>
                                            <p:cTn id="18" dur="500" tmFilter="0, 0; .2, .5; .8, .5; 1, 0"/>
                                            <p:tgtEl>
                                              <p:spTgt spid="21"/>
                                            </p:tgtEl>
                                          </p:cBhvr>
                                        </p:animEffect>
                                        <p:animScale>
                                          <p:cBhvr>
                                            <p:cTn id="19" dur="250" autoRev="1" fill="hold"/>
                                            <p:tgtEl>
                                              <p:spTgt spid="21"/>
                                            </p:tgtEl>
                                          </p:cBhvr>
                                          <p:by x="105000" y="105000"/>
                                        </p:animScale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20" fill="hold">
                          <p:stCondLst>
                            <p:cond delay="indefinite"/>
                          </p:stCondLst>
                          <p:childTnLst>
                            <p:par>
                              <p:cTn id="21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22" presetID="10" presetClass="entr" presetSubtype="0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24" dur="500"/>
                                            <p:tgtEl>
                                              <p:spTgt spid="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5" fill="hold">
                                <p:stCondLst>
                                  <p:cond delay="500"/>
                                </p:stCondLst>
                                <p:childTnLst>
                                  <p:par>
                                    <p:cTn id="26" presetID="2" presetClass="entr" presetSubtype="2" fill="hold" nodeType="afterEffect" p14:presetBounceEnd="5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28" dur="1250" fill="hold"/>
                                            <p:tgtEl>
                                              <p:spTgt spid="2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29" dur="1250" fill="hold"/>
                                            <p:tgtEl>
                                              <p:spTgt spid="2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30" fill="hold">
                          <p:stCondLst>
                            <p:cond delay="indefinite"/>
                          </p:stCondLst>
                          <p:childTnLst>
                            <p:par>
                              <p:cTn id="31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32" presetID="10" presetClass="entr" presetSubtype="0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34" dur="500"/>
                                            <p:tgtEl>
                                              <p:spTgt spid="2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35" fill="hold">
                                <p:stCondLst>
                                  <p:cond delay="500"/>
                                </p:stCondLst>
                                <p:childTnLst>
                                  <p:par>
                                    <p:cTn id="36" presetID="10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38" dur="500"/>
                                            <p:tgtEl>
                                              <p:spTgt spid="2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39" fill="hold">
                          <p:stCondLst>
                            <p:cond delay="indefinite"/>
                          </p:stCondLst>
                          <p:childTnLst>
                            <p:par>
                              <p:cTn id="40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41" presetID="10" presetClass="entr" presetSubtype="0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8">
                                                <p:txEl>
                                                  <p:pRg st="0" end="0"/>
                                                </p:txEl>
                                              </p:spTgt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43" dur="500"/>
                                            <p:tgtEl>
                                              <p:spTgt spid="28">
                                                <p:txEl>
                                                  <p:pRg st="0" end="0"/>
                                                </p:txEl>
                                              </p:spTgt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44" fill="hold">
                          <p:stCondLst>
                            <p:cond delay="indefinite"/>
                          </p:stCondLst>
                          <p:childTnLst>
                            <p:par>
                              <p:cTn id="45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46" presetID="10" presetClass="entr" presetSubtype="0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8">
                                                <p:txEl>
                                                  <p:pRg st="1" end="1"/>
                                                </p:txEl>
                                              </p:spTgt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48" dur="500"/>
                                            <p:tgtEl>
                                              <p:spTgt spid="28">
                                                <p:txEl>
                                                  <p:pRg st="1" end="1"/>
                                                </p:txEl>
                                              </p:spTgt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49" fill="hold">
                          <p:stCondLst>
                            <p:cond delay="indefinite"/>
                          </p:stCondLst>
                          <p:childTnLst>
                            <p:par>
                              <p:cTn id="50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1" presetID="53" presetClass="entr" presetSubtype="16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53" dur="500" fill="hold"/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54" dur="500" fill="hold"/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55" dur="500"/>
                                            <p:tgtEl>
                                              <p:spTgt spid="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56" fill="hold">
                          <p:stCondLst>
                            <p:cond delay="indefinite"/>
                          </p:stCondLst>
                          <p:childTnLst>
                            <p:par>
                              <p:cTn id="57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8" presetID="53" presetClass="entr" presetSubtype="16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60" dur="500" fill="hold"/>
                                            <p:tgtEl>
                                              <p:spTgt spid="30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61" dur="500" fill="hold"/>
                                            <p:tgtEl>
                                              <p:spTgt spid="30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62" dur="500"/>
                                            <p:tgtEl>
                                              <p:spTgt spid="3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63" fill="hold">
                          <p:stCondLst>
                            <p:cond delay="indefinite"/>
                          </p:stCondLst>
                          <p:childTnLst>
                            <p:par>
                              <p:cTn id="6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65" presetID="10" presetClass="entr" presetSubtype="0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67" dur="500"/>
                                            <p:tgtEl>
                                              <p:spTgt spid="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68" fill="hold">
                          <p:stCondLst>
                            <p:cond delay="indefinite"/>
                          </p:stCondLst>
                          <p:childTnLst>
                            <p:par>
                              <p:cTn id="69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70" presetID="53" presetClass="entr" presetSubtype="16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7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72" dur="500" fill="hold"/>
                                            <p:tgtEl>
                                              <p:spTgt spid="32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73" dur="500" fill="hold"/>
                                            <p:tgtEl>
                                              <p:spTgt spid="32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74" dur="500"/>
                                            <p:tgtEl>
                                              <p:spTgt spid="3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75" fill="hold">
                          <p:stCondLst>
                            <p:cond delay="indefinite"/>
                          </p:stCondLst>
                          <p:childTnLst>
                            <p:par>
                              <p:cTn id="76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77" presetID="10" presetClass="entr" presetSubtype="0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7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79" dur="500"/>
                                            <p:tgtEl>
                                              <p:spTgt spid="3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80" fill="hold">
                          <p:stCondLst>
                            <p:cond delay="indefinite"/>
                          </p:stCondLst>
                          <p:childTnLst>
                            <p:par>
                              <p:cTn id="81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82" presetID="53" presetClass="entr" presetSubtype="16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8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84" dur="500" fill="hold"/>
                                            <p:tgtEl>
                                              <p:spTgt spid="34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85" dur="500" fill="hold"/>
                                            <p:tgtEl>
                                              <p:spTgt spid="34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86" dur="500"/>
                                            <p:tgtEl>
                                              <p:spTgt spid="3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87" fill="hold">
                          <p:stCondLst>
                            <p:cond delay="indefinite"/>
                          </p:stCondLst>
                          <p:childTnLst>
                            <p:par>
                              <p:cTn id="88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89" presetID="10" presetClass="entr" presetSubtype="0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9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91" dur="500"/>
                                            <p:tgtEl>
                                              <p:spTgt spid="3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92" fill="hold">
                          <p:stCondLst>
                            <p:cond delay="indefinite"/>
                          </p:stCondLst>
                          <p:childTnLst>
                            <p:par>
                              <p:cTn id="93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94" presetID="10" presetClass="entr" presetSubtype="0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9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96" dur="500"/>
                                            <p:tgtEl>
                                              <p:spTgt spid="3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97" fill="hold">
                          <p:stCondLst>
                            <p:cond delay="indefinite"/>
                          </p:stCondLst>
                          <p:childTnLst>
                            <p:par>
                              <p:cTn id="98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99" presetID="10" presetClass="entr" presetSubtype="0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01" dur="500"/>
                                            <p:tgtEl>
                                              <p:spTgt spid="4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02" fill="hold">
                          <p:stCondLst>
                            <p:cond delay="indefinite"/>
                          </p:stCondLst>
                          <p:childTnLst>
                            <p:par>
                              <p:cTn id="103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04" presetID="16" presetClass="entr" presetSubtype="21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barn(inVertical)">
                                          <p:cBhvr>
                                            <p:cTn id="106" dur="1000"/>
                                            <p:tgtEl>
                                              <p:spTgt spid="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07" fill="hold">
                                <p:stCondLst>
                                  <p:cond delay="1000"/>
                                </p:stCondLst>
                                <p:childTnLst>
                                  <p:par>
                                    <p:cTn id="108" presetID="10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10" dur="500"/>
                                            <p:tgtEl>
                                              <p:spTgt spid="4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20" grpId="0"/>
          <p:bldP spid="20" grpId="1"/>
          <p:bldP spid="21" grpId="0" animBg="1"/>
          <p:bldP spid="21" grpId="1" animBg="1"/>
          <p:bldP spid="26" grpId="0" animBg="1"/>
          <p:bldP spid="27" grpId="0"/>
          <p:bldP spid="28" grpId="0" build="p"/>
          <p:bldP spid="4" grpId="0" animBg="1"/>
          <p:bldP spid="30" grpId="0" animBg="1"/>
          <p:bldP spid="8" grpId="0"/>
          <p:bldP spid="32" grpId="0" animBg="1"/>
          <p:bldP spid="33" grpId="0"/>
          <p:bldP spid="34" grpId="0" animBg="1"/>
          <p:bldP spid="35" grpId="0" animBg="1"/>
          <p:bldP spid="37" grpId="0" animBg="1"/>
          <p:bldP spid="42" grpId="0" animBg="1"/>
          <p:bldP spid="9" grpId="0" animBg="1"/>
          <p:bldP spid="43" grpId="0"/>
        </p:bldLst>
      </p:timing>
    </mc:Choice>
    <mc:Fallback xmlns="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1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" dur="1000" fill="hold"/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" dur="1000" fill="hold"/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9" presetID="2" presetClass="entr" presetSubtype="1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1" dur="1000" fill="hold"/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2" dur="1000" fill="hold"/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3" fill="hold">
                                <p:stCondLst>
                                  <p:cond delay="1000"/>
                                </p:stCondLst>
                                <p:childTnLst>
                                  <p:par>
                                    <p:cTn id="14" presetID="26" presetClass="emph" presetSubtype="0" repeatCount="2000" fill="hold" grpId="1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animEffect transition="out" filter="fade">
                                          <p:cBhvr>
                                            <p:cTn id="15" dur="500" tmFilter="0, 0; .2, .5; .8, .5; 1, 0"/>
                                            <p:tgtEl>
                                              <p:spTgt spid="20"/>
                                            </p:tgtEl>
                                          </p:cBhvr>
                                        </p:animEffect>
                                        <p:animScale>
                                          <p:cBhvr>
                                            <p:cTn id="16" dur="250" autoRev="1" fill="hold"/>
                                            <p:tgtEl>
                                              <p:spTgt spid="20"/>
                                            </p:tgtEl>
                                          </p:cBhvr>
                                          <p:by x="105000" y="105000"/>
                                        </p:animScale>
                                      </p:childTnLst>
                                    </p:cTn>
                                  </p:par>
                                  <p:par>
                                    <p:cTn id="17" presetID="26" presetClass="emph" presetSubtype="0" repeatCount="2000" fill="hold" grpId="1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animEffect transition="out" filter="fade">
                                          <p:cBhvr>
                                            <p:cTn id="18" dur="500" tmFilter="0, 0; .2, .5; .8, .5; 1, 0"/>
                                            <p:tgtEl>
                                              <p:spTgt spid="21"/>
                                            </p:tgtEl>
                                          </p:cBhvr>
                                        </p:animEffect>
                                        <p:animScale>
                                          <p:cBhvr>
                                            <p:cTn id="19" dur="250" autoRev="1" fill="hold"/>
                                            <p:tgtEl>
                                              <p:spTgt spid="21"/>
                                            </p:tgtEl>
                                          </p:cBhvr>
                                          <p:by x="105000" y="105000"/>
                                        </p:animScale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20" fill="hold">
                          <p:stCondLst>
                            <p:cond delay="indefinite"/>
                          </p:stCondLst>
                          <p:childTnLst>
                            <p:par>
                              <p:cTn id="21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22" presetID="10" presetClass="entr" presetSubtype="0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24" dur="500"/>
                                            <p:tgtEl>
                                              <p:spTgt spid="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5" fill="hold">
                                <p:stCondLst>
                                  <p:cond delay="500"/>
                                </p:stCondLst>
                                <p:childTnLst>
                                  <p:par>
                                    <p:cTn id="26" presetID="2" presetClass="entr" presetSubtype="2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8" dur="1250" fill="hold"/>
                                            <p:tgtEl>
                                              <p:spTgt spid="2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9" dur="1250" fill="hold"/>
                                            <p:tgtEl>
                                              <p:spTgt spid="2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30" fill="hold">
                          <p:stCondLst>
                            <p:cond delay="indefinite"/>
                          </p:stCondLst>
                          <p:childTnLst>
                            <p:par>
                              <p:cTn id="31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32" presetID="10" presetClass="entr" presetSubtype="0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34" dur="500"/>
                                            <p:tgtEl>
                                              <p:spTgt spid="2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35" fill="hold">
                                <p:stCondLst>
                                  <p:cond delay="500"/>
                                </p:stCondLst>
                                <p:childTnLst>
                                  <p:par>
                                    <p:cTn id="36" presetID="10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38" dur="500"/>
                                            <p:tgtEl>
                                              <p:spTgt spid="2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39" fill="hold">
                          <p:stCondLst>
                            <p:cond delay="indefinite"/>
                          </p:stCondLst>
                          <p:childTnLst>
                            <p:par>
                              <p:cTn id="40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41" presetID="10" presetClass="entr" presetSubtype="0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8">
                                                <p:txEl>
                                                  <p:pRg st="0" end="0"/>
                                                </p:txEl>
                                              </p:spTgt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43" dur="500"/>
                                            <p:tgtEl>
                                              <p:spTgt spid="28">
                                                <p:txEl>
                                                  <p:pRg st="0" end="0"/>
                                                </p:txEl>
                                              </p:spTgt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44" fill="hold">
                          <p:stCondLst>
                            <p:cond delay="indefinite"/>
                          </p:stCondLst>
                          <p:childTnLst>
                            <p:par>
                              <p:cTn id="45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46" presetID="10" presetClass="entr" presetSubtype="0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8">
                                                <p:txEl>
                                                  <p:pRg st="1" end="1"/>
                                                </p:txEl>
                                              </p:spTgt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48" dur="500"/>
                                            <p:tgtEl>
                                              <p:spTgt spid="28">
                                                <p:txEl>
                                                  <p:pRg st="1" end="1"/>
                                                </p:txEl>
                                              </p:spTgt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49" fill="hold">
                          <p:stCondLst>
                            <p:cond delay="indefinite"/>
                          </p:stCondLst>
                          <p:childTnLst>
                            <p:par>
                              <p:cTn id="50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1" presetID="53" presetClass="entr" presetSubtype="16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53" dur="500" fill="hold"/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54" dur="500" fill="hold"/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55" dur="500"/>
                                            <p:tgtEl>
                                              <p:spTgt spid="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56" fill="hold">
                          <p:stCondLst>
                            <p:cond delay="indefinite"/>
                          </p:stCondLst>
                          <p:childTnLst>
                            <p:par>
                              <p:cTn id="57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8" presetID="53" presetClass="entr" presetSubtype="16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60" dur="500" fill="hold"/>
                                            <p:tgtEl>
                                              <p:spTgt spid="30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61" dur="500" fill="hold"/>
                                            <p:tgtEl>
                                              <p:spTgt spid="30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62" dur="500"/>
                                            <p:tgtEl>
                                              <p:spTgt spid="3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63" fill="hold">
                          <p:stCondLst>
                            <p:cond delay="indefinite"/>
                          </p:stCondLst>
                          <p:childTnLst>
                            <p:par>
                              <p:cTn id="6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65" presetID="10" presetClass="entr" presetSubtype="0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67" dur="500"/>
                                            <p:tgtEl>
                                              <p:spTgt spid="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68" fill="hold">
                          <p:stCondLst>
                            <p:cond delay="indefinite"/>
                          </p:stCondLst>
                          <p:childTnLst>
                            <p:par>
                              <p:cTn id="69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70" presetID="53" presetClass="entr" presetSubtype="16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7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72" dur="500" fill="hold"/>
                                            <p:tgtEl>
                                              <p:spTgt spid="32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73" dur="500" fill="hold"/>
                                            <p:tgtEl>
                                              <p:spTgt spid="32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74" dur="500"/>
                                            <p:tgtEl>
                                              <p:spTgt spid="3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75" fill="hold">
                          <p:stCondLst>
                            <p:cond delay="indefinite"/>
                          </p:stCondLst>
                          <p:childTnLst>
                            <p:par>
                              <p:cTn id="76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77" presetID="10" presetClass="entr" presetSubtype="0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7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79" dur="500"/>
                                            <p:tgtEl>
                                              <p:spTgt spid="3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80" fill="hold">
                          <p:stCondLst>
                            <p:cond delay="indefinite"/>
                          </p:stCondLst>
                          <p:childTnLst>
                            <p:par>
                              <p:cTn id="81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82" presetID="53" presetClass="entr" presetSubtype="16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8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84" dur="500" fill="hold"/>
                                            <p:tgtEl>
                                              <p:spTgt spid="34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85" dur="500" fill="hold"/>
                                            <p:tgtEl>
                                              <p:spTgt spid="34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86" dur="500"/>
                                            <p:tgtEl>
                                              <p:spTgt spid="3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87" fill="hold">
                          <p:stCondLst>
                            <p:cond delay="indefinite"/>
                          </p:stCondLst>
                          <p:childTnLst>
                            <p:par>
                              <p:cTn id="88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89" presetID="10" presetClass="entr" presetSubtype="0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9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91" dur="500"/>
                                            <p:tgtEl>
                                              <p:spTgt spid="3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92" fill="hold">
                          <p:stCondLst>
                            <p:cond delay="indefinite"/>
                          </p:stCondLst>
                          <p:childTnLst>
                            <p:par>
                              <p:cTn id="93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94" presetID="10" presetClass="entr" presetSubtype="0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9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96" dur="500"/>
                                            <p:tgtEl>
                                              <p:spTgt spid="3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97" fill="hold">
                          <p:stCondLst>
                            <p:cond delay="indefinite"/>
                          </p:stCondLst>
                          <p:childTnLst>
                            <p:par>
                              <p:cTn id="98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99" presetID="10" presetClass="entr" presetSubtype="0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01" dur="500"/>
                                            <p:tgtEl>
                                              <p:spTgt spid="4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02" fill="hold">
                          <p:stCondLst>
                            <p:cond delay="indefinite"/>
                          </p:stCondLst>
                          <p:childTnLst>
                            <p:par>
                              <p:cTn id="103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04" presetID="16" presetClass="entr" presetSubtype="21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barn(inVertical)">
                                          <p:cBhvr>
                                            <p:cTn id="106" dur="1000"/>
                                            <p:tgtEl>
                                              <p:spTgt spid="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07" fill="hold">
                                <p:stCondLst>
                                  <p:cond delay="1000"/>
                                </p:stCondLst>
                                <p:childTnLst>
                                  <p:par>
                                    <p:cTn id="108" presetID="10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10" dur="500"/>
                                            <p:tgtEl>
                                              <p:spTgt spid="4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20" grpId="0"/>
          <p:bldP spid="20" grpId="1"/>
          <p:bldP spid="21" grpId="0" animBg="1"/>
          <p:bldP spid="21" grpId="1" animBg="1"/>
          <p:bldP spid="26" grpId="0" animBg="1"/>
          <p:bldP spid="27" grpId="0"/>
          <p:bldP spid="28" grpId="0" build="p"/>
          <p:bldP spid="4" grpId="0" animBg="1"/>
          <p:bldP spid="30" grpId="0" animBg="1"/>
          <p:bldP spid="8" grpId="0"/>
          <p:bldP spid="32" grpId="0" animBg="1"/>
          <p:bldP spid="33" grpId="0"/>
          <p:bldP spid="34" grpId="0" animBg="1"/>
          <p:bldP spid="35" grpId="0" animBg="1"/>
          <p:bldP spid="37" grpId="0" animBg="1"/>
          <p:bldP spid="42" grpId="0" animBg="1"/>
          <p:bldP spid="9" grpId="0" animBg="1"/>
          <p:bldP spid="43" grpId="0"/>
        </p:bldLst>
      </p:timing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95271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Không có mô tả.">
            <a:extLst>
              <a:ext uri="{FF2B5EF4-FFF2-40B4-BE49-F238E27FC236}">
                <a16:creationId xmlns:a16="http://schemas.microsoft.com/office/drawing/2014/main" id="{9D54AE05-8A99-457D-B438-FD1B2C61912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25000"/>
                    </a14:imgEffect>
                    <a14:imgEffect>
                      <a14:saturation sat="2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32226" b="37223"/>
          <a:stretch/>
        </p:blipFill>
        <p:spPr bwMode="auto">
          <a:xfrm>
            <a:off x="135560" y="107247"/>
            <a:ext cx="2456827" cy="9537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6" name="Group 5">
            <a:extLst>
              <a:ext uri="{FF2B5EF4-FFF2-40B4-BE49-F238E27FC236}">
                <a16:creationId xmlns:a16="http://schemas.microsoft.com/office/drawing/2014/main" id="{A4D819D5-7711-9E42-981E-B0A9BED2D81B}"/>
              </a:ext>
            </a:extLst>
          </p:cNvPr>
          <p:cNvGrpSpPr/>
          <p:nvPr/>
        </p:nvGrpSpPr>
        <p:grpSpPr>
          <a:xfrm>
            <a:off x="5331368" y="256535"/>
            <a:ext cx="605826" cy="830997"/>
            <a:chOff x="3174278" y="237323"/>
            <a:chExt cx="605826" cy="830997"/>
          </a:xfrm>
        </p:grpSpPr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C82575A4-88F7-D34D-B0B5-81085FEC9A08}"/>
                </a:ext>
              </a:extLst>
            </p:cNvPr>
            <p:cNvSpPr/>
            <p:nvPr/>
          </p:nvSpPr>
          <p:spPr>
            <a:xfrm>
              <a:off x="3174278" y="379826"/>
              <a:ext cx="605826" cy="605826"/>
            </a:xfrm>
            <a:prstGeom prst="ellipse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x-none"/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E451656B-C2D2-3745-9C3D-BA776BAA5F4D}"/>
                </a:ext>
              </a:extLst>
            </p:cNvPr>
            <p:cNvSpPr txBox="1"/>
            <p:nvPr/>
          </p:nvSpPr>
          <p:spPr>
            <a:xfrm>
              <a:off x="3228647" y="237323"/>
              <a:ext cx="301686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x-none" sz="4800" b="1" i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</a:t>
              </a:r>
            </a:p>
          </p:txBody>
        </p:sp>
      </p:grpSp>
      <p:sp>
        <p:nvSpPr>
          <p:cNvPr id="10" name="TextBox 9">
            <a:extLst>
              <a:ext uri="{FF2B5EF4-FFF2-40B4-BE49-F238E27FC236}">
                <a16:creationId xmlns:a16="http://schemas.microsoft.com/office/drawing/2014/main" id="{8377527C-1354-B34E-9A27-5261A9BC6210}"/>
              </a:ext>
            </a:extLst>
          </p:cNvPr>
          <p:cNvSpPr txBox="1"/>
          <p:nvPr/>
        </p:nvSpPr>
        <p:spPr>
          <a:xfrm>
            <a:off x="6096000" y="346999"/>
            <a:ext cx="9198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x-none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Số?</a:t>
            </a:r>
          </a:p>
        </p:txBody>
      </p:sp>
      <p:sp>
        <p:nvSpPr>
          <p:cNvPr id="11" name="Rounded Rectangle 10">
            <a:extLst>
              <a:ext uri="{FF2B5EF4-FFF2-40B4-BE49-F238E27FC236}">
                <a16:creationId xmlns:a16="http://schemas.microsoft.com/office/drawing/2014/main" id="{B33949F1-1A7B-1C4C-8367-426B16DB76E0}"/>
              </a:ext>
            </a:extLst>
          </p:cNvPr>
          <p:cNvSpPr/>
          <p:nvPr/>
        </p:nvSpPr>
        <p:spPr>
          <a:xfrm>
            <a:off x="4587484" y="266282"/>
            <a:ext cx="3017032" cy="935182"/>
          </a:xfrm>
          <a:prstGeom prst="roundRect">
            <a:avLst/>
          </a:prstGeom>
          <a:noFill/>
          <a:ln w="28575">
            <a:solidFill>
              <a:srgbClr val="81C95B"/>
            </a:solidFill>
          </a:ln>
          <a:effectLst>
            <a:glow rad="635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  <p:graphicFrame>
        <p:nvGraphicFramePr>
          <p:cNvPr id="87" name="Table 7">
            <a:extLst>
              <a:ext uri="{FF2B5EF4-FFF2-40B4-BE49-F238E27FC236}">
                <a16:creationId xmlns:a16="http://schemas.microsoft.com/office/drawing/2014/main" id="{5A16902F-1C07-BE44-A0EB-E954B6397258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1358348" y="1953771"/>
          <a:ext cx="8951843" cy="33470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84579">
                  <a:extLst>
                    <a:ext uri="{9D8B030D-6E8A-4147-A177-3AD203B41FA5}">
                      <a16:colId xmlns:a16="http://schemas.microsoft.com/office/drawing/2014/main" val="2730818847"/>
                    </a:ext>
                  </a:extLst>
                </a:gridCol>
                <a:gridCol w="1691816">
                  <a:extLst>
                    <a:ext uri="{9D8B030D-6E8A-4147-A177-3AD203B41FA5}">
                      <a16:colId xmlns:a16="http://schemas.microsoft.com/office/drawing/2014/main" val="2084869629"/>
                    </a:ext>
                  </a:extLst>
                </a:gridCol>
                <a:gridCol w="1691816">
                  <a:extLst>
                    <a:ext uri="{9D8B030D-6E8A-4147-A177-3AD203B41FA5}">
                      <a16:colId xmlns:a16="http://schemas.microsoft.com/office/drawing/2014/main" val="496326188"/>
                    </a:ext>
                  </a:extLst>
                </a:gridCol>
                <a:gridCol w="1691816">
                  <a:extLst>
                    <a:ext uri="{9D8B030D-6E8A-4147-A177-3AD203B41FA5}">
                      <a16:colId xmlns:a16="http://schemas.microsoft.com/office/drawing/2014/main" val="3763388343"/>
                    </a:ext>
                  </a:extLst>
                </a:gridCol>
                <a:gridCol w="1691816">
                  <a:extLst>
                    <a:ext uri="{9D8B030D-6E8A-4147-A177-3AD203B41FA5}">
                      <a16:colId xmlns:a16="http://schemas.microsoft.com/office/drawing/2014/main" val="2554407999"/>
                    </a:ext>
                  </a:extLst>
                </a:gridCol>
              </a:tblGrid>
              <a:tr h="1189947">
                <a:tc>
                  <a:txBody>
                    <a:bodyPr/>
                    <a:lstStyle/>
                    <a:p>
                      <a:pPr algn="ctr"/>
                      <a:r>
                        <a:rPr lang="x-none" sz="36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Số hạng</a:t>
                      </a: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C19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x-none" sz="36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DFC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x-none" sz="36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DFC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x-none" sz="36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DFC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x-none" sz="36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DFC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4669738"/>
                  </a:ext>
                </a:extLst>
              </a:tr>
              <a:tr h="1155327">
                <a:tc>
                  <a:txBody>
                    <a:bodyPr/>
                    <a:lstStyle/>
                    <a:p>
                      <a:pPr algn="ctr"/>
                      <a:r>
                        <a:rPr lang="x-none" sz="36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Số hạng</a:t>
                      </a: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8C19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x-none" sz="3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x-none" sz="36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DFC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x-none" sz="36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DFC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x-none" sz="36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DFC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x-none" sz="36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ADFC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9958744"/>
                  </a:ext>
                </a:extLst>
              </a:tr>
              <a:tr h="1001825">
                <a:tc>
                  <a:txBody>
                    <a:bodyPr/>
                    <a:lstStyle/>
                    <a:p>
                      <a:pPr algn="ctr"/>
                      <a:r>
                        <a:rPr lang="x-none" sz="36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Tổng</a:t>
                      </a: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x-none" sz="36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9F4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x-none" sz="3200" dirty="0">
                          <a:solidFill>
                            <a:schemeClr val="tx1"/>
                          </a:solidFill>
                        </a:rPr>
                        <a:t>?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9F4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x-none" sz="3200" dirty="0">
                          <a:solidFill>
                            <a:schemeClr val="tx1"/>
                          </a:solidFill>
                        </a:rPr>
                        <a:t>?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9F4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x-none" sz="3200">
                          <a:solidFill>
                            <a:schemeClr val="tx1"/>
                          </a:solidFill>
                        </a:rPr>
                        <a:t>?</a:t>
                      </a:r>
                      <a:endParaRPr lang="x-none" sz="3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9F4F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7597642"/>
                  </a:ext>
                </a:extLst>
              </a:tr>
            </a:tbl>
          </a:graphicData>
        </a:graphic>
      </p:graphicFrame>
      <p:sp>
        <p:nvSpPr>
          <p:cNvPr id="88" name="Rectangle 87">
            <a:extLst>
              <a:ext uri="{FF2B5EF4-FFF2-40B4-BE49-F238E27FC236}">
                <a16:creationId xmlns:a16="http://schemas.microsoft.com/office/drawing/2014/main" id="{1BFDA5F1-4E85-FB4A-8669-873F9D912863}"/>
              </a:ext>
            </a:extLst>
          </p:cNvPr>
          <p:cNvSpPr/>
          <p:nvPr/>
        </p:nvSpPr>
        <p:spPr>
          <a:xfrm>
            <a:off x="5623452" y="4509368"/>
            <a:ext cx="828023" cy="646331"/>
          </a:xfrm>
          <a:prstGeom prst="rect">
            <a:avLst/>
          </a:prstGeom>
          <a:solidFill>
            <a:srgbClr val="D9F4FD"/>
          </a:solidFill>
        </p:spPr>
        <p:txBody>
          <a:bodyPr wrap="square">
            <a:spAutoFit/>
          </a:bodyPr>
          <a:lstStyle/>
          <a:p>
            <a:pPr lvl="0" algn="ctr"/>
            <a:r>
              <a:rPr lang="x-none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19</a:t>
            </a:r>
          </a:p>
        </p:txBody>
      </p:sp>
      <p:sp>
        <p:nvSpPr>
          <p:cNvPr id="94" name="Rectangle 93">
            <a:extLst>
              <a:ext uri="{FF2B5EF4-FFF2-40B4-BE49-F238E27FC236}">
                <a16:creationId xmlns:a16="http://schemas.microsoft.com/office/drawing/2014/main" id="{ED82FBA9-39D9-9248-AD3C-471DC7A77450}"/>
              </a:ext>
            </a:extLst>
          </p:cNvPr>
          <p:cNvSpPr/>
          <p:nvPr/>
        </p:nvSpPr>
        <p:spPr>
          <a:xfrm>
            <a:off x="7352861" y="4509368"/>
            <a:ext cx="828023" cy="646331"/>
          </a:xfrm>
          <a:prstGeom prst="rect">
            <a:avLst/>
          </a:prstGeom>
          <a:solidFill>
            <a:srgbClr val="D9F4FD"/>
          </a:solidFill>
        </p:spPr>
        <p:txBody>
          <a:bodyPr wrap="square">
            <a:spAutoFit/>
          </a:bodyPr>
          <a:lstStyle/>
          <a:p>
            <a:pPr lvl="0" algn="ctr"/>
            <a:r>
              <a:rPr lang="x-none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50</a:t>
            </a:r>
          </a:p>
        </p:txBody>
      </p:sp>
      <p:sp>
        <p:nvSpPr>
          <p:cNvPr id="95" name="Rectangle 94">
            <a:extLst>
              <a:ext uri="{FF2B5EF4-FFF2-40B4-BE49-F238E27FC236}">
                <a16:creationId xmlns:a16="http://schemas.microsoft.com/office/drawing/2014/main" id="{0A185D63-3B62-2B43-9446-535681FA3FDA}"/>
              </a:ext>
            </a:extLst>
          </p:cNvPr>
          <p:cNvSpPr/>
          <p:nvPr/>
        </p:nvSpPr>
        <p:spPr>
          <a:xfrm>
            <a:off x="9082270" y="4509367"/>
            <a:ext cx="828023" cy="646331"/>
          </a:xfrm>
          <a:prstGeom prst="rect">
            <a:avLst/>
          </a:prstGeom>
          <a:solidFill>
            <a:srgbClr val="D9F4FD"/>
          </a:solidFill>
        </p:spPr>
        <p:txBody>
          <a:bodyPr wrap="square">
            <a:spAutoFit/>
          </a:bodyPr>
          <a:lstStyle/>
          <a:p>
            <a:pPr lvl="0" algn="ctr"/>
            <a:r>
              <a:rPr lang="x-none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99</a:t>
            </a:r>
          </a:p>
        </p:txBody>
      </p:sp>
    </p:spTree>
    <p:extLst>
      <p:ext uri="{BB962C8B-B14F-4D97-AF65-F5344CB8AC3E}">
        <p14:creationId xmlns:p14="http://schemas.microsoft.com/office/powerpoint/2010/main" val="1049634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1" fill="hold" grpId="0" nodeType="clickEffect" p14:presetBounceEnd="5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7" dur="1000" fill="hold"/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8" dur="1000" fill="hold"/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9" presetID="2" presetClass="entr" presetSubtype="1" fill="hold" nodeType="withEffect" p14:presetBounceEnd="5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11" dur="1000" fill="hold"/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12" dur="1000" fill="hold"/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3" presetID="2" presetClass="entr" presetSubtype="1" fill="hold" grpId="0" nodeType="withEffect" p14:presetBounceEnd="5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15" dur="1000" fill="hold"/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16" dur="1000" fill="hold"/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7" fill="hold">
                          <p:stCondLst>
                            <p:cond delay="indefinite"/>
                          </p:stCondLst>
                          <p:childTnLst>
                            <p:par>
                              <p:cTn id="18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9" presetID="22" presetClass="entr" presetSubtype="1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up)">
                                          <p:cBhvr>
                                            <p:cTn id="21" dur="1000"/>
                                            <p:tgtEl>
                                              <p:spTgt spid="8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22" fill="hold">
                          <p:stCondLst>
                            <p:cond delay="indefinite"/>
                          </p:stCondLst>
                          <p:childTnLst>
                            <p:par>
                              <p:cTn id="23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24" presetID="1" presetClass="entr" presetSubtype="0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26" fill="hold">
                          <p:stCondLst>
                            <p:cond delay="indefinite"/>
                          </p:stCondLst>
                          <p:childTnLst>
                            <p:par>
                              <p:cTn id="27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28" presetID="1" presetClass="entr" presetSubtype="0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30" fill="hold">
                          <p:stCondLst>
                            <p:cond delay="indefinite"/>
                          </p:stCondLst>
                          <p:childTnLst>
                            <p:par>
                              <p:cTn id="31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32" presetID="1" presetClass="entr" presetSubtype="0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10" grpId="0"/>
          <p:bldP spid="11" grpId="0" animBg="1"/>
          <p:bldP spid="88" grpId="0" animBg="1"/>
          <p:bldP spid="94" grpId="0" animBg="1"/>
          <p:bldP spid="95" grpId="0" animBg="1"/>
        </p:bldLst>
      </p:timing>
    </mc:Choice>
    <mc:Fallback xmlns="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1" fill="hold" grpId="1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" dur="1000" fill="hold"/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" dur="1000" fill="hold"/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9" presetID="2" presetClass="entr" presetSubtype="1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1" dur="1000" fill="hold"/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2" dur="1000" fill="hold"/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3" presetID="2" presetClass="entr" presetSubtype="1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5" dur="1000" fill="hold"/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6" dur="1000" fill="hold"/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7" fill="hold">
                          <p:stCondLst>
                            <p:cond delay="indefinite"/>
                          </p:stCondLst>
                          <p:childTnLst>
                            <p:par>
                              <p:cTn id="18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9" presetID="22" presetClass="entr" presetSubtype="1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up)">
                                          <p:cBhvr>
                                            <p:cTn id="21" dur="1000"/>
                                            <p:tgtEl>
                                              <p:spTgt spid="8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22" fill="hold">
                          <p:stCondLst>
                            <p:cond delay="indefinite"/>
                          </p:stCondLst>
                          <p:childTnLst>
                            <p:par>
                              <p:cTn id="23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24" presetID="1" presetClass="entr" presetSubtype="0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26" fill="hold">
                          <p:stCondLst>
                            <p:cond delay="indefinite"/>
                          </p:stCondLst>
                          <p:childTnLst>
                            <p:par>
                              <p:cTn id="27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28" presetID="1" presetClass="entr" presetSubtype="0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30" fill="hold">
                          <p:stCondLst>
                            <p:cond delay="indefinite"/>
                          </p:stCondLst>
                          <p:childTnLst>
                            <p:par>
                              <p:cTn id="31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32" presetID="1" presetClass="entr" presetSubtype="0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10" grpId="1"/>
          <p:bldP spid="11" grpId="0" animBg="1"/>
          <p:bldP spid="88" grpId="0" animBg="1"/>
          <p:bldP spid="94" grpId="0" animBg="1"/>
          <p:bldP spid="95" grpId="0" animBg="1"/>
        </p:bldLst>
      </p:timing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B3BB26BA-8639-C648-B4B7-72D44B69FE5E}"/>
              </a:ext>
            </a:extLst>
          </p:cNvPr>
          <p:cNvGrpSpPr/>
          <p:nvPr/>
        </p:nvGrpSpPr>
        <p:grpSpPr>
          <a:xfrm>
            <a:off x="816102" y="237056"/>
            <a:ext cx="605826" cy="830997"/>
            <a:chOff x="3174278" y="237323"/>
            <a:chExt cx="605826" cy="830997"/>
          </a:xfrm>
        </p:grpSpPr>
        <p:sp>
          <p:nvSpPr>
            <p:cNvPr id="3" name="Oval 2">
              <a:extLst>
                <a:ext uri="{FF2B5EF4-FFF2-40B4-BE49-F238E27FC236}">
                  <a16:creationId xmlns:a16="http://schemas.microsoft.com/office/drawing/2014/main" id="{066251AE-E76C-E545-8121-1575A00EA05E}"/>
                </a:ext>
              </a:extLst>
            </p:cNvPr>
            <p:cNvSpPr/>
            <p:nvPr/>
          </p:nvSpPr>
          <p:spPr>
            <a:xfrm>
              <a:off x="3174278" y="379826"/>
              <a:ext cx="605826" cy="605826"/>
            </a:xfrm>
            <a:prstGeom prst="ellipse">
              <a:avLst/>
            </a:prstGeom>
            <a:solidFill>
              <a:srgbClr val="92D050"/>
            </a:solidFill>
            <a:ln>
              <a:solidFill>
                <a:schemeClr val="accent3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x-none"/>
            </a:p>
          </p:txBody>
        </p:sp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AAAA6012-434E-2046-9EF1-B14C33BF4033}"/>
                </a:ext>
              </a:extLst>
            </p:cNvPr>
            <p:cNvSpPr txBox="1"/>
            <p:nvPr/>
          </p:nvSpPr>
          <p:spPr>
            <a:xfrm>
              <a:off x="3228647" y="237323"/>
              <a:ext cx="301686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x-none" sz="4800" b="1" i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</a:p>
          </p:txBody>
        </p:sp>
      </p:grpSp>
      <p:sp>
        <p:nvSpPr>
          <p:cNvPr id="5" name="TextBox 4">
            <a:extLst>
              <a:ext uri="{FF2B5EF4-FFF2-40B4-BE49-F238E27FC236}">
                <a16:creationId xmlns:a16="http://schemas.microsoft.com/office/drawing/2014/main" id="{2D18EF11-E00A-A54A-8E9E-1BC0A581AC63}"/>
              </a:ext>
            </a:extLst>
          </p:cNvPr>
          <p:cNvSpPr txBox="1"/>
          <p:nvPr/>
        </p:nvSpPr>
        <p:spPr>
          <a:xfrm>
            <a:off x="1476297" y="462165"/>
            <a:ext cx="83724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x-none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Đặt tính rồi tính tổng, biết các số hạng là:</a:t>
            </a:r>
          </a:p>
        </p:txBody>
      </p:sp>
      <p:grpSp>
        <p:nvGrpSpPr>
          <p:cNvPr id="36" name="Group 35">
            <a:extLst>
              <a:ext uri="{FF2B5EF4-FFF2-40B4-BE49-F238E27FC236}">
                <a16:creationId xmlns:a16="http://schemas.microsoft.com/office/drawing/2014/main" id="{5E33E9B5-3C86-E54F-A74C-C8CD7E665D9F}"/>
              </a:ext>
            </a:extLst>
          </p:cNvPr>
          <p:cNvGrpSpPr/>
          <p:nvPr/>
        </p:nvGrpSpPr>
        <p:grpSpPr>
          <a:xfrm>
            <a:off x="7761095" y="1480932"/>
            <a:ext cx="3458817" cy="3896135"/>
            <a:chOff x="7545942" y="1480932"/>
            <a:chExt cx="3458817" cy="3896135"/>
          </a:xfrm>
        </p:grpSpPr>
        <p:grpSp>
          <p:nvGrpSpPr>
            <p:cNvPr id="35" name="Group 34">
              <a:extLst>
                <a:ext uri="{FF2B5EF4-FFF2-40B4-BE49-F238E27FC236}">
                  <a16:creationId xmlns:a16="http://schemas.microsoft.com/office/drawing/2014/main" id="{E9B4B7AD-52AC-344B-88D4-2ABE84B0C3A4}"/>
                </a:ext>
              </a:extLst>
            </p:cNvPr>
            <p:cNvGrpSpPr/>
            <p:nvPr/>
          </p:nvGrpSpPr>
          <p:grpSpPr>
            <a:xfrm>
              <a:off x="7545942" y="1480932"/>
              <a:ext cx="3458817" cy="3896135"/>
              <a:chOff x="7545942" y="1480932"/>
              <a:chExt cx="3458817" cy="3896135"/>
            </a:xfrm>
          </p:grpSpPr>
          <p:grpSp>
            <p:nvGrpSpPr>
              <p:cNvPr id="32" name="Group 31">
                <a:extLst>
                  <a:ext uri="{FF2B5EF4-FFF2-40B4-BE49-F238E27FC236}">
                    <a16:creationId xmlns:a16="http://schemas.microsoft.com/office/drawing/2014/main" id="{7E23A10D-5B40-D945-A0E5-BBFC3C735B2A}"/>
                  </a:ext>
                </a:extLst>
              </p:cNvPr>
              <p:cNvGrpSpPr/>
              <p:nvPr/>
            </p:nvGrpSpPr>
            <p:grpSpPr>
              <a:xfrm>
                <a:off x="7545942" y="1480932"/>
                <a:ext cx="3458817" cy="3896135"/>
                <a:chOff x="6944139" y="1152943"/>
                <a:chExt cx="3836504" cy="4515675"/>
              </a:xfrm>
            </p:grpSpPr>
            <p:sp>
              <p:nvSpPr>
                <p:cNvPr id="64" name="Rectangle 63">
                  <a:extLst>
                    <a:ext uri="{FF2B5EF4-FFF2-40B4-BE49-F238E27FC236}">
                      <a16:creationId xmlns:a16="http://schemas.microsoft.com/office/drawing/2014/main" id="{F5B6A79A-3FE6-7944-9DBA-4461032442C1}"/>
                    </a:ext>
                  </a:extLst>
                </p:cNvPr>
                <p:cNvSpPr/>
                <p:nvPr/>
              </p:nvSpPr>
              <p:spPr>
                <a:xfrm>
                  <a:off x="7096539" y="1437862"/>
                  <a:ext cx="3684104" cy="4230756"/>
                </a:xfrm>
                <a:prstGeom prst="rect">
                  <a:avLst/>
                </a:prstGeom>
                <a:solidFill>
                  <a:srgbClr val="EBF2DE">
                    <a:alpha val="88000"/>
                  </a:srgbClr>
                </a:solidFill>
                <a:ln>
                  <a:solidFill>
                    <a:srgbClr val="EBF2DE"/>
                  </a:solidFill>
                  <a:extLst>
                    <a:ext uri="{C807C97D-BFC1-408E-A445-0C87EB9F89A2}">
                      <ask:lineSketchStyleProps xmlns="" xmlns:ask="http://schemas.microsoft.com/office/drawing/2018/sketchyshapes" sd="86837363">
                        <a:custGeom>
                          <a:avLst/>
                          <a:gdLst>
                            <a:gd name="connsiteX0" fmla="*/ 0 w 3321420"/>
                            <a:gd name="connsiteY0" fmla="*/ 0 h 3650306"/>
                            <a:gd name="connsiteX1" fmla="*/ 564641 w 3321420"/>
                            <a:gd name="connsiteY1" fmla="*/ 0 h 3650306"/>
                            <a:gd name="connsiteX2" fmla="*/ 1129283 w 3321420"/>
                            <a:gd name="connsiteY2" fmla="*/ 0 h 3650306"/>
                            <a:gd name="connsiteX3" fmla="*/ 1793567 w 3321420"/>
                            <a:gd name="connsiteY3" fmla="*/ 0 h 3650306"/>
                            <a:gd name="connsiteX4" fmla="*/ 2358208 w 3321420"/>
                            <a:gd name="connsiteY4" fmla="*/ 0 h 3650306"/>
                            <a:gd name="connsiteX5" fmla="*/ 3321420 w 3321420"/>
                            <a:gd name="connsiteY5" fmla="*/ 0 h 3650306"/>
                            <a:gd name="connsiteX6" fmla="*/ 3321420 w 3321420"/>
                            <a:gd name="connsiteY6" fmla="*/ 535378 h 3650306"/>
                            <a:gd name="connsiteX7" fmla="*/ 3321420 w 3321420"/>
                            <a:gd name="connsiteY7" fmla="*/ 1070756 h 3650306"/>
                            <a:gd name="connsiteX8" fmla="*/ 3321420 w 3321420"/>
                            <a:gd name="connsiteY8" fmla="*/ 1715644 h 3650306"/>
                            <a:gd name="connsiteX9" fmla="*/ 3321420 w 3321420"/>
                            <a:gd name="connsiteY9" fmla="*/ 2214519 h 3650306"/>
                            <a:gd name="connsiteX10" fmla="*/ 3321420 w 3321420"/>
                            <a:gd name="connsiteY10" fmla="*/ 2822903 h 3650306"/>
                            <a:gd name="connsiteX11" fmla="*/ 3321420 w 3321420"/>
                            <a:gd name="connsiteY11" fmla="*/ 3650306 h 3650306"/>
                            <a:gd name="connsiteX12" fmla="*/ 2590708 w 3321420"/>
                            <a:gd name="connsiteY12" fmla="*/ 3650306 h 3650306"/>
                            <a:gd name="connsiteX13" fmla="*/ 1859995 w 3321420"/>
                            <a:gd name="connsiteY13" fmla="*/ 3650306 h 3650306"/>
                            <a:gd name="connsiteX14" fmla="*/ 1295354 w 3321420"/>
                            <a:gd name="connsiteY14" fmla="*/ 3650306 h 3650306"/>
                            <a:gd name="connsiteX15" fmla="*/ 664284 w 3321420"/>
                            <a:gd name="connsiteY15" fmla="*/ 3650306 h 3650306"/>
                            <a:gd name="connsiteX16" fmla="*/ 0 w 3321420"/>
                            <a:gd name="connsiteY16" fmla="*/ 3650306 h 3650306"/>
                            <a:gd name="connsiteX17" fmla="*/ 0 w 3321420"/>
                            <a:gd name="connsiteY17" fmla="*/ 3078425 h 3650306"/>
                            <a:gd name="connsiteX18" fmla="*/ 0 w 3321420"/>
                            <a:gd name="connsiteY18" fmla="*/ 2397034 h 3650306"/>
                            <a:gd name="connsiteX19" fmla="*/ 0 w 3321420"/>
                            <a:gd name="connsiteY19" fmla="*/ 1715644 h 3650306"/>
                            <a:gd name="connsiteX20" fmla="*/ 0 w 3321420"/>
                            <a:gd name="connsiteY20" fmla="*/ 1070756 h 3650306"/>
                            <a:gd name="connsiteX21" fmla="*/ 0 w 3321420"/>
                            <a:gd name="connsiteY21" fmla="*/ 0 h 3650306"/>
                          </a:gdLst>
                          <a:ahLst/>
                          <a:cxnLst>
                            <a:cxn ang="0">
                              <a:pos x="connsiteX0" y="connsiteY0"/>
                            </a:cxn>
                            <a:cxn ang="0">
                              <a:pos x="connsiteX1" y="connsiteY1"/>
                            </a:cxn>
                            <a:cxn ang="0">
                              <a:pos x="connsiteX2" y="connsiteY2"/>
                            </a:cxn>
                            <a:cxn ang="0">
                              <a:pos x="connsiteX3" y="connsiteY3"/>
                            </a:cxn>
                            <a:cxn ang="0">
                              <a:pos x="connsiteX4" y="connsiteY4"/>
                            </a:cxn>
                            <a:cxn ang="0">
                              <a:pos x="connsiteX5" y="connsiteY5"/>
                            </a:cxn>
                            <a:cxn ang="0">
                              <a:pos x="connsiteX6" y="connsiteY6"/>
                            </a:cxn>
                            <a:cxn ang="0">
                              <a:pos x="connsiteX7" y="connsiteY7"/>
                            </a:cxn>
                            <a:cxn ang="0">
                              <a:pos x="connsiteX8" y="connsiteY8"/>
                            </a:cxn>
                            <a:cxn ang="0">
                              <a:pos x="connsiteX9" y="connsiteY9"/>
                            </a:cxn>
                            <a:cxn ang="0">
                              <a:pos x="connsiteX10" y="connsiteY10"/>
                            </a:cxn>
                            <a:cxn ang="0">
                              <a:pos x="connsiteX11" y="connsiteY11"/>
                            </a:cxn>
                            <a:cxn ang="0">
                              <a:pos x="connsiteX12" y="connsiteY12"/>
                            </a:cxn>
                            <a:cxn ang="0">
                              <a:pos x="connsiteX13" y="connsiteY13"/>
                            </a:cxn>
                            <a:cxn ang="0">
                              <a:pos x="connsiteX14" y="connsiteY14"/>
                            </a:cxn>
                            <a:cxn ang="0">
                              <a:pos x="connsiteX15" y="connsiteY15"/>
                            </a:cxn>
                            <a:cxn ang="0">
                              <a:pos x="connsiteX16" y="connsiteY16"/>
                            </a:cxn>
                            <a:cxn ang="0">
                              <a:pos x="connsiteX17" y="connsiteY17"/>
                            </a:cxn>
                            <a:cxn ang="0">
                              <a:pos x="connsiteX18" y="connsiteY18"/>
                            </a:cxn>
                            <a:cxn ang="0">
                              <a:pos x="connsiteX19" y="connsiteY19"/>
                            </a:cxn>
                            <a:cxn ang="0">
                              <a:pos x="connsiteX20" y="connsiteY20"/>
                            </a:cxn>
                            <a:cxn ang="0">
                              <a:pos x="connsiteX21" y="connsiteY21"/>
                            </a:cxn>
                          </a:cxnLst>
                          <a:rect l="l" t="t" r="r" b="b"/>
                          <a:pathLst>
                            <a:path w="3321420" h="3650306" fill="none" extrusionOk="0">
                              <a:moveTo>
                                <a:pt x="0" y="0"/>
                              </a:moveTo>
                              <a:cubicBezTo>
                                <a:pt x="193367" y="24616"/>
                                <a:pt x="401962" y="-16517"/>
                                <a:pt x="564641" y="0"/>
                              </a:cubicBezTo>
                              <a:cubicBezTo>
                                <a:pt x="727320" y="16517"/>
                                <a:pt x="955231" y="4311"/>
                                <a:pt x="1129283" y="0"/>
                              </a:cubicBezTo>
                              <a:cubicBezTo>
                                <a:pt x="1303335" y="-4311"/>
                                <a:pt x="1568445" y="-10374"/>
                                <a:pt x="1793567" y="0"/>
                              </a:cubicBezTo>
                              <a:cubicBezTo>
                                <a:pt x="2018689" y="10374"/>
                                <a:pt x="2107616" y="-2195"/>
                                <a:pt x="2358208" y="0"/>
                              </a:cubicBezTo>
                              <a:cubicBezTo>
                                <a:pt x="2608800" y="2195"/>
                                <a:pt x="3052899" y="-7359"/>
                                <a:pt x="3321420" y="0"/>
                              </a:cubicBezTo>
                              <a:cubicBezTo>
                                <a:pt x="3318523" y="178540"/>
                                <a:pt x="3344597" y="404183"/>
                                <a:pt x="3321420" y="535378"/>
                              </a:cubicBezTo>
                              <a:cubicBezTo>
                                <a:pt x="3298243" y="666573"/>
                                <a:pt x="3339035" y="808659"/>
                                <a:pt x="3321420" y="1070756"/>
                              </a:cubicBezTo>
                              <a:cubicBezTo>
                                <a:pt x="3303805" y="1332853"/>
                                <a:pt x="3337976" y="1446141"/>
                                <a:pt x="3321420" y="1715644"/>
                              </a:cubicBezTo>
                              <a:cubicBezTo>
                                <a:pt x="3304864" y="1985147"/>
                                <a:pt x="3309765" y="2014470"/>
                                <a:pt x="3321420" y="2214519"/>
                              </a:cubicBezTo>
                              <a:cubicBezTo>
                                <a:pt x="3333075" y="2414568"/>
                                <a:pt x="3294221" y="2657655"/>
                                <a:pt x="3321420" y="2822903"/>
                              </a:cubicBezTo>
                              <a:cubicBezTo>
                                <a:pt x="3348619" y="2988151"/>
                                <a:pt x="3300305" y="3391133"/>
                                <a:pt x="3321420" y="3650306"/>
                              </a:cubicBezTo>
                              <a:cubicBezTo>
                                <a:pt x="3026824" y="3664067"/>
                                <a:pt x="2868889" y="3652193"/>
                                <a:pt x="2590708" y="3650306"/>
                              </a:cubicBezTo>
                              <a:cubicBezTo>
                                <a:pt x="2312527" y="3648419"/>
                                <a:pt x="2221982" y="3679002"/>
                                <a:pt x="1859995" y="3650306"/>
                              </a:cubicBezTo>
                              <a:cubicBezTo>
                                <a:pt x="1498008" y="3621610"/>
                                <a:pt x="1512935" y="3657730"/>
                                <a:pt x="1295354" y="3650306"/>
                              </a:cubicBezTo>
                              <a:cubicBezTo>
                                <a:pt x="1077773" y="3642882"/>
                                <a:pt x="964826" y="3680083"/>
                                <a:pt x="664284" y="3650306"/>
                              </a:cubicBezTo>
                              <a:cubicBezTo>
                                <a:pt x="363742" y="3620530"/>
                                <a:pt x="326508" y="3656157"/>
                                <a:pt x="0" y="3650306"/>
                              </a:cubicBezTo>
                              <a:cubicBezTo>
                                <a:pt x="-14184" y="3530571"/>
                                <a:pt x="23790" y="3308327"/>
                                <a:pt x="0" y="3078425"/>
                              </a:cubicBezTo>
                              <a:cubicBezTo>
                                <a:pt x="-23790" y="2848523"/>
                                <a:pt x="1801" y="2674046"/>
                                <a:pt x="0" y="2397034"/>
                              </a:cubicBezTo>
                              <a:cubicBezTo>
                                <a:pt x="-1801" y="2120022"/>
                                <a:pt x="789" y="1899917"/>
                                <a:pt x="0" y="1715644"/>
                              </a:cubicBezTo>
                              <a:cubicBezTo>
                                <a:pt x="-789" y="1531371"/>
                                <a:pt x="2143" y="1286655"/>
                                <a:pt x="0" y="1070756"/>
                              </a:cubicBezTo>
                              <a:cubicBezTo>
                                <a:pt x="-2143" y="854857"/>
                                <a:pt x="30142" y="398951"/>
                                <a:pt x="0" y="0"/>
                              </a:cubicBezTo>
                              <a:close/>
                            </a:path>
                            <a:path w="3321420" h="3650306" stroke="0" extrusionOk="0">
                              <a:moveTo>
                                <a:pt x="0" y="0"/>
                              </a:moveTo>
                              <a:cubicBezTo>
                                <a:pt x="340557" y="-22370"/>
                                <a:pt x="507679" y="22217"/>
                                <a:pt x="730712" y="0"/>
                              </a:cubicBezTo>
                              <a:cubicBezTo>
                                <a:pt x="953745" y="-22217"/>
                                <a:pt x="1057094" y="11048"/>
                                <a:pt x="1295354" y="0"/>
                              </a:cubicBezTo>
                              <a:cubicBezTo>
                                <a:pt x="1533614" y="-11048"/>
                                <a:pt x="1754531" y="194"/>
                                <a:pt x="1926424" y="0"/>
                              </a:cubicBezTo>
                              <a:cubicBezTo>
                                <a:pt x="2098317" y="-194"/>
                                <a:pt x="2247776" y="-14239"/>
                                <a:pt x="2524279" y="0"/>
                              </a:cubicBezTo>
                              <a:cubicBezTo>
                                <a:pt x="2800783" y="14239"/>
                                <a:pt x="2944064" y="3874"/>
                                <a:pt x="3321420" y="0"/>
                              </a:cubicBezTo>
                              <a:cubicBezTo>
                                <a:pt x="3297339" y="247784"/>
                                <a:pt x="3338682" y="410841"/>
                                <a:pt x="3321420" y="644887"/>
                              </a:cubicBezTo>
                              <a:cubicBezTo>
                                <a:pt x="3304158" y="878933"/>
                                <a:pt x="3346714" y="958676"/>
                                <a:pt x="3321420" y="1180266"/>
                              </a:cubicBezTo>
                              <a:cubicBezTo>
                                <a:pt x="3296126" y="1401856"/>
                                <a:pt x="3335609" y="1611093"/>
                                <a:pt x="3321420" y="1825153"/>
                              </a:cubicBezTo>
                              <a:cubicBezTo>
                                <a:pt x="3307231" y="2039213"/>
                                <a:pt x="3305669" y="2137349"/>
                                <a:pt x="3321420" y="2324028"/>
                              </a:cubicBezTo>
                              <a:cubicBezTo>
                                <a:pt x="3337171" y="2510707"/>
                                <a:pt x="3295879" y="2805078"/>
                                <a:pt x="3321420" y="2968916"/>
                              </a:cubicBezTo>
                              <a:cubicBezTo>
                                <a:pt x="3346961" y="3132754"/>
                                <a:pt x="3295190" y="3483522"/>
                                <a:pt x="3321420" y="3650306"/>
                              </a:cubicBezTo>
                              <a:cubicBezTo>
                                <a:pt x="3184653" y="3662182"/>
                                <a:pt x="2979174" y="3638212"/>
                                <a:pt x="2723564" y="3650306"/>
                              </a:cubicBezTo>
                              <a:cubicBezTo>
                                <a:pt x="2467954" y="3662400"/>
                                <a:pt x="2276661" y="3624148"/>
                                <a:pt x="2158923" y="3650306"/>
                              </a:cubicBezTo>
                              <a:cubicBezTo>
                                <a:pt x="2041185" y="3676464"/>
                                <a:pt x="1699746" y="3657154"/>
                                <a:pt x="1561067" y="3650306"/>
                              </a:cubicBezTo>
                              <a:cubicBezTo>
                                <a:pt x="1422388" y="3643458"/>
                                <a:pt x="1101194" y="3663957"/>
                                <a:pt x="830355" y="3650306"/>
                              </a:cubicBezTo>
                              <a:cubicBezTo>
                                <a:pt x="559516" y="3636655"/>
                                <a:pt x="366802" y="3679626"/>
                                <a:pt x="0" y="3650306"/>
                              </a:cubicBezTo>
                              <a:cubicBezTo>
                                <a:pt x="21421" y="3463778"/>
                                <a:pt x="-15145" y="3287657"/>
                                <a:pt x="0" y="3151431"/>
                              </a:cubicBezTo>
                              <a:cubicBezTo>
                                <a:pt x="15145" y="3015205"/>
                                <a:pt x="33595" y="2788788"/>
                                <a:pt x="0" y="2470040"/>
                              </a:cubicBezTo>
                              <a:cubicBezTo>
                                <a:pt x="-33595" y="2151292"/>
                                <a:pt x="-28483" y="1993087"/>
                                <a:pt x="0" y="1825153"/>
                              </a:cubicBezTo>
                              <a:cubicBezTo>
                                <a:pt x="28483" y="1657219"/>
                                <a:pt x="30155" y="1420939"/>
                                <a:pt x="0" y="1216769"/>
                              </a:cubicBezTo>
                              <a:cubicBezTo>
                                <a:pt x="-30155" y="1012599"/>
                                <a:pt x="-17436" y="853027"/>
                                <a:pt x="0" y="717894"/>
                              </a:cubicBezTo>
                              <a:cubicBezTo>
                                <a:pt x="17436" y="582762"/>
                                <a:pt x="10132" y="320032"/>
                                <a:pt x="0" y="0"/>
                              </a:cubicBezTo>
                              <a:close/>
                            </a:path>
                          </a:pathLst>
                        </a:custGeom>
                        <ask:type>
                          <ask:lineSketchFreehand/>
                        </ask:type>
                      </ask:lineSketchStyleProps>
                    </a:ext>
                  </a:extLst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x-none"/>
                </a:p>
              </p:txBody>
            </p:sp>
            <p:sp>
              <p:nvSpPr>
                <p:cNvPr id="7" name="Rectangle 6">
                  <a:extLst>
                    <a:ext uri="{FF2B5EF4-FFF2-40B4-BE49-F238E27FC236}">
                      <a16:creationId xmlns:a16="http://schemas.microsoft.com/office/drawing/2014/main" id="{367470C7-A469-954D-AE1B-F41E3D0BC7BA}"/>
                    </a:ext>
                  </a:extLst>
                </p:cNvPr>
                <p:cNvSpPr/>
                <p:nvPr/>
              </p:nvSpPr>
              <p:spPr>
                <a:xfrm>
                  <a:off x="6944139" y="1285462"/>
                  <a:ext cx="3684104" cy="4230756"/>
                </a:xfrm>
                <a:prstGeom prst="rect">
                  <a:avLst/>
                </a:prstGeom>
                <a:solidFill>
                  <a:srgbClr val="FADFCD"/>
                </a:solidFill>
                <a:ln>
                  <a:solidFill>
                    <a:schemeClr val="tx1"/>
                  </a:solidFill>
                  <a:extLst>
                    <a:ext uri="{C807C97D-BFC1-408E-A445-0C87EB9F89A2}">
                      <ask:lineSketchStyleProps xmlns="" xmlns:ask="http://schemas.microsoft.com/office/drawing/2018/sketchyshapes" sd="86837363">
                        <a:custGeom>
                          <a:avLst/>
                          <a:gdLst>
                            <a:gd name="connsiteX0" fmla="*/ 0 w 3321420"/>
                            <a:gd name="connsiteY0" fmla="*/ 0 h 3650306"/>
                            <a:gd name="connsiteX1" fmla="*/ 3321420 w 3321420"/>
                            <a:gd name="connsiteY1" fmla="*/ 0 h 3650306"/>
                            <a:gd name="connsiteX2" fmla="*/ 3321420 w 3321420"/>
                            <a:gd name="connsiteY2" fmla="*/ 3650306 h 3650306"/>
                            <a:gd name="connsiteX3" fmla="*/ 0 w 3321420"/>
                            <a:gd name="connsiteY3" fmla="*/ 3650306 h 3650306"/>
                            <a:gd name="connsiteX4" fmla="*/ 0 w 3321420"/>
                            <a:gd name="connsiteY4" fmla="*/ 0 h 3650306"/>
                          </a:gdLst>
                          <a:ahLst/>
                          <a:cxnLst>
                            <a:cxn ang="0">
                              <a:pos x="connsiteX0" y="connsiteY0"/>
                            </a:cxn>
                            <a:cxn ang="0">
                              <a:pos x="connsiteX1" y="connsiteY1"/>
                            </a:cxn>
                            <a:cxn ang="0">
                              <a:pos x="connsiteX2" y="connsiteY2"/>
                            </a:cxn>
                            <a:cxn ang="0">
                              <a:pos x="connsiteX3" y="connsiteY3"/>
                            </a:cxn>
                            <a:cxn ang="0">
                              <a:pos x="connsiteX4" y="connsiteY4"/>
                            </a:cxn>
                          </a:cxnLst>
                          <a:rect l="l" t="t" r="r" b="b"/>
                          <a:pathLst>
                            <a:path w="3321420" h="3650306" fill="none" extrusionOk="0">
                              <a:moveTo>
                                <a:pt x="0" y="0"/>
                              </a:moveTo>
                              <a:cubicBezTo>
                                <a:pt x="453979" y="106216"/>
                                <a:pt x="1936865" y="-142119"/>
                                <a:pt x="3321420" y="0"/>
                              </a:cubicBezTo>
                              <a:cubicBezTo>
                                <a:pt x="3320909" y="1813123"/>
                                <a:pt x="3320650" y="2771284"/>
                                <a:pt x="3321420" y="3650306"/>
                              </a:cubicBezTo>
                              <a:cubicBezTo>
                                <a:pt x="2512743" y="3621078"/>
                                <a:pt x="700533" y="3634612"/>
                                <a:pt x="0" y="3650306"/>
                              </a:cubicBezTo>
                              <a:cubicBezTo>
                                <a:pt x="-56229" y="2884595"/>
                                <a:pt x="-65128" y="1337974"/>
                                <a:pt x="0" y="0"/>
                              </a:cubicBezTo>
                              <a:close/>
                            </a:path>
                            <a:path w="3321420" h="3650306" stroke="0" extrusionOk="0">
                              <a:moveTo>
                                <a:pt x="0" y="0"/>
                              </a:moveTo>
                              <a:cubicBezTo>
                                <a:pt x="891725" y="-71603"/>
                                <a:pt x="1977199" y="126493"/>
                                <a:pt x="3321420" y="0"/>
                              </a:cubicBezTo>
                              <a:cubicBezTo>
                                <a:pt x="3232230" y="1130472"/>
                                <a:pt x="3477204" y="2576448"/>
                                <a:pt x="3321420" y="3650306"/>
                              </a:cubicBezTo>
                              <a:cubicBezTo>
                                <a:pt x="1702779" y="3695150"/>
                                <a:pt x="547223" y="3493419"/>
                                <a:pt x="0" y="3650306"/>
                              </a:cubicBezTo>
                              <a:cubicBezTo>
                                <a:pt x="-31925" y="2871978"/>
                                <a:pt x="67210" y="1574476"/>
                                <a:pt x="0" y="0"/>
                              </a:cubicBezTo>
                              <a:close/>
                            </a:path>
                          </a:pathLst>
                        </a:custGeom>
                        <ask:type>
                          <ask:lineSketchCurved/>
                        </ask:type>
                      </ask:lineSketchStyleProps>
                    </a:ext>
                  </a:extLst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x-none"/>
                </a:p>
              </p:txBody>
            </p:sp>
            <p:sp>
              <p:nvSpPr>
                <p:cNvPr id="8" name="Oval 7">
                  <a:extLst>
                    <a:ext uri="{FF2B5EF4-FFF2-40B4-BE49-F238E27FC236}">
                      <a16:creationId xmlns:a16="http://schemas.microsoft.com/office/drawing/2014/main" id="{1C0D4E9A-B829-9F41-961A-EA5AC79828F2}"/>
                    </a:ext>
                  </a:extLst>
                </p:cNvPr>
                <p:cNvSpPr/>
                <p:nvPr/>
              </p:nvSpPr>
              <p:spPr>
                <a:xfrm>
                  <a:off x="7447721" y="1172819"/>
                  <a:ext cx="225287" cy="225287"/>
                </a:xfrm>
                <a:prstGeom prst="ellipse">
                  <a:avLst/>
                </a:prstGeom>
                <a:solidFill>
                  <a:schemeClr val="bg1">
                    <a:lumMod val="85000"/>
                    <a:alpha val="71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x-none"/>
                </a:p>
              </p:txBody>
            </p:sp>
            <p:sp>
              <p:nvSpPr>
                <p:cNvPr id="65" name="Oval 64">
                  <a:extLst>
                    <a:ext uri="{FF2B5EF4-FFF2-40B4-BE49-F238E27FC236}">
                      <a16:creationId xmlns:a16="http://schemas.microsoft.com/office/drawing/2014/main" id="{954A8F5A-0C39-264A-861F-6871C1CB6AD3}"/>
                    </a:ext>
                  </a:extLst>
                </p:cNvPr>
                <p:cNvSpPr/>
                <p:nvPr/>
              </p:nvSpPr>
              <p:spPr>
                <a:xfrm>
                  <a:off x="8169967" y="1205950"/>
                  <a:ext cx="225287" cy="225287"/>
                </a:xfrm>
                <a:prstGeom prst="ellipse">
                  <a:avLst/>
                </a:prstGeom>
                <a:solidFill>
                  <a:schemeClr val="bg1">
                    <a:lumMod val="85000"/>
                    <a:alpha val="71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x-none"/>
                </a:p>
              </p:txBody>
            </p:sp>
            <p:sp>
              <p:nvSpPr>
                <p:cNvPr id="66" name="Oval 65">
                  <a:extLst>
                    <a:ext uri="{FF2B5EF4-FFF2-40B4-BE49-F238E27FC236}">
                      <a16:creationId xmlns:a16="http://schemas.microsoft.com/office/drawing/2014/main" id="{C3ED0A60-D338-BC4B-B87B-9C70D2C63954}"/>
                    </a:ext>
                  </a:extLst>
                </p:cNvPr>
                <p:cNvSpPr/>
                <p:nvPr/>
              </p:nvSpPr>
              <p:spPr>
                <a:xfrm>
                  <a:off x="8905463" y="1172819"/>
                  <a:ext cx="225287" cy="225287"/>
                </a:xfrm>
                <a:prstGeom prst="ellipse">
                  <a:avLst/>
                </a:prstGeom>
                <a:solidFill>
                  <a:schemeClr val="bg1">
                    <a:lumMod val="85000"/>
                    <a:alpha val="71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x-none"/>
                </a:p>
              </p:txBody>
            </p:sp>
            <p:sp>
              <p:nvSpPr>
                <p:cNvPr id="68" name="Oval 67">
                  <a:extLst>
                    <a:ext uri="{FF2B5EF4-FFF2-40B4-BE49-F238E27FC236}">
                      <a16:creationId xmlns:a16="http://schemas.microsoft.com/office/drawing/2014/main" id="{146F2A48-2415-654E-813A-2D979F8CC5C4}"/>
                    </a:ext>
                  </a:extLst>
                </p:cNvPr>
                <p:cNvSpPr/>
                <p:nvPr/>
              </p:nvSpPr>
              <p:spPr>
                <a:xfrm>
                  <a:off x="9574697" y="1152943"/>
                  <a:ext cx="225287" cy="225287"/>
                </a:xfrm>
                <a:prstGeom prst="ellipse">
                  <a:avLst/>
                </a:prstGeom>
                <a:solidFill>
                  <a:schemeClr val="bg1">
                    <a:lumMod val="85000"/>
                    <a:alpha val="71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x-none"/>
                </a:p>
              </p:txBody>
            </p:sp>
            <p:sp>
              <p:nvSpPr>
                <p:cNvPr id="70" name="Oval 69">
                  <a:extLst>
                    <a:ext uri="{FF2B5EF4-FFF2-40B4-BE49-F238E27FC236}">
                      <a16:creationId xmlns:a16="http://schemas.microsoft.com/office/drawing/2014/main" id="{59609C0E-FF1C-0940-84D9-A46E50843361}"/>
                    </a:ext>
                  </a:extLst>
                </p:cNvPr>
                <p:cNvSpPr/>
                <p:nvPr/>
              </p:nvSpPr>
              <p:spPr>
                <a:xfrm>
                  <a:off x="7411581" y="1216191"/>
                  <a:ext cx="204806" cy="204806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x-none"/>
                </a:p>
              </p:txBody>
            </p:sp>
            <p:sp>
              <p:nvSpPr>
                <p:cNvPr id="72" name="Oval 71">
                  <a:extLst>
                    <a:ext uri="{FF2B5EF4-FFF2-40B4-BE49-F238E27FC236}">
                      <a16:creationId xmlns:a16="http://schemas.microsoft.com/office/drawing/2014/main" id="{7F259306-5E22-8144-8439-E9CD3EBC385F}"/>
                    </a:ext>
                  </a:extLst>
                </p:cNvPr>
                <p:cNvSpPr/>
                <p:nvPr/>
              </p:nvSpPr>
              <p:spPr>
                <a:xfrm>
                  <a:off x="8133827" y="1249322"/>
                  <a:ext cx="204806" cy="204806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x-none"/>
                </a:p>
              </p:txBody>
            </p:sp>
            <p:sp>
              <p:nvSpPr>
                <p:cNvPr id="74" name="Oval 73">
                  <a:extLst>
                    <a:ext uri="{FF2B5EF4-FFF2-40B4-BE49-F238E27FC236}">
                      <a16:creationId xmlns:a16="http://schemas.microsoft.com/office/drawing/2014/main" id="{C93D1EA1-9573-8C44-969B-77E3350051C3}"/>
                    </a:ext>
                  </a:extLst>
                </p:cNvPr>
                <p:cNvSpPr/>
                <p:nvPr/>
              </p:nvSpPr>
              <p:spPr>
                <a:xfrm>
                  <a:off x="8869323" y="1216191"/>
                  <a:ext cx="204806" cy="204806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x-none"/>
                </a:p>
              </p:txBody>
            </p:sp>
            <p:sp>
              <p:nvSpPr>
                <p:cNvPr id="76" name="Oval 75">
                  <a:extLst>
                    <a:ext uri="{FF2B5EF4-FFF2-40B4-BE49-F238E27FC236}">
                      <a16:creationId xmlns:a16="http://schemas.microsoft.com/office/drawing/2014/main" id="{22FEBC8B-A1A0-DC40-9E32-A4B20751EEC0}"/>
                    </a:ext>
                  </a:extLst>
                </p:cNvPr>
                <p:cNvSpPr/>
                <p:nvPr/>
              </p:nvSpPr>
              <p:spPr>
                <a:xfrm>
                  <a:off x="9538557" y="1196315"/>
                  <a:ext cx="204806" cy="204806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x-none"/>
                </a:p>
              </p:txBody>
            </p:sp>
          </p:grpSp>
          <p:sp>
            <p:nvSpPr>
              <p:cNvPr id="84" name="TextBox 83">
                <a:extLst>
                  <a:ext uri="{FF2B5EF4-FFF2-40B4-BE49-F238E27FC236}">
                    <a16:creationId xmlns:a16="http://schemas.microsoft.com/office/drawing/2014/main" id="{9479A983-73B1-3B43-9E14-CB805CB49F5A}"/>
                  </a:ext>
                </a:extLst>
              </p:cNvPr>
              <p:cNvSpPr txBox="1"/>
              <p:nvPr/>
            </p:nvSpPr>
            <p:spPr>
              <a:xfrm>
                <a:off x="7592824" y="1778216"/>
                <a:ext cx="1025686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x-none" sz="2800" dirty="0"/>
                  <a:t>M:</a:t>
                </a:r>
              </a:p>
            </p:txBody>
          </p:sp>
        </p:grp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BE0378ED-B6E8-3740-85DE-271033A95502}"/>
                </a:ext>
              </a:extLst>
            </p:cNvPr>
            <p:cNvCxnSpPr/>
            <p:nvPr/>
          </p:nvCxnSpPr>
          <p:spPr>
            <a:xfrm>
              <a:off x="7962117" y="2726632"/>
              <a:ext cx="2360006" cy="0"/>
            </a:xfrm>
            <a:prstGeom prst="line">
              <a:avLst/>
            </a:prstGeom>
            <a:ln w="28575">
              <a:prstDash val="sysDot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8" name="Straight Connector 77">
              <a:extLst>
                <a:ext uri="{FF2B5EF4-FFF2-40B4-BE49-F238E27FC236}">
                  <a16:creationId xmlns:a16="http://schemas.microsoft.com/office/drawing/2014/main" id="{A86564C7-D58D-CE4A-A3DD-964AF5C4B305}"/>
                </a:ext>
              </a:extLst>
            </p:cNvPr>
            <p:cNvCxnSpPr/>
            <p:nvPr/>
          </p:nvCxnSpPr>
          <p:spPr>
            <a:xfrm>
              <a:off x="7982705" y="3515137"/>
              <a:ext cx="2360006" cy="0"/>
            </a:xfrm>
            <a:prstGeom prst="line">
              <a:avLst/>
            </a:prstGeom>
            <a:ln w="28575">
              <a:prstDash val="sysDot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1" name="Straight Connector 80">
              <a:extLst>
                <a:ext uri="{FF2B5EF4-FFF2-40B4-BE49-F238E27FC236}">
                  <a16:creationId xmlns:a16="http://schemas.microsoft.com/office/drawing/2014/main" id="{7E5F8287-04E7-3447-B3ED-7B98DDA1713E}"/>
                </a:ext>
              </a:extLst>
            </p:cNvPr>
            <p:cNvCxnSpPr/>
            <p:nvPr/>
          </p:nvCxnSpPr>
          <p:spPr>
            <a:xfrm>
              <a:off x="7982705" y="4303641"/>
              <a:ext cx="2360006" cy="0"/>
            </a:xfrm>
            <a:prstGeom prst="line">
              <a:avLst/>
            </a:prstGeom>
            <a:ln w="28575">
              <a:prstDash val="sysDot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95" name="Rectangle 94">
            <a:extLst>
              <a:ext uri="{FF2B5EF4-FFF2-40B4-BE49-F238E27FC236}">
                <a16:creationId xmlns:a16="http://schemas.microsoft.com/office/drawing/2014/main" id="{FB54F5EE-9479-5144-A2DA-5EB014D04ADE}"/>
              </a:ext>
            </a:extLst>
          </p:cNvPr>
          <p:cNvSpPr/>
          <p:nvPr/>
        </p:nvSpPr>
        <p:spPr>
          <a:xfrm>
            <a:off x="8900777" y="2099717"/>
            <a:ext cx="870751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sz="4800" dirty="0"/>
              <a:t>42</a:t>
            </a:r>
          </a:p>
        </p:txBody>
      </p:sp>
      <p:sp>
        <p:nvSpPr>
          <p:cNvPr id="96" name="Rectangle 95">
            <a:extLst>
              <a:ext uri="{FF2B5EF4-FFF2-40B4-BE49-F238E27FC236}">
                <a16:creationId xmlns:a16="http://schemas.microsoft.com/office/drawing/2014/main" id="{E7218E1A-441E-F14A-B933-1509A9A6388F}"/>
              </a:ext>
            </a:extLst>
          </p:cNvPr>
          <p:cNvSpPr/>
          <p:nvPr/>
        </p:nvSpPr>
        <p:spPr>
          <a:xfrm>
            <a:off x="8463847" y="2512955"/>
            <a:ext cx="543739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sz="4800" dirty="0"/>
              <a:t>+</a:t>
            </a:r>
          </a:p>
        </p:txBody>
      </p:sp>
      <p:sp>
        <p:nvSpPr>
          <p:cNvPr id="97" name="Rectangle 96">
            <a:extLst>
              <a:ext uri="{FF2B5EF4-FFF2-40B4-BE49-F238E27FC236}">
                <a16:creationId xmlns:a16="http://schemas.microsoft.com/office/drawing/2014/main" id="{77831C06-9B66-B54F-858B-1FCE661BBA1F}"/>
              </a:ext>
            </a:extLst>
          </p:cNvPr>
          <p:cNvSpPr/>
          <p:nvPr/>
        </p:nvSpPr>
        <p:spPr>
          <a:xfrm>
            <a:off x="8913151" y="2878367"/>
            <a:ext cx="106109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4800" dirty="0"/>
              <a:t>35</a:t>
            </a:r>
          </a:p>
        </p:txBody>
      </p:sp>
      <p:cxnSp>
        <p:nvCxnSpPr>
          <p:cNvPr id="98" name="Straight Connector 97">
            <a:extLst>
              <a:ext uri="{FF2B5EF4-FFF2-40B4-BE49-F238E27FC236}">
                <a16:creationId xmlns:a16="http://schemas.microsoft.com/office/drawing/2014/main" id="{4DCE35C4-877C-8F47-8728-7D434AC9D780}"/>
              </a:ext>
            </a:extLst>
          </p:cNvPr>
          <p:cNvCxnSpPr/>
          <p:nvPr/>
        </p:nvCxnSpPr>
        <p:spPr>
          <a:xfrm>
            <a:off x="8567385" y="3655576"/>
            <a:ext cx="1418272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" name="Rectangle 98">
            <a:extLst>
              <a:ext uri="{FF2B5EF4-FFF2-40B4-BE49-F238E27FC236}">
                <a16:creationId xmlns:a16="http://schemas.microsoft.com/office/drawing/2014/main" id="{A929D4D5-A1CE-744B-AB94-F74859F931B4}"/>
              </a:ext>
            </a:extLst>
          </p:cNvPr>
          <p:cNvSpPr/>
          <p:nvPr/>
        </p:nvSpPr>
        <p:spPr>
          <a:xfrm>
            <a:off x="9221899" y="3673817"/>
            <a:ext cx="527709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sz="4800" dirty="0">
                <a:solidFill>
                  <a:srgbClr val="FF0000"/>
                </a:solidFill>
              </a:rPr>
              <a:t>7</a:t>
            </a:r>
          </a:p>
        </p:txBody>
      </p:sp>
      <p:sp>
        <p:nvSpPr>
          <p:cNvPr id="100" name="Rectangle 99">
            <a:extLst>
              <a:ext uri="{FF2B5EF4-FFF2-40B4-BE49-F238E27FC236}">
                <a16:creationId xmlns:a16="http://schemas.microsoft.com/office/drawing/2014/main" id="{5106B4B5-6BD4-F34C-A63F-4FF6622AB5FB}"/>
              </a:ext>
            </a:extLst>
          </p:cNvPr>
          <p:cNvSpPr/>
          <p:nvPr/>
        </p:nvSpPr>
        <p:spPr>
          <a:xfrm>
            <a:off x="8888667" y="3668507"/>
            <a:ext cx="527709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sz="4800" dirty="0">
                <a:solidFill>
                  <a:srgbClr val="FF0000"/>
                </a:solidFill>
              </a:rPr>
              <a:t>7</a:t>
            </a:r>
          </a:p>
        </p:txBody>
      </p:sp>
      <p:sp>
        <p:nvSpPr>
          <p:cNvPr id="101" name="Rectangle 100">
            <a:extLst>
              <a:ext uri="{FF2B5EF4-FFF2-40B4-BE49-F238E27FC236}">
                <a16:creationId xmlns:a16="http://schemas.microsoft.com/office/drawing/2014/main" id="{36432672-01C3-5943-944B-313CF700D690}"/>
              </a:ext>
            </a:extLst>
          </p:cNvPr>
          <p:cNvSpPr/>
          <p:nvPr/>
        </p:nvSpPr>
        <p:spPr>
          <a:xfrm>
            <a:off x="737494" y="1259130"/>
            <a:ext cx="198483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sz="2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a) 42 và 35</a:t>
            </a:r>
            <a:endParaRPr lang="x-none" sz="1400" dirty="0"/>
          </a:p>
        </p:txBody>
      </p:sp>
      <p:sp>
        <p:nvSpPr>
          <p:cNvPr id="102" name="Rectangle 101">
            <a:extLst>
              <a:ext uri="{FF2B5EF4-FFF2-40B4-BE49-F238E27FC236}">
                <a16:creationId xmlns:a16="http://schemas.microsoft.com/office/drawing/2014/main" id="{D9D7A1C6-9070-AD43-BC9C-34069AD1E607}"/>
              </a:ext>
            </a:extLst>
          </p:cNvPr>
          <p:cNvSpPr/>
          <p:nvPr/>
        </p:nvSpPr>
        <p:spPr>
          <a:xfrm>
            <a:off x="4786541" y="1220692"/>
            <a:ext cx="198483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sz="2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b) 60 và 17</a:t>
            </a:r>
            <a:endParaRPr lang="x-none" sz="1400" dirty="0"/>
          </a:p>
        </p:txBody>
      </p:sp>
      <p:sp>
        <p:nvSpPr>
          <p:cNvPr id="103" name="Rectangle 102">
            <a:extLst>
              <a:ext uri="{FF2B5EF4-FFF2-40B4-BE49-F238E27FC236}">
                <a16:creationId xmlns:a16="http://schemas.microsoft.com/office/drawing/2014/main" id="{9740F48E-1638-FC40-8FB5-2656EFEA33F8}"/>
              </a:ext>
            </a:extLst>
          </p:cNvPr>
          <p:cNvSpPr/>
          <p:nvPr/>
        </p:nvSpPr>
        <p:spPr>
          <a:xfrm>
            <a:off x="747552" y="3689454"/>
            <a:ext cx="196399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sz="2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c) 81 và 16</a:t>
            </a:r>
            <a:endParaRPr lang="x-none" sz="1400" dirty="0"/>
          </a:p>
        </p:txBody>
      </p:sp>
      <p:sp>
        <p:nvSpPr>
          <p:cNvPr id="104" name="Rectangle 103">
            <a:extLst>
              <a:ext uri="{FF2B5EF4-FFF2-40B4-BE49-F238E27FC236}">
                <a16:creationId xmlns:a16="http://schemas.microsoft.com/office/drawing/2014/main" id="{DC7317A5-D1BA-BC42-89BE-32A38EE3684A}"/>
              </a:ext>
            </a:extLst>
          </p:cNvPr>
          <p:cNvSpPr/>
          <p:nvPr/>
        </p:nvSpPr>
        <p:spPr>
          <a:xfrm>
            <a:off x="4787562" y="3653562"/>
            <a:ext cx="198483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sz="2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d) 24 và 52</a:t>
            </a:r>
            <a:endParaRPr lang="x-none" sz="1400" dirty="0"/>
          </a:p>
        </p:txBody>
      </p:sp>
      <p:grpSp>
        <p:nvGrpSpPr>
          <p:cNvPr id="37" name="Group 36">
            <a:extLst>
              <a:ext uri="{FF2B5EF4-FFF2-40B4-BE49-F238E27FC236}">
                <a16:creationId xmlns:a16="http://schemas.microsoft.com/office/drawing/2014/main" id="{66B38CA5-B73E-0346-90CB-936B035223D4}"/>
              </a:ext>
            </a:extLst>
          </p:cNvPr>
          <p:cNvGrpSpPr/>
          <p:nvPr/>
        </p:nvGrpSpPr>
        <p:grpSpPr>
          <a:xfrm>
            <a:off x="1102648" y="2147482"/>
            <a:ext cx="1467795" cy="1164642"/>
            <a:chOff x="1155435" y="2301436"/>
            <a:chExt cx="1614574" cy="1164642"/>
          </a:xfrm>
        </p:grpSpPr>
        <p:cxnSp>
          <p:nvCxnSpPr>
            <p:cNvPr id="105" name="Straight Connector 104">
              <a:extLst>
                <a:ext uri="{FF2B5EF4-FFF2-40B4-BE49-F238E27FC236}">
                  <a16:creationId xmlns:a16="http://schemas.microsoft.com/office/drawing/2014/main" id="{48D202B1-3E64-CF44-A086-99790C9A0935}"/>
                </a:ext>
              </a:extLst>
            </p:cNvPr>
            <p:cNvCxnSpPr/>
            <p:nvPr/>
          </p:nvCxnSpPr>
          <p:spPr>
            <a:xfrm>
              <a:off x="1155435" y="2301436"/>
              <a:ext cx="1611915" cy="0"/>
            </a:xfrm>
            <a:prstGeom prst="line">
              <a:avLst/>
            </a:prstGeom>
            <a:ln w="28575">
              <a:prstDash val="sysDot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06" name="Straight Connector 105">
              <a:extLst>
                <a:ext uri="{FF2B5EF4-FFF2-40B4-BE49-F238E27FC236}">
                  <a16:creationId xmlns:a16="http://schemas.microsoft.com/office/drawing/2014/main" id="{75E1968B-D784-8145-B82F-5646353B9F79}"/>
                </a:ext>
              </a:extLst>
            </p:cNvPr>
            <p:cNvCxnSpPr/>
            <p:nvPr/>
          </p:nvCxnSpPr>
          <p:spPr>
            <a:xfrm>
              <a:off x="1158094" y="2874793"/>
              <a:ext cx="1611915" cy="0"/>
            </a:xfrm>
            <a:prstGeom prst="line">
              <a:avLst/>
            </a:prstGeom>
            <a:ln w="28575">
              <a:prstDash val="sysDot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07" name="Straight Connector 106">
              <a:extLst>
                <a:ext uri="{FF2B5EF4-FFF2-40B4-BE49-F238E27FC236}">
                  <a16:creationId xmlns:a16="http://schemas.microsoft.com/office/drawing/2014/main" id="{97D81491-4EB5-F549-82E4-87A5545237AA}"/>
                </a:ext>
              </a:extLst>
            </p:cNvPr>
            <p:cNvCxnSpPr/>
            <p:nvPr/>
          </p:nvCxnSpPr>
          <p:spPr>
            <a:xfrm>
              <a:off x="1158094" y="3466078"/>
              <a:ext cx="1611915" cy="0"/>
            </a:xfrm>
            <a:prstGeom prst="line">
              <a:avLst/>
            </a:prstGeom>
            <a:ln w="28575">
              <a:prstDash val="sysDot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08" name="Group 107">
            <a:extLst>
              <a:ext uri="{FF2B5EF4-FFF2-40B4-BE49-F238E27FC236}">
                <a16:creationId xmlns:a16="http://schemas.microsoft.com/office/drawing/2014/main" id="{BE54816F-5591-4949-AFE0-9CA1683641C0}"/>
              </a:ext>
            </a:extLst>
          </p:cNvPr>
          <p:cNvGrpSpPr/>
          <p:nvPr/>
        </p:nvGrpSpPr>
        <p:grpSpPr>
          <a:xfrm>
            <a:off x="5096354" y="2151755"/>
            <a:ext cx="1467795" cy="1164642"/>
            <a:chOff x="1155435" y="2301436"/>
            <a:chExt cx="1614574" cy="1164642"/>
          </a:xfrm>
        </p:grpSpPr>
        <p:cxnSp>
          <p:nvCxnSpPr>
            <p:cNvPr id="109" name="Straight Connector 108">
              <a:extLst>
                <a:ext uri="{FF2B5EF4-FFF2-40B4-BE49-F238E27FC236}">
                  <a16:creationId xmlns:a16="http://schemas.microsoft.com/office/drawing/2014/main" id="{380A79EB-17D5-584C-9359-A412A37299A5}"/>
                </a:ext>
              </a:extLst>
            </p:cNvPr>
            <p:cNvCxnSpPr/>
            <p:nvPr/>
          </p:nvCxnSpPr>
          <p:spPr>
            <a:xfrm>
              <a:off x="1155435" y="2301436"/>
              <a:ext cx="1611915" cy="0"/>
            </a:xfrm>
            <a:prstGeom prst="line">
              <a:avLst/>
            </a:prstGeom>
            <a:ln w="28575">
              <a:prstDash val="sysDot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10" name="Straight Connector 109">
              <a:extLst>
                <a:ext uri="{FF2B5EF4-FFF2-40B4-BE49-F238E27FC236}">
                  <a16:creationId xmlns:a16="http://schemas.microsoft.com/office/drawing/2014/main" id="{57FD7902-B235-1641-A39B-85A888BCEA56}"/>
                </a:ext>
              </a:extLst>
            </p:cNvPr>
            <p:cNvCxnSpPr/>
            <p:nvPr/>
          </p:nvCxnSpPr>
          <p:spPr>
            <a:xfrm>
              <a:off x="1158094" y="2874793"/>
              <a:ext cx="1611915" cy="0"/>
            </a:xfrm>
            <a:prstGeom prst="line">
              <a:avLst/>
            </a:prstGeom>
            <a:ln w="28575">
              <a:prstDash val="sysDot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11" name="Straight Connector 110">
              <a:extLst>
                <a:ext uri="{FF2B5EF4-FFF2-40B4-BE49-F238E27FC236}">
                  <a16:creationId xmlns:a16="http://schemas.microsoft.com/office/drawing/2014/main" id="{3CCED915-925C-D84A-A6F8-3314626B8BE0}"/>
                </a:ext>
              </a:extLst>
            </p:cNvPr>
            <p:cNvCxnSpPr/>
            <p:nvPr/>
          </p:nvCxnSpPr>
          <p:spPr>
            <a:xfrm>
              <a:off x="1158094" y="3466078"/>
              <a:ext cx="1611915" cy="0"/>
            </a:xfrm>
            <a:prstGeom prst="line">
              <a:avLst/>
            </a:prstGeom>
            <a:ln w="28575">
              <a:prstDash val="sysDot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12" name="Group 111">
            <a:extLst>
              <a:ext uri="{FF2B5EF4-FFF2-40B4-BE49-F238E27FC236}">
                <a16:creationId xmlns:a16="http://schemas.microsoft.com/office/drawing/2014/main" id="{6F8BEDA7-2D0E-9F4E-9432-367BD1414B02}"/>
              </a:ext>
            </a:extLst>
          </p:cNvPr>
          <p:cNvGrpSpPr/>
          <p:nvPr/>
        </p:nvGrpSpPr>
        <p:grpSpPr>
          <a:xfrm>
            <a:off x="1123726" y="4607931"/>
            <a:ext cx="1467795" cy="1164642"/>
            <a:chOff x="1155435" y="2301436"/>
            <a:chExt cx="1614574" cy="1164642"/>
          </a:xfrm>
        </p:grpSpPr>
        <p:cxnSp>
          <p:nvCxnSpPr>
            <p:cNvPr id="113" name="Straight Connector 112">
              <a:extLst>
                <a:ext uri="{FF2B5EF4-FFF2-40B4-BE49-F238E27FC236}">
                  <a16:creationId xmlns:a16="http://schemas.microsoft.com/office/drawing/2014/main" id="{3F046799-0206-F945-A4E8-430CE55105E4}"/>
                </a:ext>
              </a:extLst>
            </p:cNvPr>
            <p:cNvCxnSpPr/>
            <p:nvPr/>
          </p:nvCxnSpPr>
          <p:spPr>
            <a:xfrm>
              <a:off x="1155435" y="2301436"/>
              <a:ext cx="1611915" cy="0"/>
            </a:xfrm>
            <a:prstGeom prst="line">
              <a:avLst/>
            </a:prstGeom>
            <a:ln w="28575">
              <a:prstDash val="sysDot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14" name="Straight Connector 113">
              <a:extLst>
                <a:ext uri="{FF2B5EF4-FFF2-40B4-BE49-F238E27FC236}">
                  <a16:creationId xmlns:a16="http://schemas.microsoft.com/office/drawing/2014/main" id="{56979AAE-0370-EC4C-9826-77F46C345430}"/>
                </a:ext>
              </a:extLst>
            </p:cNvPr>
            <p:cNvCxnSpPr/>
            <p:nvPr/>
          </p:nvCxnSpPr>
          <p:spPr>
            <a:xfrm>
              <a:off x="1158094" y="2874793"/>
              <a:ext cx="1611915" cy="0"/>
            </a:xfrm>
            <a:prstGeom prst="line">
              <a:avLst/>
            </a:prstGeom>
            <a:ln w="28575">
              <a:prstDash val="sysDot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15" name="Straight Connector 114">
              <a:extLst>
                <a:ext uri="{FF2B5EF4-FFF2-40B4-BE49-F238E27FC236}">
                  <a16:creationId xmlns:a16="http://schemas.microsoft.com/office/drawing/2014/main" id="{B966E7FE-9BF5-8A4A-AD71-635AC26A04C2}"/>
                </a:ext>
              </a:extLst>
            </p:cNvPr>
            <p:cNvCxnSpPr/>
            <p:nvPr/>
          </p:nvCxnSpPr>
          <p:spPr>
            <a:xfrm>
              <a:off x="1158094" y="3466078"/>
              <a:ext cx="1611915" cy="0"/>
            </a:xfrm>
            <a:prstGeom prst="line">
              <a:avLst/>
            </a:prstGeom>
            <a:ln w="28575">
              <a:prstDash val="sysDot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16" name="Group 115">
            <a:extLst>
              <a:ext uri="{FF2B5EF4-FFF2-40B4-BE49-F238E27FC236}">
                <a16:creationId xmlns:a16="http://schemas.microsoft.com/office/drawing/2014/main" id="{63169D79-044B-0F4C-9E2E-3C1C1F1D4B3B}"/>
              </a:ext>
            </a:extLst>
          </p:cNvPr>
          <p:cNvGrpSpPr/>
          <p:nvPr/>
        </p:nvGrpSpPr>
        <p:grpSpPr>
          <a:xfrm>
            <a:off x="5117432" y="4612204"/>
            <a:ext cx="1467795" cy="1164642"/>
            <a:chOff x="1155435" y="2301436"/>
            <a:chExt cx="1614574" cy="1164642"/>
          </a:xfrm>
        </p:grpSpPr>
        <p:cxnSp>
          <p:nvCxnSpPr>
            <p:cNvPr id="117" name="Straight Connector 116">
              <a:extLst>
                <a:ext uri="{FF2B5EF4-FFF2-40B4-BE49-F238E27FC236}">
                  <a16:creationId xmlns:a16="http://schemas.microsoft.com/office/drawing/2014/main" id="{C6B56A34-CE20-414F-BB5F-116E3A375A96}"/>
                </a:ext>
              </a:extLst>
            </p:cNvPr>
            <p:cNvCxnSpPr/>
            <p:nvPr/>
          </p:nvCxnSpPr>
          <p:spPr>
            <a:xfrm>
              <a:off x="1155435" y="2301436"/>
              <a:ext cx="1611915" cy="0"/>
            </a:xfrm>
            <a:prstGeom prst="line">
              <a:avLst/>
            </a:prstGeom>
            <a:ln w="28575">
              <a:prstDash val="sysDot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18" name="Straight Connector 117">
              <a:extLst>
                <a:ext uri="{FF2B5EF4-FFF2-40B4-BE49-F238E27FC236}">
                  <a16:creationId xmlns:a16="http://schemas.microsoft.com/office/drawing/2014/main" id="{7E593A1F-43DC-EA4C-B8BD-A103532810AB}"/>
                </a:ext>
              </a:extLst>
            </p:cNvPr>
            <p:cNvCxnSpPr/>
            <p:nvPr/>
          </p:nvCxnSpPr>
          <p:spPr>
            <a:xfrm>
              <a:off x="1158094" y="2874793"/>
              <a:ext cx="1611915" cy="0"/>
            </a:xfrm>
            <a:prstGeom prst="line">
              <a:avLst/>
            </a:prstGeom>
            <a:ln w="28575">
              <a:prstDash val="sysDot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19" name="Straight Connector 118">
              <a:extLst>
                <a:ext uri="{FF2B5EF4-FFF2-40B4-BE49-F238E27FC236}">
                  <a16:creationId xmlns:a16="http://schemas.microsoft.com/office/drawing/2014/main" id="{6A92004F-D558-9843-BE47-4A53B98D062B}"/>
                </a:ext>
              </a:extLst>
            </p:cNvPr>
            <p:cNvCxnSpPr/>
            <p:nvPr/>
          </p:nvCxnSpPr>
          <p:spPr>
            <a:xfrm>
              <a:off x="1158094" y="3466078"/>
              <a:ext cx="1611915" cy="0"/>
            </a:xfrm>
            <a:prstGeom prst="line">
              <a:avLst/>
            </a:prstGeom>
            <a:ln w="28575">
              <a:prstDash val="sysDot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39" name="Group 38">
            <a:extLst>
              <a:ext uri="{FF2B5EF4-FFF2-40B4-BE49-F238E27FC236}">
                <a16:creationId xmlns:a16="http://schemas.microsoft.com/office/drawing/2014/main" id="{BB16B0EA-A570-3140-9485-7801AFC72A23}"/>
              </a:ext>
            </a:extLst>
          </p:cNvPr>
          <p:cNvGrpSpPr/>
          <p:nvPr/>
        </p:nvGrpSpPr>
        <p:grpSpPr>
          <a:xfrm>
            <a:off x="1193285" y="1766087"/>
            <a:ext cx="1362139" cy="1683033"/>
            <a:chOff x="1193285" y="1766087"/>
            <a:chExt cx="1362139" cy="1683033"/>
          </a:xfrm>
        </p:grpSpPr>
        <p:sp>
          <p:nvSpPr>
            <p:cNvPr id="120" name="Rectangle 119">
              <a:extLst>
                <a:ext uri="{FF2B5EF4-FFF2-40B4-BE49-F238E27FC236}">
                  <a16:creationId xmlns:a16="http://schemas.microsoft.com/office/drawing/2014/main" id="{C1237B1F-695D-684C-8F84-48CB0DE30620}"/>
                </a:ext>
              </a:extLst>
            </p:cNvPr>
            <p:cNvSpPr/>
            <p:nvPr/>
          </p:nvSpPr>
          <p:spPr>
            <a:xfrm>
              <a:off x="1509081" y="1766087"/>
              <a:ext cx="585417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vi-VN" sz="2800" dirty="0"/>
                <a:t>42</a:t>
              </a:r>
            </a:p>
          </p:txBody>
        </p:sp>
        <p:sp>
          <p:nvSpPr>
            <p:cNvPr id="121" name="Rectangle 120">
              <a:extLst>
                <a:ext uri="{FF2B5EF4-FFF2-40B4-BE49-F238E27FC236}">
                  <a16:creationId xmlns:a16="http://schemas.microsoft.com/office/drawing/2014/main" id="{5CF5CC00-419D-CB4E-AB19-DFB974900D39}"/>
                </a:ext>
              </a:extLst>
            </p:cNvPr>
            <p:cNvSpPr/>
            <p:nvPr/>
          </p:nvSpPr>
          <p:spPr>
            <a:xfrm>
              <a:off x="1193285" y="2048122"/>
              <a:ext cx="394660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vi-VN" sz="2800" dirty="0"/>
                <a:t>+</a:t>
              </a:r>
            </a:p>
          </p:txBody>
        </p:sp>
        <p:sp>
          <p:nvSpPr>
            <p:cNvPr id="122" name="Rectangle 121">
              <a:extLst>
                <a:ext uri="{FF2B5EF4-FFF2-40B4-BE49-F238E27FC236}">
                  <a16:creationId xmlns:a16="http://schemas.microsoft.com/office/drawing/2014/main" id="{047666DD-C171-D04E-AC36-66981D923A39}"/>
                </a:ext>
              </a:extLst>
            </p:cNvPr>
            <p:cNvSpPr/>
            <p:nvPr/>
          </p:nvSpPr>
          <p:spPr>
            <a:xfrm>
              <a:off x="1494325" y="2330527"/>
              <a:ext cx="1061099" cy="52322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vi-VN" sz="2800" dirty="0"/>
                <a:t>35</a:t>
              </a:r>
            </a:p>
          </p:txBody>
        </p:sp>
        <p:cxnSp>
          <p:nvCxnSpPr>
            <p:cNvPr id="123" name="Straight Connector 122">
              <a:extLst>
                <a:ext uri="{FF2B5EF4-FFF2-40B4-BE49-F238E27FC236}">
                  <a16:creationId xmlns:a16="http://schemas.microsoft.com/office/drawing/2014/main" id="{935BECB5-1CA5-A742-A26F-E5EE9E521223}"/>
                </a:ext>
              </a:extLst>
            </p:cNvPr>
            <p:cNvCxnSpPr/>
            <p:nvPr/>
          </p:nvCxnSpPr>
          <p:spPr>
            <a:xfrm>
              <a:off x="1352662" y="2830299"/>
              <a:ext cx="880635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4" name="Rectangle 123">
              <a:extLst>
                <a:ext uri="{FF2B5EF4-FFF2-40B4-BE49-F238E27FC236}">
                  <a16:creationId xmlns:a16="http://schemas.microsoft.com/office/drawing/2014/main" id="{E853F5E9-4801-2547-A33D-C772901D56F4}"/>
                </a:ext>
              </a:extLst>
            </p:cNvPr>
            <p:cNvSpPr/>
            <p:nvPr/>
          </p:nvSpPr>
          <p:spPr>
            <a:xfrm>
              <a:off x="1712961" y="2925900"/>
              <a:ext cx="385042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vi-VN" sz="2800" dirty="0">
                  <a:solidFill>
                    <a:srgbClr val="FF0000"/>
                  </a:solidFill>
                </a:rPr>
                <a:t>7</a:t>
              </a:r>
            </a:p>
          </p:txBody>
        </p:sp>
        <p:sp>
          <p:nvSpPr>
            <p:cNvPr id="125" name="Rectangle 124">
              <a:extLst>
                <a:ext uri="{FF2B5EF4-FFF2-40B4-BE49-F238E27FC236}">
                  <a16:creationId xmlns:a16="http://schemas.microsoft.com/office/drawing/2014/main" id="{706BD874-8F85-4A49-A653-28F530237E2F}"/>
                </a:ext>
              </a:extLst>
            </p:cNvPr>
            <p:cNvSpPr/>
            <p:nvPr/>
          </p:nvSpPr>
          <p:spPr>
            <a:xfrm>
              <a:off x="1508066" y="2925404"/>
              <a:ext cx="385042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vi-VN" sz="2800" dirty="0">
                  <a:solidFill>
                    <a:srgbClr val="FF0000"/>
                  </a:solidFill>
                </a:rPr>
                <a:t>7</a:t>
              </a:r>
            </a:p>
          </p:txBody>
        </p:sp>
      </p:grpSp>
      <p:sp>
        <p:nvSpPr>
          <p:cNvPr id="126" name="Rectangle 125">
            <a:extLst>
              <a:ext uri="{FF2B5EF4-FFF2-40B4-BE49-F238E27FC236}">
                <a16:creationId xmlns:a16="http://schemas.microsoft.com/office/drawing/2014/main" id="{21B53F4D-5343-AD40-BC58-0B0322FB1B52}"/>
              </a:ext>
            </a:extLst>
          </p:cNvPr>
          <p:cNvSpPr/>
          <p:nvPr/>
        </p:nvSpPr>
        <p:spPr>
          <a:xfrm>
            <a:off x="5522126" y="1770531"/>
            <a:ext cx="58541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sz="2800" dirty="0"/>
              <a:t>60</a:t>
            </a:r>
          </a:p>
        </p:txBody>
      </p:sp>
      <p:sp>
        <p:nvSpPr>
          <p:cNvPr id="127" name="Rectangle 126">
            <a:extLst>
              <a:ext uri="{FF2B5EF4-FFF2-40B4-BE49-F238E27FC236}">
                <a16:creationId xmlns:a16="http://schemas.microsoft.com/office/drawing/2014/main" id="{5D35BEB0-5424-FD46-8713-D907D9B6324F}"/>
              </a:ext>
            </a:extLst>
          </p:cNvPr>
          <p:cNvSpPr/>
          <p:nvPr/>
        </p:nvSpPr>
        <p:spPr>
          <a:xfrm>
            <a:off x="5206330" y="2052566"/>
            <a:ext cx="39466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sz="2800" dirty="0"/>
              <a:t>+</a:t>
            </a:r>
          </a:p>
        </p:txBody>
      </p:sp>
      <p:sp>
        <p:nvSpPr>
          <p:cNvPr id="128" name="Rectangle 127">
            <a:extLst>
              <a:ext uri="{FF2B5EF4-FFF2-40B4-BE49-F238E27FC236}">
                <a16:creationId xmlns:a16="http://schemas.microsoft.com/office/drawing/2014/main" id="{A105E394-57BA-E24A-809C-DC8F0992C154}"/>
              </a:ext>
            </a:extLst>
          </p:cNvPr>
          <p:cNvSpPr/>
          <p:nvPr/>
        </p:nvSpPr>
        <p:spPr>
          <a:xfrm>
            <a:off x="5507370" y="2334971"/>
            <a:ext cx="106109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2800" dirty="0"/>
              <a:t>17</a:t>
            </a:r>
          </a:p>
        </p:txBody>
      </p:sp>
      <p:cxnSp>
        <p:nvCxnSpPr>
          <p:cNvPr id="129" name="Straight Connector 128">
            <a:extLst>
              <a:ext uri="{FF2B5EF4-FFF2-40B4-BE49-F238E27FC236}">
                <a16:creationId xmlns:a16="http://schemas.microsoft.com/office/drawing/2014/main" id="{9443629E-8164-684F-AE6F-5287BB9906B1}"/>
              </a:ext>
            </a:extLst>
          </p:cNvPr>
          <p:cNvCxnSpPr/>
          <p:nvPr/>
        </p:nvCxnSpPr>
        <p:spPr>
          <a:xfrm>
            <a:off x="5365707" y="2834743"/>
            <a:ext cx="880635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0" name="Rectangle 129">
            <a:extLst>
              <a:ext uri="{FF2B5EF4-FFF2-40B4-BE49-F238E27FC236}">
                <a16:creationId xmlns:a16="http://schemas.microsoft.com/office/drawing/2014/main" id="{1D27A18C-371E-7846-9F30-AF2A1074B912}"/>
              </a:ext>
            </a:extLst>
          </p:cNvPr>
          <p:cNvSpPr/>
          <p:nvPr/>
        </p:nvSpPr>
        <p:spPr>
          <a:xfrm>
            <a:off x="5726006" y="2930344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sz="2800" dirty="0">
                <a:solidFill>
                  <a:srgbClr val="FF0000"/>
                </a:solidFill>
              </a:rPr>
              <a:t>7</a:t>
            </a:r>
          </a:p>
        </p:txBody>
      </p:sp>
      <p:sp>
        <p:nvSpPr>
          <p:cNvPr id="131" name="Rectangle 130">
            <a:extLst>
              <a:ext uri="{FF2B5EF4-FFF2-40B4-BE49-F238E27FC236}">
                <a16:creationId xmlns:a16="http://schemas.microsoft.com/office/drawing/2014/main" id="{0B66B150-5415-CF4C-B351-89B34A7E1BB4}"/>
              </a:ext>
            </a:extLst>
          </p:cNvPr>
          <p:cNvSpPr/>
          <p:nvPr/>
        </p:nvSpPr>
        <p:spPr>
          <a:xfrm>
            <a:off x="5521111" y="2929848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sz="2800" dirty="0">
                <a:solidFill>
                  <a:srgbClr val="FF0000"/>
                </a:solidFill>
              </a:rPr>
              <a:t>7</a:t>
            </a:r>
          </a:p>
        </p:txBody>
      </p:sp>
      <p:sp>
        <p:nvSpPr>
          <p:cNvPr id="143" name="Rectangle 142">
            <a:extLst>
              <a:ext uri="{FF2B5EF4-FFF2-40B4-BE49-F238E27FC236}">
                <a16:creationId xmlns:a16="http://schemas.microsoft.com/office/drawing/2014/main" id="{3AFFBB52-27EA-5442-9974-7B8EE2FF7F6A}"/>
              </a:ext>
            </a:extLst>
          </p:cNvPr>
          <p:cNvSpPr/>
          <p:nvPr/>
        </p:nvSpPr>
        <p:spPr>
          <a:xfrm>
            <a:off x="1537907" y="4231811"/>
            <a:ext cx="58541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sz="2800" dirty="0"/>
              <a:t>81</a:t>
            </a:r>
          </a:p>
        </p:txBody>
      </p:sp>
      <p:sp>
        <p:nvSpPr>
          <p:cNvPr id="144" name="Rectangle 143">
            <a:extLst>
              <a:ext uri="{FF2B5EF4-FFF2-40B4-BE49-F238E27FC236}">
                <a16:creationId xmlns:a16="http://schemas.microsoft.com/office/drawing/2014/main" id="{C6A7480C-2B7E-C341-BFC6-12F3F0E4DB82}"/>
              </a:ext>
            </a:extLst>
          </p:cNvPr>
          <p:cNvSpPr/>
          <p:nvPr/>
        </p:nvSpPr>
        <p:spPr>
          <a:xfrm>
            <a:off x="1222111" y="4513846"/>
            <a:ext cx="39466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sz="2800" dirty="0"/>
              <a:t>+</a:t>
            </a:r>
          </a:p>
        </p:txBody>
      </p:sp>
      <p:sp>
        <p:nvSpPr>
          <p:cNvPr id="145" name="Rectangle 144">
            <a:extLst>
              <a:ext uri="{FF2B5EF4-FFF2-40B4-BE49-F238E27FC236}">
                <a16:creationId xmlns:a16="http://schemas.microsoft.com/office/drawing/2014/main" id="{1C15FA4F-0CB8-194B-BD4E-44CBB23B96FA}"/>
              </a:ext>
            </a:extLst>
          </p:cNvPr>
          <p:cNvSpPr/>
          <p:nvPr/>
        </p:nvSpPr>
        <p:spPr>
          <a:xfrm>
            <a:off x="1523151" y="4796251"/>
            <a:ext cx="106109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2800" dirty="0"/>
              <a:t>16</a:t>
            </a:r>
          </a:p>
        </p:txBody>
      </p:sp>
      <p:cxnSp>
        <p:nvCxnSpPr>
          <p:cNvPr id="146" name="Straight Connector 145">
            <a:extLst>
              <a:ext uri="{FF2B5EF4-FFF2-40B4-BE49-F238E27FC236}">
                <a16:creationId xmlns:a16="http://schemas.microsoft.com/office/drawing/2014/main" id="{6EFC0088-21FF-DF4F-87A0-A785ABE3929F}"/>
              </a:ext>
            </a:extLst>
          </p:cNvPr>
          <p:cNvCxnSpPr/>
          <p:nvPr/>
        </p:nvCxnSpPr>
        <p:spPr>
          <a:xfrm>
            <a:off x="1381488" y="5296023"/>
            <a:ext cx="880635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7" name="Rectangle 146">
            <a:extLst>
              <a:ext uri="{FF2B5EF4-FFF2-40B4-BE49-F238E27FC236}">
                <a16:creationId xmlns:a16="http://schemas.microsoft.com/office/drawing/2014/main" id="{84F34762-CFEC-F743-8EB6-383B96ECCC51}"/>
              </a:ext>
            </a:extLst>
          </p:cNvPr>
          <p:cNvSpPr/>
          <p:nvPr/>
        </p:nvSpPr>
        <p:spPr>
          <a:xfrm>
            <a:off x="1741787" y="5391624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sz="2800" dirty="0">
                <a:solidFill>
                  <a:srgbClr val="FF0000"/>
                </a:solidFill>
              </a:rPr>
              <a:t>7</a:t>
            </a:r>
          </a:p>
        </p:txBody>
      </p:sp>
      <p:sp>
        <p:nvSpPr>
          <p:cNvPr id="148" name="Rectangle 147">
            <a:extLst>
              <a:ext uri="{FF2B5EF4-FFF2-40B4-BE49-F238E27FC236}">
                <a16:creationId xmlns:a16="http://schemas.microsoft.com/office/drawing/2014/main" id="{A6E8F398-BBFA-2648-B00B-6EDB84CB9677}"/>
              </a:ext>
            </a:extLst>
          </p:cNvPr>
          <p:cNvSpPr/>
          <p:nvPr/>
        </p:nvSpPr>
        <p:spPr>
          <a:xfrm>
            <a:off x="1536892" y="5391128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sz="2800" dirty="0">
                <a:solidFill>
                  <a:srgbClr val="FF0000"/>
                </a:solidFill>
              </a:rPr>
              <a:t>7</a:t>
            </a:r>
          </a:p>
        </p:txBody>
      </p:sp>
      <p:sp>
        <p:nvSpPr>
          <p:cNvPr id="149" name="Rectangle 148">
            <a:extLst>
              <a:ext uri="{FF2B5EF4-FFF2-40B4-BE49-F238E27FC236}">
                <a16:creationId xmlns:a16="http://schemas.microsoft.com/office/drawing/2014/main" id="{ADE2B535-B7D1-CD42-897C-3A2D7189BBB6}"/>
              </a:ext>
            </a:extLst>
          </p:cNvPr>
          <p:cNvSpPr/>
          <p:nvPr/>
        </p:nvSpPr>
        <p:spPr>
          <a:xfrm>
            <a:off x="5581858" y="4244665"/>
            <a:ext cx="58541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sz="2800" dirty="0"/>
              <a:t>24</a:t>
            </a:r>
          </a:p>
        </p:txBody>
      </p:sp>
      <p:sp>
        <p:nvSpPr>
          <p:cNvPr id="150" name="Rectangle 149">
            <a:extLst>
              <a:ext uri="{FF2B5EF4-FFF2-40B4-BE49-F238E27FC236}">
                <a16:creationId xmlns:a16="http://schemas.microsoft.com/office/drawing/2014/main" id="{FE5CC65E-F004-C74D-94E1-E76296FDD188}"/>
              </a:ext>
            </a:extLst>
          </p:cNvPr>
          <p:cNvSpPr/>
          <p:nvPr/>
        </p:nvSpPr>
        <p:spPr>
          <a:xfrm>
            <a:off x="5266062" y="4526700"/>
            <a:ext cx="39466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sz="2800" dirty="0"/>
              <a:t>+</a:t>
            </a:r>
          </a:p>
        </p:txBody>
      </p:sp>
      <p:sp>
        <p:nvSpPr>
          <p:cNvPr id="151" name="Rectangle 150">
            <a:extLst>
              <a:ext uri="{FF2B5EF4-FFF2-40B4-BE49-F238E27FC236}">
                <a16:creationId xmlns:a16="http://schemas.microsoft.com/office/drawing/2014/main" id="{CF85A863-6D49-3B49-BC29-1BD6E950FBB1}"/>
              </a:ext>
            </a:extLst>
          </p:cNvPr>
          <p:cNvSpPr/>
          <p:nvPr/>
        </p:nvSpPr>
        <p:spPr>
          <a:xfrm>
            <a:off x="5567102" y="4809105"/>
            <a:ext cx="106109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2800" dirty="0"/>
              <a:t>52</a:t>
            </a:r>
          </a:p>
        </p:txBody>
      </p:sp>
      <p:cxnSp>
        <p:nvCxnSpPr>
          <p:cNvPr id="152" name="Straight Connector 151">
            <a:extLst>
              <a:ext uri="{FF2B5EF4-FFF2-40B4-BE49-F238E27FC236}">
                <a16:creationId xmlns:a16="http://schemas.microsoft.com/office/drawing/2014/main" id="{088CB3D1-73DD-F044-9141-3950B6FA2F67}"/>
              </a:ext>
            </a:extLst>
          </p:cNvPr>
          <p:cNvCxnSpPr/>
          <p:nvPr/>
        </p:nvCxnSpPr>
        <p:spPr>
          <a:xfrm>
            <a:off x="5425439" y="5308877"/>
            <a:ext cx="880635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3" name="Rectangle 152">
            <a:extLst>
              <a:ext uri="{FF2B5EF4-FFF2-40B4-BE49-F238E27FC236}">
                <a16:creationId xmlns:a16="http://schemas.microsoft.com/office/drawing/2014/main" id="{B8665051-B1CD-9542-BE36-3193467FAE74}"/>
              </a:ext>
            </a:extLst>
          </p:cNvPr>
          <p:cNvSpPr/>
          <p:nvPr/>
        </p:nvSpPr>
        <p:spPr>
          <a:xfrm>
            <a:off x="5785738" y="5404478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sz="2800" dirty="0">
                <a:solidFill>
                  <a:srgbClr val="FF0000"/>
                </a:solidFill>
              </a:rPr>
              <a:t>6</a:t>
            </a:r>
          </a:p>
        </p:txBody>
      </p:sp>
      <p:sp>
        <p:nvSpPr>
          <p:cNvPr id="154" name="Rectangle 153">
            <a:extLst>
              <a:ext uri="{FF2B5EF4-FFF2-40B4-BE49-F238E27FC236}">
                <a16:creationId xmlns:a16="http://schemas.microsoft.com/office/drawing/2014/main" id="{5F321BB3-AA12-3241-B842-A167DAD94802}"/>
              </a:ext>
            </a:extLst>
          </p:cNvPr>
          <p:cNvSpPr/>
          <p:nvPr/>
        </p:nvSpPr>
        <p:spPr>
          <a:xfrm>
            <a:off x="5580843" y="5403982"/>
            <a:ext cx="3850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sz="2800" dirty="0">
                <a:solidFill>
                  <a:srgbClr val="FF0000"/>
                </a:solidFill>
              </a:rPr>
              <a:t>7</a:t>
            </a:r>
          </a:p>
        </p:txBody>
      </p:sp>
    </p:spTree>
    <p:extLst>
      <p:ext uri="{BB962C8B-B14F-4D97-AF65-F5344CB8AC3E}">
        <p14:creationId xmlns:p14="http://schemas.microsoft.com/office/powerpoint/2010/main" val="41369293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75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75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750"/>
                            </p:stCondLst>
                            <p:childTnLst>
                              <p:par>
                                <p:cTn id="2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75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75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500"/>
                            </p:stCondLst>
                            <p:childTnLst>
                              <p:par>
                                <p:cTn id="2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75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75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250"/>
                            </p:stCondLst>
                            <p:childTnLst>
                              <p:par>
                                <p:cTn id="3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75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75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5" dur="75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0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5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500"/>
                            </p:stCondLst>
                            <p:childTnLst>
                              <p:par>
                                <p:cTn id="57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9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1000"/>
                            </p:stCondLst>
                            <p:childTnLst>
                              <p:par>
                                <p:cTn id="73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87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92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500"/>
                            </p:stCondLst>
                            <p:childTnLst>
                              <p:par>
                                <p:cTn id="94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96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1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10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1000"/>
                            </p:stCondLst>
                            <p:childTnLst>
                              <p:par>
                                <p:cTn id="110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10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9" dur="5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4" dur="5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>
                            <p:stCondLst>
                              <p:cond delay="500"/>
                            </p:stCondLst>
                            <p:childTnLst>
                              <p:par>
                                <p:cTn id="126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8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3" dur="5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8" dur="10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9" dur="10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10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1" fill="hold">
                            <p:stCondLst>
                              <p:cond delay="1000"/>
                            </p:stCondLst>
                            <p:childTnLst>
                              <p:par>
                                <p:cTn id="142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4" dur="10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5" dur="10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10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1" dur="5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6" dur="5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7" fill="hold">
                            <p:stCondLst>
                              <p:cond delay="500"/>
                            </p:stCondLst>
                            <p:childTnLst>
                              <p:par>
                                <p:cTn id="158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0" dur="5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5" dur="5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>
                      <p:stCondLst>
                        <p:cond delay="indefinite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0" dur="10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1" dur="10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2" dur="10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3" fill="hold">
                            <p:stCondLst>
                              <p:cond delay="1000"/>
                            </p:stCondLst>
                            <p:childTnLst>
                              <p:par>
                                <p:cTn id="174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6" dur="10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7" dur="1000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8" dur="1000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95" grpId="0"/>
      <p:bldP spid="96" grpId="0"/>
      <p:bldP spid="97" grpId="0"/>
      <p:bldP spid="99" grpId="0"/>
      <p:bldP spid="100" grpId="0"/>
      <p:bldP spid="101" grpId="0"/>
      <p:bldP spid="102" grpId="0"/>
      <p:bldP spid="103" grpId="0"/>
      <p:bldP spid="104" grpId="0"/>
      <p:bldP spid="126" grpId="0"/>
      <p:bldP spid="127" grpId="0"/>
      <p:bldP spid="128" grpId="0"/>
      <p:bldP spid="130" grpId="0"/>
      <p:bldP spid="131" grpId="0"/>
      <p:bldP spid="143" grpId="0"/>
      <p:bldP spid="144" grpId="0"/>
      <p:bldP spid="145" grpId="0"/>
      <p:bldP spid="147" grpId="0"/>
      <p:bldP spid="148" grpId="0"/>
      <p:bldP spid="149" grpId="0"/>
      <p:bldP spid="150" grpId="0"/>
      <p:bldP spid="151" grpId="0"/>
      <p:bldP spid="153" grpId="0"/>
      <p:bldP spid="15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8" name="Group 47">
            <a:extLst>
              <a:ext uri="{FF2B5EF4-FFF2-40B4-BE49-F238E27FC236}">
                <a16:creationId xmlns:a16="http://schemas.microsoft.com/office/drawing/2014/main" id="{8B75EB2D-0DB7-E142-A4D0-84B32206F8F4}"/>
              </a:ext>
            </a:extLst>
          </p:cNvPr>
          <p:cNvGrpSpPr/>
          <p:nvPr/>
        </p:nvGrpSpPr>
        <p:grpSpPr>
          <a:xfrm>
            <a:off x="1421244" y="1162780"/>
            <a:ext cx="9743725" cy="2850768"/>
            <a:chOff x="1421244" y="1259765"/>
            <a:chExt cx="9743725" cy="2850768"/>
          </a:xfrm>
        </p:grpSpPr>
        <p:sp>
          <p:nvSpPr>
            <p:cNvPr id="28" name="Rounded Rectangle 27">
              <a:extLst>
                <a:ext uri="{FF2B5EF4-FFF2-40B4-BE49-F238E27FC236}">
                  <a16:creationId xmlns:a16="http://schemas.microsoft.com/office/drawing/2014/main" id="{C7FCD540-841C-0940-91A0-A0C49375C20C}"/>
                </a:ext>
              </a:extLst>
            </p:cNvPr>
            <p:cNvSpPr/>
            <p:nvPr/>
          </p:nvSpPr>
          <p:spPr>
            <a:xfrm>
              <a:off x="1421244" y="1274678"/>
              <a:ext cx="2853044" cy="809303"/>
            </a:xfrm>
            <a:prstGeom prst="roundRect">
              <a:avLst/>
            </a:prstGeom>
            <a:solidFill>
              <a:srgbClr val="6DCFF6"/>
            </a:solidFill>
            <a:ln w="28575"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x-none" sz="36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Số hạng</a:t>
              </a:r>
            </a:p>
          </p:txBody>
        </p:sp>
        <p:sp>
          <p:nvSpPr>
            <p:cNvPr id="31" name="Rounded Rectangle 30">
              <a:extLst>
                <a:ext uri="{FF2B5EF4-FFF2-40B4-BE49-F238E27FC236}">
                  <a16:creationId xmlns:a16="http://schemas.microsoft.com/office/drawing/2014/main" id="{B7E54B40-63F2-5648-811C-2F7C9AD33933}"/>
                </a:ext>
              </a:extLst>
            </p:cNvPr>
            <p:cNvSpPr/>
            <p:nvPr/>
          </p:nvSpPr>
          <p:spPr>
            <a:xfrm>
              <a:off x="4733273" y="1259765"/>
              <a:ext cx="2853044" cy="809303"/>
            </a:xfrm>
            <a:prstGeom prst="roundRect">
              <a:avLst/>
            </a:prstGeom>
            <a:solidFill>
              <a:srgbClr val="FFE285"/>
            </a:solidFill>
            <a:ln w="28575"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x-none" sz="3600" dirty="0">
                  <a:solidFill>
                    <a:schemeClr val="tx1"/>
                  </a:solidFill>
                </a:rPr>
                <a:t>Số hạng</a:t>
              </a:r>
            </a:p>
          </p:txBody>
        </p:sp>
        <p:sp>
          <p:nvSpPr>
            <p:cNvPr id="32" name="Rounded Rectangle 31">
              <a:extLst>
                <a:ext uri="{FF2B5EF4-FFF2-40B4-BE49-F238E27FC236}">
                  <a16:creationId xmlns:a16="http://schemas.microsoft.com/office/drawing/2014/main" id="{F5FA6BC9-5030-BD43-9EC3-2734DCC8824C}"/>
                </a:ext>
              </a:extLst>
            </p:cNvPr>
            <p:cNvSpPr/>
            <p:nvPr/>
          </p:nvSpPr>
          <p:spPr>
            <a:xfrm>
              <a:off x="8028069" y="1274678"/>
              <a:ext cx="2853044" cy="809303"/>
            </a:xfrm>
            <a:prstGeom prst="roundRect">
              <a:avLst/>
            </a:prstGeom>
            <a:solidFill>
              <a:srgbClr val="B7E47C"/>
            </a:solidFill>
            <a:ln w="28575"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x-none" sz="3600" dirty="0">
                  <a:solidFill>
                    <a:schemeClr val="tx1"/>
                  </a:solidFill>
                </a:rPr>
                <a:t>Tổng</a:t>
              </a:r>
            </a:p>
          </p:txBody>
        </p:sp>
        <p:sp>
          <p:nvSpPr>
            <p:cNvPr id="33" name="Rounded Rectangle 32">
              <a:extLst>
                <a:ext uri="{FF2B5EF4-FFF2-40B4-BE49-F238E27FC236}">
                  <a16:creationId xmlns:a16="http://schemas.microsoft.com/office/drawing/2014/main" id="{82C8427E-149E-734A-A28D-DEFF45D4E0A1}"/>
                </a:ext>
              </a:extLst>
            </p:cNvPr>
            <p:cNvSpPr/>
            <p:nvPr/>
          </p:nvSpPr>
          <p:spPr>
            <a:xfrm>
              <a:off x="1421244" y="2229550"/>
              <a:ext cx="2853044" cy="1872869"/>
            </a:xfrm>
            <a:prstGeom prst="roundRect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solidFill>
                <a:schemeClr val="accent5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x-none"/>
            </a:p>
          </p:txBody>
        </p:sp>
        <p:sp>
          <p:nvSpPr>
            <p:cNvPr id="34" name="Rounded Rectangle 33">
              <a:extLst>
                <a:ext uri="{FF2B5EF4-FFF2-40B4-BE49-F238E27FC236}">
                  <a16:creationId xmlns:a16="http://schemas.microsoft.com/office/drawing/2014/main" id="{673E3E7C-ECC3-0E49-B525-E27F5DF1FB0A}"/>
                </a:ext>
              </a:extLst>
            </p:cNvPr>
            <p:cNvSpPr/>
            <p:nvPr/>
          </p:nvSpPr>
          <p:spPr>
            <a:xfrm>
              <a:off x="4733273" y="2229550"/>
              <a:ext cx="2853044" cy="1872869"/>
            </a:xfrm>
            <a:prstGeom prst="roundRect">
              <a:avLst/>
            </a:prstGeom>
            <a:solidFill>
              <a:srgbClr val="FDE59B">
                <a:alpha val="70000"/>
              </a:srgbClr>
            </a:solidFill>
            <a:ln>
              <a:solidFill>
                <a:srgbClr val="FDE59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x-none"/>
            </a:p>
          </p:txBody>
        </p:sp>
        <p:sp>
          <p:nvSpPr>
            <p:cNvPr id="35" name="Rounded Rectangle 34">
              <a:extLst>
                <a:ext uri="{FF2B5EF4-FFF2-40B4-BE49-F238E27FC236}">
                  <a16:creationId xmlns:a16="http://schemas.microsoft.com/office/drawing/2014/main" id="{48E08C3D-01FD-B94C-BB1C-4F8BD08B7178}"/>
                </a:ext>
              </a:extLst>
            </p:cNvPr>
            <p:cNvSpPr/>
            <p:nvPr/>
          </p:nvSpPr>
          <p:spPr>
            <a:xfrm>
              <a:off x="8028069" y="2237664"/>
              <a:ext cx="2853044" cy="1872869"/>
            </a:xfrm>
            <a:prstGeom prst="roundRect">
              <a:avLst/>
            </a:prstGeom>
            <a:solidFill>
              <a:srgbClr val="CFE6C5">
                <a:alpha val="89000"/>
              </a:srgbClr>
            </a:solidFill>
            <a:ln>
              <a:solidFill>
                <a:srgbClr val="CFE6C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x-none"/>
            </a:p>
          </p:txBody>
        </p:sp>
        <p:pic>
          <p:nvPicPr>
            <p:cNvPr id="39" name="Picture 38">
              <a:extLst>
                <a:ext uri="{FF2B5EF4-FFF2-40B4-BE49-F238E27FC236}">
                  <a16:creationId xmlns:a16="http://schemas.microsoft.com/office/drawing/2014/main" id="{70803003-A568-684F-A755-70322725620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9346" b="89720" l="0" r="97357">
                          <a14:foregroundMark x1="5286" y1="68224" x2="0" y2="71963"/>
                          <a14:foregroundMark x1="59031" y1="85981" x2="96035" y2="60748"/>
                          <a14:foregroundMark x1="96035" y1="60748" x2="97357" y2="60748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037" r="-1"/>
            <a:stretch/>
          </p:blipFill>
          <p:spPr>
            <a:xfrm>
              <a:off x="1561971" y="2447073"/>
              <a:ext cx="2718725" cy="1294924"/>
            </a:xfrm>
            <a:prstGeom prst="rect">
              <a:avLst/>
            </a:prstGeom>
          </p:spPr>
        </p:pic>
        <p:pic>
          <p:nvPicPr>
            <p:cNvPr id="41" name="Picture 40">
              <a:extLst>
                <a:ext uri="{FF2B5EF4-FFF2-40B4-BE49-F238E27FC236}">
                  <a16:creationId xmlns:a16="http://schemas.microsoft.com/office/drawing/2014/main" id="{0090A26C-355F-7044-9C77-1073B6BCCF95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ackgroundRemoval t="9600" b="89600" l="4622" r="89916">
                          <a14:foregroundMark x1="4622" y1="24800" x2="33193" y2="64000"/>
                          <a14:foregroundMark x1="33193" y1="64000" x2="34874" y2="67200"/>
                          <a14:foregroundMark x1="67647" y1="88800" x2="89496" y2="40800"/>
                          <a14:foregroundMark x1="89496" y1="40800" x2="89496" y2="40800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33273" y="2424874"/>
              <a:ext cx="2853044" cy="1498447"/>
            </a:xfrm>
            <a:prstGeom prst="rect">
              <a:avLst/>
            </a:prstGeom>
          </p:spPr>
        </p:pic>
        <p:pic>
          <p:nvPicPr>
            <p:cNvPr id="45" name="Picture 44">
              <a:extLst>
                <a:ext uri="{FF2B5EF4-FFF2-40B4-BE49-F238E27FC236}">
                  <a16:creationId xmlns:a16="http://schemas.microsoft.com/office/drawing/2014/main" id="{59608689-CEEC-0D48-8F64-AB648222F6C4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BEBA8EAE-BF5A-486C-A8C5-ECC9F3942E4B}">
                  <a14:imgProps xmlns:a14="http://schemas.microsoft.com/office/drawing/2010/main">
                    <a14:imgLayer r:embed="rId7">
                      <a14:imgEffect>
                        <a14:backgroundRemoval t="9630" b="89630" l="4858" r="89879">
                          <a14:foregroundMark x1="4858" y1="28889" x2="4858" y2="28889"/>
                          <a14:foregroundMark x1="29960" y1="16296" x2="14170" y2="20741"/>
                          <a14:foregroundMark x1="14170" y1="20741" x2="12146" y2="22222"/>
                          <a14:foregroundMark x1="12146" y1="21481" x2="26316" y2="14074"/>
                          <a14:foregroundMark x1="26316" y1="12593" x2="37247" y2="34074"/>
                          <a14:foregroundMark x1="37247" y1="34074" x2="37247" y2="32593"/>
                          <a14:foregroundMark x1="37247" y1="31111" x2="42915" y2="57778"/>
                          <a14:foregroundMark x1="42915" y1="57778" x2="42915" y2="49630"/>
                          <a14:foregroundMark x1="65182" y1="58519" x2="72470" y2="51111"/>
                          <a14:foregroundMark x1="72470" y1="49630" x2="70040" y2="32593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028069" y="2335875"/>
              <a:ext cx="3136900" cy="1714500"/>
            </a:xfrm>
            <a:prstGeom prst="rect">
              <a:avLst/>
            </a:prstGeom>
          </p:spPr>
        </p:pic>
      </p:grpSp>
      <p:grpSp>
        <p:nvGrpSpPr>
          <p:cNvPr id="2" name="Group 1">
            <a:extLst>
              <a:ext uri="{FF2B5EF4-FFF2-40B4-BE49-F238E27FC236}">
                <a16:creationId xmlns:a16="http://schemas.microsoft.com/office/drawing/2014/main" id="{7644E62E-AC8B-5241-8655-377769D50ED6}"/>
              </a:ext>
            </a:extLst>
          </p:cNvPr>
          <p:cNvGrpSpPr/>
          <p:nvPr/>
        </p:nvGrpSpPr>
        <p:grpSpPr>
          <a:xfrm>
            <a:off x="270718" y="250737"/>
            <a:ext cx="605826" cy="830997"/>
            <a:chOff x="3174278" y="237323"/>
            <a:chExt cx="605826" cy="830997"/>
          </a:xfrm>
        </p:grpSpPr>
        <p:sp>
          <p:nvSpPr>
            <p:cNvPr id="3" name="Oval 2">
              <a:extLst>
                <a:ext uri="{FF2B5EF4-FFF2-40B4-BE49-F238E27FC236}">
                  <a16:creationId xmlns:a16="http://schemas.microsoft.com/office/drawing/2014/main" id="{32E75710-C9BC-854B-9DBD-258BE7CDC6F4}"/>
                </a:ext>
              </a:extLst>
            </p:cNvPr>
            <p:cNvSpPr/>
            <p:nvPr/>
          </p:nvSpPr>
          <p:spPr>
            <a:xfrm>
              <a:off x="3174278" y="379826"/>
              <a:ext cx="605826" cy="605826"/>
            </a:xfrm>
            <a:prstGeom prst="ellipse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solidFill>
                <a:schemeClr val="accent5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x-none"/>
            </a:p>
          </p:txBody>
        </p:sp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26EF1E38-3E18-7443-A04C-FF5131302786}"/>
                </a:ext>
              </a:extLst>
            </p:cNvPr>
            <p:cNvSpPr txBox="1"/>
            <p:nvPr/>
          </p:nvSpPr>
          <p:spPr>
            <a:xfrm>
              <a:off x="3228647" y="237323"/>
              <a:ext cx="301686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x-none" sz="4800" b="1" i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3</a:t>
              </a:r>
            </a:p>
          </p:txBody>
        </p:sp>
      </p:grpSp>
      <p:sp>
        <p:nvSpPr>
          <p:cNvPr id="5" name="TextBox 4">
            <a:extLst>
              <a:ext uri="{FF2B5EF4-FFF2-40B4-BE49-F238E27FC236}">
                <a16:creationId xmlns:a16="http://schemas.microsoft.com/office/drawing/2014/main" id="{A61CD122-EE3B-394C-B262-21A59707C4C6}"/>
              </a:ext>
            </a:extLst>
          </p:cNvPr>
          <p:cNvSpPr txBox="1"/>
          <p:nvPr/>
        </p:nvSpPr>
        <p:spPr>
          <a:xfrm>
            <a:off x="776898" y="372987"/>
            <a:ext cx="115652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x-none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Từ các số hạng và tổng,em hãy lập các phép cộng thích hợp. </a:t>
            </a:r>
          </a:p>
        </p:txBody>
      </p:sp>
      <p:pic>
        <p:nvPicPr>
          <p:cNvPr id="37" name="Picture 36">
            <a:extLst>
              <a:ext uri="{FF2B5EF4-FFF2-40B4-BE49-F238E27FC236}">
                <a16:creationId xmlns:a16="http://schemas.microsoft.com/office/drawing/2014/main" id="{DC83585B-B835-7B4B-B625-81B4A65CACD6}"/>
              </a:ext>
            </a:extLst>
          </p:cNvPr>
          <p:cNvPicPr>
            <a:picLocks noChangeAspect="1"/>
          </p:cNvPicPr>
          <p:nvPr/>
        </p:nvPicPr>
        <p:blipFill rotWithShape="1">
          <a:blip r:embed="rId8"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backgroundRemoval t="9346" b="89720" l="0" r="97357">
                        <a14:foregroundMark x1="5286" y1="68224" x2="0" y2="71963"/>
                        <a14:foregroundMark x1="59031" y1="85981" x2="96035" y2="60748"/>
                        <a14:foregroundMark x1="96035" y1="60748" x2="97357" y2="60748"/>
                      </a14:backgroundRemoval>
                    </a14:imgEffect>
                    <a14:imgEffect>
                      <a14:sharpenSoften amoun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54389"/>
          <a:stretch/>
        </p:blipFill>
        <p:spPr>
          <a:xfrm>
            <a:off x="2980675" y="2356890"/>
            <a:ext cx="1307524" cy="1276680"/>
          </a:xfrm>
          <a:prstGeom prst="rect">
            <a:avLst/>
          </a:prstGeom>
        </p:spPr>
      </p:pic>
      <p:pic>
        <p:nvPicPr>
          <p:cNvPr id="38" name="Picture 37">
            <a:extLst>
              <a:ext uri="{FF2B5EF4-FFF2-40B4-BE49-F238E27FC236}">
                <a16:creationId xmlns:a16="http://schemas.microsoft.com/office/drawing/2014/main" id="{74B12A6C-C2C9-A047-AEEB-0D36CF9E6C18}"/>
              </a:ext>
            </a:extLst>
          </p:cNvPr>
          <p:cNvPicPr>
            <a:picLocks noChangeAspect="1"/>
          </p:cNvPicPr>
          <p:nvPr/>
        </p:nvPicPr>
        <p:blipFill rotWithShape="1">
          <a:blip r:embed="rId10">
            <a:extLst>
              <a:ext uri="{BEBA8EAE-BF5A-486C-A8C5-ECC9F3942E4B}">
                <a14:imgProps xmlns:a14="http://schemas.microsoft.com/office/drawing/2010/main">
                  <a14:imgLayer r:embed="rId11">
                    <a14:imgEffect>
                      <a14:backgroundRemoval t="9346" b="89720" l="0" r="97357">
                        <a14:foregroundMark x1="5286" y1="68224" x2="0" y2="71963"/>
                        <a14:foregroundMark x1="59031" y1="85981" x2="96035" y2="60748"/>
                        <a14:foregroundMark x1="96035" y1="60748" x2="97357" y2="60748"/>
                      </a14:backgroundRemoval>
                    </a14:imgEffect>
                    <a14:imgEffect>
                      <a14:sharpenSoften amount="24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r="54389"/>
          <a:stretch/>
        </p:blipFill>
        <p:spPr>
          <a:xfrm>
            <a:off x="1541498" y="2356890"/>
            <a:ext cx="1239862" cy="1281320"/>
          </a:xfrm>
          <a:prstGeom prst="rect">
            <a:avLst/>
          </a:prstGeom>
        </p:spPr>
      </p:pic>
      <p:pic>
        <p:nvPicPr>
          <p:cNvPr id="42" name="Picture 41">
            <a:extLst>
              <a:ext uri="{FF2B5EF4-FFF2-40B4-BE49-F238E27FC236}">
                <a16:creationId xmlns:a16="http://schemas.microsoft.com/office/drawing/2014/main" id="{638356AE-177F-CA4C-8A24-092355E74A83}"/>
              </a:ext>
            </a:extLst>
          </p:cNvPr>
          <p:cNvPicPr>
            <a:picLocks noChangeAspect="1"/>
          </p:cNvPicPr>
          <p:nvPr/>
        </p:nvPicPr>
        <p:blipFill rotWithShape="1">
          <a:blip r:embed="rId12">
            <a:extLst>
              <a:ext uri="{BEBA8EAE-BF5A-486C-A8C5-ECC9F3942E4B}">
                <a14:imgProps xmlns:a14="http://schemas.microsoft.com/office/drawing/2010/main">
                  <a14:imgLayer r:embed="rId13">
                    <a14:imgEffect>
                      <a14:backgroundRemoval t="9600" b="89600" l="4622" r="89916">
                        <a14:foregroundMark x1="4622" y1="24800" x2="33193" y2="64000"/>
                        <a14:foregroundMark x1="33193" y1="64000" x2="34874" y2="67200"/>
                        <a14:foregroundMark x1="67647" y1="88800" x2="89496" y2="40800"/>
                        <a14:foregroundMark x1="89496" y1="40800" x2="89496" y2="40800"/>
                      </a14:backgroundRemoval>
                    </a14:imgEffect>
                    <a14:imgEffect>
                      <a14:sharpenSoften amount="23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r="52445"/>
          <a:stretch/>
        </p:blipFill>
        <p:spPr>
          <a:xfrm>
            <a:off x="4740776" y="2319270"/>
            <a:ext cx="1364570" cy="1507066"/>
          </a:xfrm>
          <a:prstGeom prst="rect">
            <a:avLst/>
          </a:prstGeom>
        </p:spPr>
      </p:pic>
      <p:pic>
        <p:nvPicPr>
          <p:cNvPr id="43" name="Picture 42">
            <a:extLst>
              <a:ext uri="{FF2B5EF4-FFF2-40B4-BE49-F238E27FC236}">
                <a16:creationId xmlns:a16="http://schemas.microsoft.com/office/drawing/2014/main" id="{F17533AC-E04F-DA4D-932D-CAF82D9BAA4C}"/>
              </a:ext>
            </a:extLst>
          </p:cNvPr>
          <p:cNvPicPr>
            <a:picLocks noChangeAspect="1"/>
          </p:cNvPicPr>
          <p:nvPr/>
        </p:nvPicPr>
        <p:blipFill rotWithShape="1">
          <a:blip r:embed="rId14">
            <a:extLst>
              <a:ext uri="{BEBA8EAE-BF5A-486C-A8C5-ECC9F3942E4B}">
                <a14:imgProps xmlns:a14="http://schemas.microsoft.com/office/drawing/2010/main">
                  <a14:imgLayer r:embed="rId15">
                    <a14:imgEffect>
                      <a14:backgroundRemoval t="9600" b="89600" l="4622" r="89916">
                        <a14:foregroundMark x1="4622" y1="24800" x2="33193" y2="64000"/>
                        <a14:foregroundMark x1="33193" y1="64000" x2="34874" y2="67200"/>
                        <a14:foregroundMark x1="67647" y1="88800" x2="89496" y2="40800"/>
                        <a14:foregroundMark x1="89496" y1="40800" x2="89496" y2="40800"/>
                      </a14:backgroundRemoval>
                    </a14:imgEffect>
                    <a14:imgEffect>
                      <a14:sharpenSoften amount="19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47809" r="4636"/>
          <a:stretch/>
        </p:blipFill>
        <p:spPr>
          <a:xfrm>
            <a:off x="6112849" y="2327889"/>
            <a:ext cx="1364570" cy="1507066"/>
          </a:xfrm>
          <a:prstGeom prst="rect">
            <a:avLst/>
          </a:prstGeom>
        </p:spPr>
      </p:pic>
      <p:pic>
        <p:nvPicPr>
          <p:cNvPr id="46" name="Picture 45">
            <a:extLst>
              <a:ext uri="{FF2B5EF4-FFF2-40B4-BE49-F238E27FC236}">
                <a16:creationId xmlns:a16="http://schemas.microsoft.com/office/drawing/2014/main" id="{2265F6AF-ADD3-2A4A-A60D-EC4913D36CB7}"/>
              </a:ext>
            </a:extLst>
          </p:cNvPr>
          <p:cNvPicPr>
            <a:picLocks noChangeAspect="1"/>
          </p:cNvPicPr>
          <p:nvPr/>
        </p:nvPicPr>
        <p:blipFill rotWithShape="1">
          <a:blip r:embed="rId16">
            <a:extLst>
              <a:ext uri="{BEBA8EAE-BF5A-486C-A8C5-ECC9F3942E4B}">
                <a14:imgProps xmlns:a14="http://schemas.microsoft.com/office/drawing/2010/main">
                  <a14:imgLayer r:embed="rId17">
                    <a14:imgEffect>
                      <a14:backgroundRemoval t="9630" b="89630" l="4858" r="89879">
                        <a14:foregroundMark x1="4858" y1="28889" x2="4858" y2="28889"/>
                        <a14:foregroundMark x1="29960" y1="16296" x2="14170" y2="20741"/>
                        <a14:foregroundMark x1="14170" y1="20741" x2="12146" y2="22222"/>
                        <a14:foregroundMark x1="12146" y1="21481" x2="26316" y2="14074"/>
                        <a14:foregroundMark x1="26316" y1="12593" x2="37247" y2="34074"/>
                        <a14:foregroundMark x1="37247" y1="34074" x2="37247" y2="32593"/>
                        <a14:foregroundMark x1="37247" y1="31111" x2="42915" y2="57778"/>
                        <a14:foregroundMark x1="42915" y1="57778" x2="42915" y2="49630"/>
                        <a14:foregroundMark x1="65182" y1="58519" x2="72470" y2="51111"/>
                        <a14:foregroundMark x1="72470" y1="49630" x2="70040" y2="32593"/>
                      </a14:backgroundRemoval>
                    </a14:imgEffect>
                    <a14:imgEffect>
                      <a14:sharpenSoften amount="22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r="51659"/>
          <a:stretch/>
        </p:blipFill>
        <p:spPr>
          <a:xfrm>
            <a:off x="8031999" y="2238890"/>
            <a:ext cx="1516424" cy="1714500"/>
          </a:xfrm>
          <a:prstGeom prst="rect">
            <a:avLst/>
          </a:prstGeom>
        </p:spPr>
      </p:pic>
      <p:pic>
        <p:nvPicPr>
          <p:cNvPr id="47" name="Picture 46">
            <a:extLst>
              <a:ext uri="{FF2B5EF4-FFF2-40B4-BE49-F238E27FC236}">
                <a16:creationId xmlns:a16="http://schemas.microsoft.com/office/drawing/2014/main" id="{60CD0BA6-13C9-ED46-B5D0-4EA369735B82}"/>
              </a:ext>
            </a:extLst>
          </p:cNvPr>
          <p:cNvPicPr>
            <a:picLocks noChangeAspect="1"/>
          </p:cNvPicPr>
          <p:nvPr/>
        </p:nvPicPr>
        <p:blipFill rotWithShape="1">
          <a:blip r:embed="rId18">
            <a:extLst>
              <a:ext uri="{BEBA8EAE-BF5A-486C-A8C5-ECC9F3942E4B}">
                <a14:imgProps xmlns:a14="http://schemas.microsoft.com/office/drawing/2010/main">
                  <a14:imgLayer r:embed="rId19">
                    <a14:imgEffect>
                      <a14:backgroundRemoval t="9630" b="89630" l="4858" r="89879">
                        <a14:foregroundMark x1="4858" y1="28889" x2="4858" y2="28889"/>
                        <a14:foregroundMark x1="29960" y1="16296" x2="14170" y2="20741"/>
                        <a14:foregroundMark x1="14170" y1="20741" x2="12146" y2="22222"/>
                        <a14:foregroundMark x1="12146" y1="21481" x2="26316" y2="14074"/>
                        <a14:foregroundMark x1="26316" y1="12593" x2="37247" y2="34074"/>
                        <a14:foregroundMark x1="37247" y1="34074" x2="37247" y2="32593"/>
                        <a14:foregroundMark x1="37247" y1="31111" x2="42915" y2="57778"/>
                        <a14:foregroundMark x1="42915" y1="57778" x2="42915" y2="49630"/>
                        <a14:foregroundMark x1="65182" y1="58519" x2="72470" y2="51111"/>
                        <a14:foregroundMark x1="72470" y1="49630" x2="70040" y2="32593"/>
                      </a14:backgroundRemoval>
                    </a14:imgEffect>
                    <a14:imgEffect>
                      <a14:sharpenSoften amoun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47149" r="4510"/>
          <a:stretch/>
        </p:blipFill>
        <p:spPr>
          <a:xfrm>
            <a:off x="9506617" y="2238890"/>
            <a:ext cx="1516424" cy="1714500"/>
          </a:xfrm>
          <a:prstGeom prst="rect">
            <a:avLst/>
          </a:prstGeom>
        </p:spPr>
      </p:pic>
      <p:sp>
        <p:nvSpPr>
          <p:cNvPr id="49" name="TextBox 48">
            <a:extLst>
              <a:ext uri="{FF2B5EF4-FFF2-40B4-BE49-F238E27FC236}">
                <a16:creationId xmlns:a16="http://schemas.microsoft.com/office/drawing/2014/main" id="{F0758E1A-1B24-E74B-B232-BC0B1ACC1D9A}"/>
              </a:ext>
            </a:extLst>
          </p:cNvPr>
          <p:cNvSpPr txBox="1"/>
          <p:nvPr/>
        </p:nvSpPr>
        <p:spPr>
          <a:xfrm>
            <a:off x="2980675" y="4454075"/>
            <a:ext cx="117157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x-none" sz="4400" dirty="0"/>
              <a:t>+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FC739B17-5586-1D4C-838F-CD526E8D0AB6}"/>
              </a:ext>
            </a:extLst>
          </p:cNvPr>
          <p:cNvSpPr txBox="1"/>
          <p:nvPr/>
        </p:nvSpPr>
        <p:spPr>
          <a:xfrm>
            <a:off x="5663568" y="4454075"/>
            <a:ext cx="117157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x-none" sz="4400" dirty="0"/>
              <a:t>=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644A94E1-3D4E-E547-A087-119A343F086E}"/>
              </a:ext>
            </a:extLst>
          </p:cNvPr>
          <p:cNvSpPr txBox="1"/>
          <p:nvPr/>
        </p:nvSpPr>
        <p:spPr>
          <a:xfrm>
            <a:off x="2980675" y="5479252"/>
            <a:ext cx="117157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x-none" sz="4400" dirty="0"/>
              <a:t>+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6F0B58C2-994A-1244-9617-4D2EEC0A7DB9}"/>
              </a:ext>
            </a:extLst>
          </p:cNvPr>
          <p:cNvSpPr txBox="1"/>
          <p:nvPr/>
        </p:nvSpPr>
        <p:spPr>
          <a:xfrm>
            <a:off x="5663568" y="5479252"/>
            <a:ext cx="117157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x-none" sz="4400" dirty="0"/>
              <a:t>=</a:t>
            </a:r>
          </a:p>
        </p:txBody>
      </p:sp>
    </p:spTree>
    <p:extLst>
      <p:ext uri="{BB962C8B-B14F-4D97-AF65-F5344CB8AC3E}">
        <p14:creationId xmlns:p14="http://schemas.microsoft.com/office/powerpoint/2010/main" val="40074220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54167E-6 2.96296E-6 L 0.01823 0.25602 " pathEditMode="relative" rAng="0" ptsTypes="AA">
                                      <p:cBhvr>
                                        <p:cTn id="33" dur="2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11" y="1280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4.44444E-6 L -0.16523 0.23564 " pathEditMode="relative" rAng="0" ptsTypes="AA">
                                      <p:cBhvr>
                                        <p:cTn id="42" dur="2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268" y="1178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54167E-6 1.11111E-6 L -0.10703 0.26111 " pathEditMode="relative" rAng="0" ptsTypes="AA">
                                      <p:cBhvr>
                                        <p:cTn id="51" dur="2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352" y="1305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125E-6 4.44444E-6 L -0.09128 0.40555 " pathEditMode="relative" rAng="0" ptsTypes="AA">
                                      <p:cBhvr>
                                        <p:cTn id="55" dur="2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570" y="2027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3.33333E-6 L -0.05273 0.43703 " pathEditMode="relative" rAng="0" ptsTypes="AA">
                                      <p:cBhvr>
                                        <p:cTn id="62" dur="2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643" y="2185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91667E-6 1.11111E-6 L -0.22865 0.38495 " pathEditMode="relative" rAng="0" ptsTypes="AA">
                                      <p:cBhvr>
                                        <p:cTn id="69" dur="2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432" y="1923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49" grpId="0"/>
      <p:bldP spid="50" grpId="0"/>
      <p:bldP spid="51" grpId="0"/>
      <p:bldP spid="5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167</Words>
  <Application>Microsoft Office PowerPoint</Application>
  <PresentationFormat>Widescreen</PresentationFormat>
  <Paragraphs>79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1</cp:revision>
  <dcterms:created xsi:type="dcterms:W3CDTF">2024-09-15T02:25:44Z</dcterms:created>
  <dcterms:modified xsi:type="dcterms:W3CDTF">2024-09-15T02:27:37Z</dcterms:modified>
</cp:coreProperties>
</file>