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AAD9-42C9-45FD-B24A-8CCC558CB32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45EF-AEAE-4F1B-9E11-0DC8D5DD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5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AAD9-42C9-45FD-B24A-8CCC558CB32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45EF-AEAE-4F1B-9E11-0DC8D5DD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9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AAD9-42C9-45FD-B24A-8CCC558CB32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45EF-AEAE-4F1B-9E11-0DC8D5DD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99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502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4951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393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533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6961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AAD9-42C9-45FD-B24A-8CCC558CB32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45EF-AEAE-4F1B-9E11-0DC8D5DD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4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AAD9-42C9-45FD-B24A-8CCC558CB32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45EF-AEAE-4F1B-9E11-0DC8D5DD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0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AAD9-42C9-45FD-B24A-8CCC558CB32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45EF-AEAE-4F1B-9E11-0DC8D5DD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3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AAD9-42C9-45FD-B24A-8CCC558CB32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45EF-AEAE-4F1B-9E11-0DC8D5DD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1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AAD9-42C9-45FD-B24A-8CCC558CB32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45EF-AEAE-4F1B-9E11-0DC8D5DD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5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AAD9-42C9-45FD-B24A-8CCC558CB32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45EF-AEAE-4F1B-9E11-0DC8D5DD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87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AAD9-42C9-45FD-B24A-8CCC558CB32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45EF-AEAE-4F1B-9E11-0DC8D5DD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6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AAD9-42C9-45FD-B24A-8CCC558CB32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45EF-AEAE-4F1B-9E11-0DC8D5DD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6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8AAD9-42C9-45FD-B24A-8CCC558CB32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745EF-AEAE-4F1B-9E11-0DC8D5DD8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0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032504" y="2114120"/>
            <a:ext cx="6126997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7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(QUA 10)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TRONG PHẠM VI 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1860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EC0700-EDD9-D14B-8641-7E01BA2D7C1C}"/>
              </a:ext>
            </a:extLst>
          </p:cNvPr>
          <p:cNvGrpSpPr/>
          <p:nvPr/>
        </p:nvGrpSpPr>
        <p:grpSpPr>
          <a:xfrm>
            <a:off x="1344385" y="971398"/>
            <a:ext cx="9503229" cy="4379162"/>
            <a:chOff x="538843" y="989833"/>
            <a:chExt cx="11088007" cy="47950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6C0D39-41C5-2C41-9BAC-4202CBA28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4000"/>
                      </a14:imgEffect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50" y="1073150"/>
              <a:ext cx="11061700" cy="47117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42FB87-319F-634D-87E4-FD7A0AB4F713}"/>
                </a:ext>
              </a:extLst>
            </p:cNvPr>
            <p:cNvSpPr/>
            <p:nvPr/>
          </p:nvSpPr>
          <p:spPr>
            <a:xfrm>
              <a:off x="538843" y="989833"/>
              <a:ext cx="1959428" cy="1149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57247" y="71861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3942967" y="5426651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rgbClr val="FF0000"/>
                </a:solidFill>
              </a:rPr>
              <a:t>9  +  5  =  ?</a:t>
            </a:r>
          </a:p>
        </p:txBody>
      </p:sp>
    </p:spTree>
    <p:extLst>
      <p:ext uri="{BB962C8B-B14F-4D97-AF65-F5344CB8AC3E}">
        <p14:creationId xmlns:p14="http://schemas.microsoft.com/office/powerpoint/2010/main" val="158965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1C253F9-2525-E94B-AF44-219B12158308}"/>
              </a:ext>
            </a:extLst>
          </p:cNvPr>
          <p:cNvGrpSpPr/>
          <p:nvPr/>
        </p:nvGrpSpPr>
        <p:grpSpPr>
          <a:xfrm flipH="1">
            <a:off x="706506" y="1936151"/>
            <a:ext cx="633767" cy="614624"/>
            <a:chOff x="1180524" y="481715"/>
            <a:chExt cx="2317638" cy="2247631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906C2F62-80A6-6B48-AE6C-20F70BEAEA3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0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99F0B41-DC6F-834D-AA26-2EB697082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95B3AD4-968F-3346-A456-934D9A9E45F8}"/>
              </a:ext>
            </a:extLst>
          </p:cNvPr>
          <p:cNvGrpSpPr/>
          <p:nvPr/>
        </p:nvGrpSpPr>
        <p:grpSpPr>
          <a:xfrm>
            <a:off x="7576651" y="1962259"/>
            <a:ext cx="618539" cy="611760"/>
            <a:chOff x="1177540" y="481715"/>
            <a:chExt cx="2317638" cy="224763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EE3D81B-BB6F-2A4A-B27A-ADD146B9F42B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4105B46E-9B02-6344-9EE2-E13802AF7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A2245F-7579-8846-80C0-5F563FFF7DA3}"/>
              </a:ext>
            </a:extLst>
          </p:cNvPr>
          <p:cNvGrpSpPr/>
          <p:nvPr/>
        </p:nvGrpSpPr>
        <p:grpSpPr>
          <a:xfrm flipH="1">
            <a:off x="2245242" y="1931855"/>
            <a:ext cx="633767" cy="614624"/>
            <a:chOff x="1180524" y="481715"/>
            <a:chExt cx="2317638" cy="224763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58BF14F-2490-6046-9441-2EF146DBABC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0D27E5F2-DD5D-EA44-9F31-D23A1E6DC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ED06D2-0C78-374F-87E3-4ABB289E20EC}"/>
              </a:ext>
            </a:extLst>
          </p:cNvPr>
          <p:cNvGrpSpPr/>
          <p:nvPr/>
        </p:nvGrpSpPr>
        <p:grpSpPr>
          <a:xfrm flipH="1">
            <a:off x="1475874" y="1933287"/>
            <a:ext cx="633767" cy="614624"/>
            <a:chOff x="1180524" y="481715"/>
            <a:chExt cx="2317638" cy="224763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566143D-8BE5-D748-BBF5-AE42591D4B38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F65D15AC-59AA-5246-A320-188B51728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319BEB-FE56-8B4E-974B-C9E5820441D8}"/>
              </a:ext>
            </a:extLst>
          </p:cNvPr>
          <p:cNvGrpSpPr/>
          <p:nvPr/>
        </p:nvGrpSpPr>
        <p:grpSpPr>
          <a:xfrm flipH="1">
            <a:off x="2965353" y="1931855"/>
            <a:ext cx="633767" cy="614624"/>
            <a:chOff x="1180524" y="481715"/>
            <a:chExt cx="2317638" cy="2247631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AF221C7-4C38-FF4C-AB0B-AD9171FEE722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3025F2A-1574-2F41-8150-1EDB4DA1D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6DD93F-A45A-4E41-AA50-4642B90B366B}"/>
              </a:ext>
            </a:extLst>
          </p:cNvPr>
          <p:cNvGrpSpPr/>
          <p:nvPr/>
        </p:nvGrpSpPr>
        <p:grpSpPr>
          <a:xfrm flipH="1">
            <a:off x="3700692" y="1928991"/>
            <a:ext cx="633767" cy="614624"/>
            <a:chOff x="1180524" y="481715"/>
            <a:chExt cx="2317638" cy="2247631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9AF2623-C08B-2F45-939A-6A2BD971D45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2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CC0C65D0-DBB1-3742-9DDF-77948021E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4D3D47-A38D-3E46-83FF-38CFCBB86F5A}"/>
              </a:ext>
            </a:extLst>
          </p:cNvPr>
          <p:cNvGrpSpPr/>
          <p:nvPr/>
        </p:nvGrpSpPr>
        <p:grpSpPr>
          <a:xfrm flipH="1">
            <a:off x="4435116" y="1936151"/>
            <a:ext cx="633767" cy="614624"/>
            <a:chOff x="1180524" y="481715"/>
            <a:chExt cx="2317638" cy="2247631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AB5F984-D23A-314F-81E9-440D16B5870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5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7C09E8BC-36D6-9B41-8938-3BA39A5B6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B065D0-E49C-E84B-A029-1F02F1ED4C56}"/>
              </a:ext>
            </a:extLst>
          </p:cNvPr>
          <p:cNvGrpSpPr/>
          <p:nvPr/>
        </p:nvGrpSpPr>
        <p:grpSpPr>
          <a:xfrm flipH="1">
            <a:off x="5169540" y="1927545"/>
            <a:ext cx="633767" cy="614624"/>
            <a:chOff x="1180524" y="481715"/>
            <a:chExt cx="2317638" cy="2247631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039E9C1-720B-344E-B2ED-6B4619A1CC40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A66FA16-CEF7-5C48-AB0D-C6B10833A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A07840-DF24-1442-8D6B-7ABE2FE3B2AA}"/>
              </a:ext>
            </a:extLst>
          </p:cNvPr>
          <p:cNvGrpSpPr/>
          <p:nvPr/>
        </p:nvGrpSpPr>
        <p:grpSpPr>
          <a:xfrm flipH="1">
            <a:off x="5903964" y="1936151"/>
            <a:ext cx="633767" cy="614624"/>
            <a:chOff x="1180524" y="481715"/>
            <a:chExt cx="2317638" cy="2247631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9178777-F11B-6C4A-91B9-CE9189F0B60A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31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F7CE783A-3D8B-0546-B45B-515E93931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791707-90F3-6749-8011-8111681F9637}"/>
              </a:ext>
            </a:extLst>
          </p:cNvPr>
          <p:cNvGrpSpPr/>
          <p:nvPr/>
        </p:nvGrpSpPr>
        <p:grpSpPr>
          <a:xfrm flipH="1">
            <a:off x="6617622" y="1924681"/>
            <a:ext cx="633767" cy="614624"/>
            <a:chOff x="1180524" y="481715"/>
            <a:chExt cx="2317638" cy="2247631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A180593-0D0B-F448-BE51-81C2A8BC2DD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34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168E772C-BA28-5240-A888-B58C76752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81357E-543F-E043-B29D-6DFBCFDE7A18}"/>
              </a:ext>
            </a:extLst>
          </p:cNvPr>
          <p:cNvGrpSpPr/>
          <p:nvPr/>
        </p:nvGrpSpPr>
        <p:grpSpPr>
          <a:xfrm>
            <a:off x="8274166" y="1947925"/>
            <a:ext cx="618539" cy="611760"/>
            <a:chOff x="1177540" y="481715"/>
            <a:chExt cx="2317638" cy="2247631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D93B1046-7B17-B145-B49B-D80E567DF4E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37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E7CED08-0C08-D745-BE27-779CDC4FD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A06AA9-C526-074F-9164-D88374A821AC}"/>
              </a:ext>
            </a:extLst>
          </p:cNvPr>
          <p:cNvGrpSpPr/>
          <p:nvPr/>
        </p:nvGrpSpPr>
        <p:grpSpPr>
          <a:xfrm>
            <a:off x="8987667" y="1970126"/>
            <a:ext cx="618539" cy="611760"/>
            <a:chOff x="1177540" y="481715"/>
            <a:chExt cx="2317638" cy="2247631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6761B14-F2E8-B940-811F-A3096F7CFDC5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4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27950AE-C6A2-3A41-B8E6-CFFB420C5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BA17E67-352C-B848-A7F9-7F623B404273}"/>
              </a:ext>
            </a:extLst>
          </p:cNvPr>
          <p:cNvGrpSpPr/>
          <p:nvPr/>
        </p:nvGrpSpPr>
        <p:grpSpPr>
          <a:xfrm>
            <a:off x="9685182" y="1968318"/>
            <a:ext cx="618539" cy="611760"/>
            <a:chOff x="1177540" y="481715"/>
            <a:chExt cx="2317638" cy="2247631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F5748B6-7B4F-2945-8DD1-1C8C74D3479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4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5A79CDA-0B97-694C-8307-52A109B9D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BD233BE-33CF-ED47-B8A2-9314CE81E6CD}"/>
              </a:ext>
            </a:extLst>
          </p:cNvPr>
          <p:cNvGrpSpPr/>
          <p:nvPr/>
        </p:nvGrpSpPr>
        <p:grpSpPr>
          <a:xfrm>
            <a:off x="10370271" y="1977993"/>
            <a:ext cx="618539" cy="611760"/>
            <a:chOff x="1177540" y="481715"/>
            <a:chExt cx="2317638" cy="2247631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CA5193F-56A3-5846-9D59-FE807CB6F7F7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4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16C7835-935B-A148-BF28-C8FEE271A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Right Brace 46">
            <a:extLst>
              <a:ext uri="{FF2B5EF4-FFF2-40B4-BE49-F238E27FC236}">
                <a16:creationId xmlns:a16="http://schemas.microsoft.com/office/drawing/2014/main" id="{2564A184-FCE6-324D-9D07-F820FC2158E8}"/>
              </a:ext>
            </a:extLst>
          </p:cNvPr>
          <p:cNvSpPr/>
          <p:nvPr/>
        </p:nvSpPr>
        <p:spPr>
          <a:xfrm rot="5400000">
            <a:off x="3820768" y="-481001"/>
            <a:ext cx="301354" cy="6514158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8CA0341-6CDF-3B48-B3A1-F46A05E4C93A}"/>
              </a:ext>
            </a:extLst>
          </p:cNvPr>
          <p:cNvSpPr/>
          <p:nvPr/>
        </p:nvSpPr>
        <p:spPr>
          <a:xfrm>
            <a:off x="3473622" y="296192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AA7176D-21CD-474B-9C74-EA0E1CF3C2AD}"/>
              </a:ext>
            </a:extLst>
          </p:cNvPr>
          <p:cNvSpPr/>
          <p:nvPr/>
        </p:nvSpPr>
        <p:spPr>
          <a:xfrm>
            <a:off x="7362788" y="281438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1135E5A-D5E9-904C-99B9-33E1C573FC02}"/>
              </a:ext>
            </a:extLst>
          </p:cNvPr>
          <p:cNvGrpSpPr/>
          <p:nvPr/>
        </p:nvGrpSpPr>
        <p:grpSpPr>
          <a:xfrm>
            <a:off x="2761627" y="-1192471"/>
            <a:ext cx="5977241" cy="5071218"/>
            <a:chOff x="2837776" y="-1272633"/>
            <a:chExt cx="5592325" cy="5047819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id="{A220D798-4A1B-BB4B-A0BF-4D521F87F738}"/>
                </a:ext>
              </a:extLst>
            </p:cNvPr>
            <p:cNvSpPr/>
            <p:nvPr/>
          </p:nvSpPr>
          <p:spPr>
            <a:xfrm rot="7166863">
              <a:off x="3110029" y="-1544886"/>
              <a:ext cx="5047819" cy="5592325"/>
            </a:xfrm>
            <a:prstGeom prst="arc">
              <a:avLst>
                <a:gd name="adj1" fmla="val 17113640"/>
                <a:gd name="adj2" fmla="val 349325"/>
              </a:avLst>
            </a:pr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7F6F60AF-632B-0A44-BE10-35B93C1E57B9}"/>
                </a:ext>
              </a:extLst>
            </p:cNvPr>
            <p:cNvSpPr/>
            <p:nvPr/>
          </p:nvSpPr>
          <p:spPr>
            <a:xfrm rot="3147478">
              <a:off x="7500931" y="3261874"/>
              <a:ext cx="137522" cy="148723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C451C23-3CE2-EE47-81EA-D139C50F49EB}"/>
              </a:ext>
            </a:extLst>
          </p:cNvPr>
          <p:cNvGrpSpPr/>
          <p:nvPr/>
        </p:nvGrpSpPr>
        <p:grpSpPr>
          <a:xfrm>
            <a:off x="7988858" y="3285532"/>
            <a:ext cx="581270" cy="285684"/>
            <a:chOff x="7978370" y="2289237"/>
            <a:chExt cx="581270" cy="285684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DC204EFD-B15F-A541-8EE7-F02C61192FD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1C655CF2-FFF2-5F42-9E5E-081B46E89811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D37A81F6-6AB4-2044-9BCD-60DC12DA3D62}"/>
              </a:ext>
            </a:extLst>
          </p:cNvPr>
          <p:cNvSpPr/>
          <p:nvPr/>
        </p:nvSpPr>
        <p:spPr>
          <a:xfrm>
            <a:off x="8098014" y="280634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11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F31DA04-8DAE-1346-B01E-2C24EB7CB93E}"/>
              </a:ext>
            </a:extLst>
          </p:cNvPr>
          <p:cNvGrpSpPr/>
          <p:nvPr/>
        </p:nvGrpSpPr>
        <p:grpSpPr>
          <a:xfrm>
            <a:off x="8720101" y="3288383"/>
            <a:ext cx="581270" cy="285684"/>
            <a:chOff x="7978370" y="2289237"/>
            <a:chExt cx="581270" cy="285684"/>
          </a:xfrm>
        </p:grpSpPr>
        <p:sp>
          <p:nvSpPr>
            <p:cNvPr id="66" name="Arc 59">
              <a:extLst>
                <a:ext uri="{FF2B5EF4-FFF2-40B4-BE49-F238E27FC236}">
                  <a16:creationId xmlns:a16="http://schemas.microsoft.com/office/drawing/2014/main" id="{214A8F6B-585B-184F-A9CF-FA522F74C6B1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7" name="Triangle 66">
              <a:extLst>
                <a:ext uri="{FF2B5EF4-FFF2-40B4-BE49-F238E27FC236}">
                  <a16:creationId xmlns:a16="http://schemas.microsoft.com/office/drawing/2014/main" id="{AC2CAA1B-DF67-8A41-B2EB-F41281B56DAC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CA41FE2F-5066-C147-8830-C2AB716A54E8}"/>
              </a:ext>
            </a:extLst>
          </p:cNvPr>
          <p:cNvSpPr/>
          <p:nvPr/>
        </p:nvSpPr>
        <p:spPr>
          <a:xfrm>
            <a:off x="8829257" y="2798043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12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8D40C82-1A05-6844-9B28-4BB97E27EC78}"/>
              </a:ext>
            </a:extLst>
          </p:cNvPr>
          <p:cNvGrpSpPr/>
          <p:nvPr/>
        </p:nvGrpSpPr>
        <p:grpSpPr>
          <a:xfrm>
            <a:off x="9420381" y="3326346"/>
            <a:ext cx="581270" cy="285684"/>
            <a:chOff x="7978370" y="2289237"/>
            <a:chExt cx="581270" cy="285684"/>
          </a:xfrm>
        </p:grpSpPr>
        <p:sp>
          <p:nvSpPr>
            <p:cNvPr id="70" name="Arc 59">
              <a:extLst>
                <a:ext uri="{FF2B5EF4-FFF2-40B4-BE49-F238E27FC236}">
                  <a16:creationId xmlns:a16="http://schemas.microsoft.com/office/drawing/2014/main" id="{78F6A182-FBE2-8348-A1B2-2E266F72052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1" name="Triangle 70">
              <a:extLst>
                <a:ext uri="{FF2B5EF4-FFF2-40B4-BE49-F238E27FC236}">
                  <a16:creationId xmlns:a16="http://schemas.microsoft.com/office/drawing/2014/main" id="{38432FF8-3E8B-3A42-BD4E-BB89440EDA97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E22421BC-AD64-3543-A54C-B232FA64006D}"/>
              </a:ext>
            </a:extLst>
          </p:cNvPr>
          <p:cNvSpPr/>
          <p:nvPr/>
        </p:nvSpPr>
        <p:spPr>
          <a:xfrm>
            <a:off x="9529537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13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7AE63C2-D3B6-3547-976C-EA503673AF94}"/>
              </a:ext>
            </a:extLst>
          </p:cNvPr>
          <p:cNvGrpSpPr/>
          <p:nvPr/>
        </p:nvGrpSpPr>
        <p:grpSpPr>
          <a:xfrm>
            <a:off x="10108192" y="3326346"/>
            <a:ext cx="581270" cy="285684"/>
            <a:chOff x="7978370" y="2289237"/>
            <a:chExt cx="581270" cy="285684"/>
          </a:xfrm>
        </p:grpSpPr>
        <p:sp>
          <p:nvSpPr>
            <p:cNvPr id="74" name="Arc 59">
              <a:extLst>
                <a:ext uri="{FF2B5EF4-FFF2-40B4-BE49-F238E27FC236}">
                  <a16:creationId xmlns:a16="http://schemas.microsoft.com/office/drawing/2014/main" id="{F6B84C92-AF19-6145-A0A2-C9123B5BB3DE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5" name="Triangle 74">
              <a:extLst>
                <a:ext uri="{FF2B5EF4-FFF2-40B4-BE49-F238E27FC236}">
                  <a16:creationId xmlns:a16="http://schemas.microsoft.com/office/drawing/2014/main" id="{A23C9834-B32C-4142-A0A9-9834141C3606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4BFDA83A-0A8B-BF42-8192-8BF132FC9AE3}"/>
              </a:ext>
            </a:extLst>
          </p:cNvPr>
          <p:cNvSpPr/>
          <p:nvPr/>
        </p:nvSpPr>
        <p:spPr>
          <a:xfrm>
            <a:off x="10166548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EA0583-28CC-2F47-9B29-5E703FDFA824}"/>
              </a:ext>
            </a:extLst>
          </p:cNvPr>
          <p:cNvSpPr txBox="1"/>
          <p:nvPr/>
        </p:nvSpPr>
        <p:spPr>
          <a:xfrm>
            <a:off x="676286" y="554824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Cách 1: Đếm tiếp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7398E26-7CD1-0045-B460-3FDEA6AA0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5455" l="694" r="93750">
                        <a14:foregroundMark x1="5556" y1="94805" x2="5556" y2="94805"/>
                        <a14:foregroundMark x1="43750" y1="7792" x2="43750" y2="7792"/>
                        <a14:foregroundMark x1="59028" y1="12338" x2="59028" y2="12338"/>
                        <a14:foregroundMark x1="56944" y1="9091" x2="61806" y2="14286"/>
                        <a14:foregroundMark x1="85417" y1="66883" x2="85417" y2="66883"/>
                        <a14:foregroundMark x1="87500" y1="64935" x2="87500" y2="64935"/>
                        <a14:foregroundMark x1="90972" y1="57792" x2="90972" y2="57792"/>
                        <a14:foregroundMark x1="93750" y1="55844" x2="93750" y2="55844"/>
                        <a14:foregroundMark x1="4861" y1="95455" x2="694" y2="92208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6" y="2958172"/>
            <a:ext cx="1828800" cy="1955800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429A0CB1-2611-D648-9EC3-4A39058BC265}"/>
              </a:ext>
            </a:extLst>
          </p:cNvPr>
          <p:cNvSpPr/>
          <p:nvPr/>
        </p:nvSpPr>
        <p:spPr>
          <a:xfrm>
            <a:off x="3896492" y="4805116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14287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2" grpId="0"/>
      <p:bldP spid="64" grpId="0"/>
      <p:bldP spid="68" grpId="0"/>
      <p:bldP spid="72" grpId="0"/>
      <p:bldP spid="76" grpId="0"/>
      <p:bldP spid="53" grpId="0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996362E-AC8D-6C44-AE86-CDCDA273B179}"/>
              </a:ext>
            </a:extLst>
          </p:cNvPr>
          <p:cNvSpPr/>
          <p:nvPr/>
        </p:nvSpPr>
        <p:spPr>
          <a:xfrm>
            <a:off x="92628" y="377878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874912E-170F-0D4E-911C-97FE924CAF49}"/>
              </a:ext>
            </a:extLst>
          </p:cNvPr>
          <p:cNvSpPr/>
          <p:nvPr/>
        </p:nvSpPr>
        <p:spPr>
          <a:xfrm>
            <a:off x="92628" y="117851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1C6B4DD-D656-EB46-B845-9F273D02678B}"/>
              </a:ext>
            </a:extLst>
          </p:cNvPr>
          <p:cNvGrpSpPr/>
          <p:nvPr/>
        </p:nvGrpSpPr>
        <p:grpSpPr>
          <a:xfrm>
            <a:off x="5676121" y="1485572"/>
            <a:ext cx="3169029" cy="932544"/>
            <a:chOff x="7920713" y="1483110"/>
            <a:chExt cx="3169029" cy="932544"/>
          </a:xfrm>
        </p:grpSpPr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D088AA45-19A0-5F41-A9D1-1F7DD4A127EC}"/>
                </a:ext>
              </a:extLst>
            </p:cNvPr>
            <p:cNvSpPr/>
            <p:nvPr/>
          </p:nvSpPr>
          <p:spPr>
            <a:xfrm>
              <a:off x="7920713" y="1483110"/>
              <a:ext cx="3169029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A90950C-7604-2542-861C-B9A59DE3E8C3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CF6B837A-0569-A74E-82E6-0FE9300D01A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0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2AC445F-646F-C64E-A5CD-A18A37ECC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FBBFE51-B376-2F47-9D30-1F40529DDC58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F9C7D608-85F8-EC44-891A-19B802644AD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0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59592AA-B8E5-D44C-B105-655803CD0E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28F423E4-387D-FD48-A56C-5C4B062B252F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2EBC9EE2-6454-084D-9544-59DE9F57EEED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0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A049E72-D376-CF49-BAC1-B64446A2A4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BFA927C-ACBB-E541-819B-9313B2B0C8B5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7BE5FB15-EA2F-4F46-975A-2D4EDF506FA3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9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A0C452E7-622F-C446-B8C4-A5554CA8A7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0AD5548-ADFE-AF40-8125-0830EDDE3FE3}"/>
              </a:ext>
            </a:extLst>
          </p:cNvPr>
          <p:cNvGrpSpPr/>
          <p:nvPr/>
        </p:nvGrpSpPr>
        <p:grpSpPr>
          <a:xfrm>
            <a:off x="454076" y="1483092"/>
            <a:ext cx="3998795" cy="1845860"/>
            <a:chOff x="2702255" y="1483110"/>
            <a:chExt cx="3998795" cy="1845860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C0A1C5BE-3709-294F-BA63-4BEF8532437C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59B761E-DBDB-F945-B7AA-A5FA5C2BC673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C5CBA81D-DA38-FD4E-885E-C82CBCA69E3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9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1777AA2-20BE-CC4D-BD8E-4485BD3851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478EB1B-79F2-6A43-AD6D-50C4E4A6B8C8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85AE6FA9-8854-2441-84BF-D8BDDFFFD5D1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72EC1C15-A513-E243-B068-45B0641441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037FE14-EB44-034B-B527-BF22B651B239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F6FA776-273A-C843-8864-713772F0645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7CEFED9-C4BB-0D41-B412-8642682367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A5C3D1B-3DDC-8B44-8E4D-3A1C002753CD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A9D09225-D4EF-0544-8B4E-B0C4C81A34E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F0C041E-6DAD-6B45-BF20-45382F2832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50B0C11-7FD9-B549-B396-29939077798A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8116EBCC-C0A9-8C4F-997B-6A2A7899E01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60538549-7628-8A43-B068-A1918D5098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B7E7757-E40E-CE4A-A2BF-21D1131088A0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1B2857E-D4A5-E143-862F-28699FBD49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128F230-C0E3-7540-BF2F-F30BC8EC1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1BD4341-786B-1243-815E-3D7B2CC65774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C200011A-B545-8343-A337-5FF2D5ADD7B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7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768134B-143A-604E-A159-FFE53F6E3D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8B74B58-FD8A-ED46-AC4E-8429E1B6D69F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234D8FBA-7B71-AF44-8E99-B911489568A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7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0C597DA0-BEF1-C741-8AB9-D705AD63A2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B66567B-3D91-2444-ACF2-9AE047F85C50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E4A045E-BED6-FF48-BE54-8ADCAB94C8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7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F5C6170A-C11C-874F-8163-9EDC446AEF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B2E18A5-6A05-534C-A91A-615041132FCA}"/>
              </a:ext>
            </a:extLst>
          </p:cNvPr>
          <p:cNvSpPr txBox="1"/>
          <p:nvPr/>
        </p:nvSpPr>
        <p:spPr>
          <a:xfrm>
            <a:off x="209358" y="301909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Cách 2: Tách số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16DBBC-2AAD-6C4B-8AE2-9DFFA9D15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023" l="9434" r="89623">
                        <a14:foregroundMark x1="9434" y1="20930" x2="67925" y2="0"/>
                        <a14:foregroundMark x1="39623" y1="51163" x2="39623" y2="51163"/>
                        <a14:foregroundMark x1="39623" y1="51744" x2="44340" y2="47093"/>
                        <a14:foregroundMark x1="56604" y1="90698" x2="84906" y2="91860"/>
                        <a14:foregroundMark x1="84906" y1="91279" x2="48113" y2="93023"/>
                        <a14:foregroundMark x1="48113" y1="93023" x2="40566" y2="87209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6221" y="5057739"/>
            <a:ext cx="1177303" cy="191034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964C18FE-1E28-9A4B-9EBE-6132F84ADB32}"/>
              </a:ext>
            </a:extLst>
          </p:cNvPr>
          <p:cNvGrpSpPr/>
          <p:nvPr/>
        </p:nvGrpSpPr>
        <p:grpSpPr>
          <a:xfrm>
            <a:off x="453561" y="1486292"/>
            <a:ext cx="3998795" cy="1845860"/>
            <a:chOff x="2702255" y="1483110"/>
            <a:chExt cx="3998795" cy="184586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2451C8F-CC56-6349-B2EF-1FD1A312AAF0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DDD8D19-8B53-7E41-B60F-1BF80B02828C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E9917F3A-CC9A-A745-BFC1-F207013B22F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8BE1905D-F873-5E42-BC5E-CAF50A9A65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CB0271-70AC-E345-B7B3-ABB47CCCD5ED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90128800-999B-0448-947E-8F8418675A8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A6500770-3626-F744-8113-C879DA6DAE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027E721-2DA4-B648-B1BD-B617556EF1BB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ABA0DE06-364B-8E4C-B29F-DBD32C3B0E10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77F5DA1-EEB2-874F-B87C-699E1A44F9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2CFDDF-5846-CE4C-8DC3-3951337B1BB3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24F1751-76B1-784E-94D2-6F8B83D4911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FC866CF-456B-5645-998D-C97F2839C1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570F5FE-8D01-6942-A1DD-94E6D3CDC785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DF96019-2DDE-1D49-8DED-5FE013F0290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F51B60E-BDBC-D340-8D0B-94F11E75B5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02EB4CA-06DC-0749-98EB-62F41CC93D8C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9D32573-B77C-2444-AF8C-48E24DF81D7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F6FEBB05-E2EC-C14A-BF68-08E4D17B95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C5185A1-BE72-944D-8270-76E2CF5E206D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29E4732-3E6F-D640-A7DD-E53337BA1CD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C54A178A-F256-5348-A864-A577069AAE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B1E702D-9377-D346-969E-AD067E5D94F1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FBE5D0A-9C64-1045-8499-083DAB91B28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3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02C625EE-880E-3343-A15F-3E0C02D1C8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5920C74-9251-B640-B60A-BE35BC692A5D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C312896F-9515-394A-AAE9-46660F6B7F56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3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661EA33-BCC3-B246-8B30-C208F74B85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83B0413-4103-8D42-91FD-4C201E52E1EB}"/>
              </a:ext>
            </a:extLst>
          </p:cNvPr>
          <p:cNvGrpSpPr/>
          <p:nvPr/>
        </p:nvGrpSpPr>
        <p:grpSpPr>
          <a:xfrm>
            <a:off x="4842253" y="1486292"/>
            <a:ext cx="3998795" cy="932544"/>
            <a:chOff x="7090947" y="1483110"/>
            <a:chExt cx="3998795" cy="932544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5D10080-4276-5E49-9F36-17E082A8889A}"/>
                </a:ext>
              </a:extLst>
            </p:cNvPr>
            <p:cNvSpPr/>
            <p:nvPr/>
          </p:nvSpPr>
          <p:spPr>
            <a:xfrm>
              <a:off x="7090947" y="1483110"/>
              <a:ext cx="3998795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E720C91-A868-9740-A4E2-F15780C50B85}"/>
                </a:ext>
              </a:extLst>
            </p:cNvPr>
            <p:cNvGrpSpPr/>
            <p:nvPr/>
          </p:nvGrpSpPr>
          <p:grpSpPr>
            <a:xfrm>
              <a:off x="7256148" y="1639444"/>
              <a:ext cx="618539" cy="611760"/>
              <a:chOff x="1177540" y="481715"/>
              <a:chExt cx="2317638" cy="2247631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616CC736-F502-0647-93AB-39D4D67825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4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7DC6F700-0C16-1B4C-9C20-B07DEB64A7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4DC7D64-DAD8-AA4B-8A12-F9201E801925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9CB18C03-B701-E943-80A5-ED9C11DC0B3A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4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E0B81A6-EA9D-C64C-AE8D-BB1B5AD9C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E5A0CE7-75C0-9E4D-B60B-2D39814F0327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2DE9272-29BC-C047-BE79-64FED137C6C2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4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1AD1E92-30D7-104D-9170-8A11349C8F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9D1F0B8-9E10-6E49-8BB5-1B469D546739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786F7168-5310-1F44-848C-617DCF3C17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5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4724DED-6A98-2449-9D6A-D3E315D405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0B21085-6747-564A-BF04-066D5D1F395D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1D050D9C-9D12-3846-9972-61A1A39F2F45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5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85164AA-7AD3-2A4C-AFAD-63F329DE20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DC5CAE3-6D52-5E4A-9D4B-F2AFCC79005E}"/>
              </a:ext>
            </a:extLst>
          </p:cNvPr>
          <p:cNvCxnSpPr/>
          <p:nvPr/>
        </p:nvCxnSpPr>
        <p:spPr>
          <a:xfrm>
            <a:off x="5707881" y="1486292"/>
            <a:ext cx="0" cy="932544"/>
          </a:xfrm>
          <a:prstGeom prst="line">
            <a:avLst/>
          </a:prstGeom>
          <a:ln w="28575">
            <a:solidFill>
              <a:srgbClr val="59C03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6E6DA4EF-BE53-2D4F-9847-59D17D81A8D3}"/>
              </a:ext>
            </a:extLst>
          </p:cNvPr>
          <p:cNvSpPr/>
          <p:nvPr/>
        </p:nvSpPr>
        <p:spPr>
          <a:xfrm>
            <a:off x="1958860" y="89751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9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421132D-97F3-2846-B70E-BE9B45BB547A}"/>
              </a:ext>
            </a:extLst>
          </p:cNvPr>
          <p:cNvSpPr/>
          <p:nvPr/>
        </p:nvSpPr>
        <p:spPr>
          <a:xfrm>
            <a:off x="6383416" y="89145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5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6EF067C-2C6C-734E-BB37-8A1DBE153306}"/>
              </a:ext>
            </a:extLst>
          </p:cNvPr>
          <p:cNvGrpSpPr/>
          <p:nvPr/>
        </p:nvGrpSpPr>
        <p:grpSpPr>
          <a:xfrm>
            <a:off x="5003250" y="1643648"/>
            <a:ext cx="618539" cy="611760"/>
            <a:chOff x="1177540" y="481715"/>
            <a:chExt cx="2317638" cy="2247631"/>
          </a:xfrm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F065811-0082-C646-B505-171E17AE47BD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5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40064E44-142B-1E4E-95A4-1AD4027E9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BB28386-C5CC-614C-9BEE-D5FACAEA55A8}"/>
              </a:ext>
            </a:extLst>
          </p:cNvPr>
          <p:cNvSpPr/>
          <p:nvPr/>
        </p:nvSpPr>
        <p:spPr>
          <a:xfrm>
            <a:off x="2042606" y="5972909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10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05CCBB4-6CD6-B447-80E4-AF5FA35BD34F}"/>
              </a:ext>
            </a:extLst>
          </p:cNvPr>
          <p:cNvSpPr/>
          <p:nvPr/>
        </p:nvSpPr>
        <p:spPr>
          <a:xfrm>
            <a:off x="6467162" y="596685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021D1BE-F95D-0A4C-868A-D00D6EF0B98C}"/>
              </a:ext>
            </a:extLst>
          </p:cNvPr>
          <p:cNvSpPr/>
          <p:nvPr/>
        </p:nvSpPr>
        <p:spPr>
          <a:xfrm>
            <a:off x="9093784" y="2030961"/>
            <a:ext cx="3383499" cy="165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5 = 1 + 4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+ 1 = 10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+ 4 = 14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90D8F34F-B198-1948-82C7-91CD9E78EE3F}"/>
              </a:ext>
            </a:extLst>
          </p:cNvPr>
          <p:cNvSpPr/>
          <p:nvPr/>
        </p:nvSpPr>
        <p:spPr>
          <a:xfrm>
            <a:off x="9179005" y="4064663"/>
            <a:ext cx="2935175" cy="9235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147681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00169 0.3796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1138 0.376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2.91667E-6 0.3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  <p:bldP spid="60" grpId="0"/>
      <p:bldP spid="61" grpId="0"/>
      <p:bldP spid="109" grpId="0"/>
      <p:bldP spid="110" grpId="0"/>
      <p:bldP spid="111" grpId="0" build="p"/>
      <p:bldP spid="1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2E81DC2-625F-C340-A3A5-0D79C3E5F1B0}"/>
              </a:ext>
            </a:extLst>
          </p:cNvPr>
          <p:cNvGrpSpPr/>
          <p:nvPr/>
        </p:nvGrpSpPr>
        <p:grpSpPr>
          <a:xfrm>
            <a:off x="721428" y="891698"/>
            <a:ext cx="4986198" cy="2470842"/>
            <a:chOff x="701224" y="1320027"/>
            <a:chExt cx="4986198" cy="2581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F67FB1-52D6-574D-9BD5-CC847B060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91" y="1339005"/>
              <a:ext cx="4720531" cy="256202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58C564-DBFB-5448-81B2-4D5456FC4CBC}"/>
                </a:ext>
              </a:extLst>
            </p:cNvPr>
            <p:cNvSpPr txBox="1"/>
            <p:nvPr/>
          </p:nvSpPr>
          <p:spPr>
            <a:xfrm>
              <a:off x="701224" y="1320027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 </a:t>
              </a: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439733D-B823-5240-A7FE-AC91711D3E8E}"/>
              </a:ext>
            </a:extLst>
          </p:cNvPr>
          <p:cNvSpPr/>
          <p:nvPr/>
        </p:nvSpPr>
        <p:spPr>
          <a:xfrm>
            <a:off x="1124427" y="3288494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B435D2-A48E-7848-8F65-AB0F75941066}"/>
              </a:ext>
            </a:extLst>
          </p:cNvPr>
          <p:cNvSpPr/>
          <p:nvPr/>
        </p:nvSpPr>
        <p:spPr>
          <a:xfrm>
            <a:off x="6484376" y="543967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2554332" y="128469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3214527" y="353578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Tính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F8018D-8492-1442-8DE7-31EF1A0669A0}"/>
              </a:ext>
            </a:extLst>
          </p:cNvPr>
          <p:cNvGrpSpPr/>
          <p:nvPr/>
        </p:nvGrpSpPr>
        <p:grpSpPr>
          <a:xfrm>
            <a:off x="6277225" y="3846129"/>
            <a:ext cx="4829098" cy="2585398"/>
            <a:chOff x="707482" y="3920005"/>
            <a:chExt cx="4829098" cy="24436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EDAA4-8D4F-6C42-8A55-9E4C7D6BA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137" y="3920005"/>
              <a:ext cx="4375443" cy="244360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AFC87B-BEB0-8D40-9058-29E1F95D255D}"/>
                </a:ext>
              </a:extLst>
            </p:cNvPr>
            <p:cNvSpPr txBox="1"/>
            <p:nvPr/>
          </p:nvSpPr>
          <p:spPr>
            <a:xfrm>
              <a:off x="707482" y="3920005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b)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5DFF27-D7DB-304E-8DF3-8F94C12A8D06}"/>
              </a:ext>
            </a:extLst>
          </p:cNvPr>
          <p:cNvGrpSpPr/>
          <p:nvPr/>
        </p:nvGrpSpPr>
        <p:grpSpPr>
          <a:xfrm>
            <a:off x="6734147" y="615188"/>
            <a:ext cx="4480598" cy="2927673"/>
            <a:chOff x="6277225" y="784518"/>
            <a:chExt cx="4480598" cy="292767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0E21DE-79FF-4D4E-B353-CE07E983C8F5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6 = 1 + 5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+ 6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977F3F1-3040-6F4D-89FA-F6C7791C57E3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1FAD5ED-FB6E-5645-B85D-F0E4EE3AB368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8080C9E-D833-694E-93FB-D795F9F035C5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EDED4383-1CD2-C34B-85D2-3D694A83E34D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EFACF9B-CB4A-9345-ACD6-DBEB75AEB3FC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1563470-F28B-B24C-9809-D5E2CDF28396}"/>
              </a:ext>
            </a:extLst>
          </p:cNvPr>
          <p:cNvSpPr/>
          <p:nvPr/>
        </p:nvSpPr>
        <p:spPr>
          <a:xfrm>
            <a:off x="7946313" y="131669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8FEAC6B-9189-444B-A98C-933DEEFCA419}"/>
              </a:ext>
            </a:extLst>
          </p:cNvPr>
          <p:cNvSpPr/>
          <p:nvPr/>
        </p:nvSpPr>
        <p:spPr>
          <a:xfrm>
            <a:off x="9359712" y="1316689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FA97D5E-C996-4A45-BF50-79835FB500B7}"/>
              </a:ext>
            </a:extLst>
          </p:cNvPr>
          <p:cNvSpPr/>
          <p:nvPr/>
        </p:nvSpPr>
        <p:spPr>
          <a:xfrm>
            <a:off x="8241213" y="216973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4EF3DEA-F2C7-254C-A45B-791BE36F51FC}"/>
              </a:ext>
            </a:extLst>
          </p:cNvPr>
          <p:cNvSpPr/>
          <p:nvPr/>
        </p:nvSpPr>
        <p:spPr>
          <a:xfrm>
            <a:off x="9595237" y="2169733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8AEB1CE-29EE-0640-B53F-425FE785859A}"/>
              </a:ext>
            </a:extLst>
          </p:cNvPr>
          <p:cNvSpPr/>
          <p:nvPr/>
        </p:nvSpPr>
        <p:spPr>
          <a:xfrm>
            <a:off x="8654400" y="2912072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774D63-A1F4-364D-ACC3-219EAAC81005}"/>
              </a:ext>
            </a:extLst>
          </p:cNvPr>
          <p:cNvGrpSpPr/>
          <p:nvPr/>
        </p:nvGrpSpPr>
        <p:grpSpPr>
          <a:xfrm>
            <a:off x="1374197" y="3473092"/>
            <a:ext cx="4480598" cy="2927673"/>
            <a:chOff x="1374198" y="3376648"/>
            <a:chExt cx="4480598" cy="292767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664D2D8-7D8A-DA4A-BCB2-4AEA5BC0061A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DE4BFD6-150A-9146-9F9D-E4297DF23FE6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6 = 2 + 4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           =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+ 6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244EE8F-F90C-DA4B-9ACA-FC8B099429E6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90BAE3CD-1B86-0B4B-89EF-33206DB5F8F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2EA610E6-AE49-F148-99A5-61AB8B5BC3A6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8E74E329-E61D-E941-8D91-7CE763856A25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577C1017-27D0-994E-AB9B-B5958960A6E1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4E812417-60A0-CA4E-9FC9-C1914CC77CC3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8EEACBF-F906-0549-A3C2-827F408BEF7E}"/>
              </a:ext>
            </a:extLst>
          </p:cNvPr>
          <p:cNvSpPr/>
          <p:nvPr/>
        </p:nvSpPr>
        <p:spPr>
          <a:xfrm>
            <a:off x="2583221" y="417459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30F49E0-D940-B64B-81A4-489A57146CC3}"/>
              </a:ext>
            </a:extLst>
          </p:cNvPr>
          <p:cNvSpPr/>
          <p:nvPr/>
        </p:nvSpPr>
        <p:spPr>
          <a:xfrm>
            <a:off x="3996620" y="4174593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E02071ED-345B-CE46-9B1E-71BC19E58763}"/>
              </a:ext>
            </a:extLst>
          </p:cNvPr>
          <p:cNvSpPr/>
          <p:nvPr/>
        </p:nvSpPr>
        <p:spPr>
          <a:xfrm>
            <a:off x="2878121" y="5027638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106DF76-2AFD-AC45-821B-12A34198A462}"/>
              </a:ext>
            </a:extLst>
          </p:cNvPr>
          <p:cNvSpPr/>
          <p:nvPr/>
        </p:nvSpPr>
        <p:spPr>
          <a:xfrm>
            <a:off x="4232145" y="5027637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203BA87-CB64-8946-91B5-9A16C818028D}"/>
              </a:ext>
            </a:extLst>
          </p:cNvPr>
          <p:cNvSpPr/>
          <p:nvPr/>
        </p:nvSpPr>
        <p:spPr>
          <a:xfrm>
            <a:off x="3291308" y="5769976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0D7B781B-7AFA-0A41-BEC2-E717E6D43406}"/>
              </a:ext>
            </a:extLst>
          </p:cNvPr>
          <p:cNvSpPr/>
          <p:nvPr/>
        </p:nvSpPr>
        <p:spPr>
          <a:xfrm>
            <a:off x="4083418" y="3467843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5038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0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 Tính 9 + 2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2F14E0-17B9-D845-A555-7C22F8CD73E0}"/>
              </a:ext>
            </a:extLst>
          </p:cNvPr>
          <p:cNvGrpSpPr/>
          <p:nvPr/>
        </p:nvGrpSpPr>
        <p:grpSpPr>
          <a:xfrm>
            <a:off x="816102" y="1065936"/>
            <a:ext cx="3586118" cy="693869"/>
            <a:chOff x="816102" y="1234752"/>
            <a:chExt cx="3586118" cy="69386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EEF6048-F3D4-5E4D-90FC-00825A2AB402}"/>
                </a:ext>
              </a:extLst>
            </p:cNvPr>
            <p:cNvSpPr txBox="1"/>
            <p:nvPr/>
          </p:nvSpPr>
          <p:spPr>
            <a:xfrm>
              <a:off x="816102" y="1324387"/>
              <a:ext cx="3488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Đếm tiếp: 9 , 10, 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92AF2162-BB9D-B049-BDA9-3B406AF9340F}"/>
                </a:ext>
              </a:extLst>
            </p:cNvPr>
            <p:cNvSpPr/>
            <p:nvPr/>
          </p:nvSpPr>
          <p:spPr>
            <a:xfrm>
              <a:off x="3628705" y="1234752"/>
              <a:ext cx="773515" cy="6938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CBD3E1FB-3FD7-8142-8BC3-6F59A07FEBEB}"/>
              </a:ext>
            </a:extLst>
          </p:cNvPr>
          <p:cNvSpPr/>
          <p:nvPr/>
        </p:nvSpPr>
        <p:spPr>
          <a:xfrm>
            <a:off x="3627737" y="1062542"/>
            <a:ext cx="773515" cy="6938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F886CAEA-9D50-C646-8FC5-CDAE2B5B5A59}"/>
              </a:ext>
            </a:extLst>
          </p:cNvPr>
          <p:cNvSpPr/>
          <p:nvPr/>
        </p:nvSpPr>
        <p:spPr>
          <a:xfrm>
            <a:off x="7116350" y="832872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rgbClr val="FF0000"/>
                </a:solidFill>
              </a:rPr>
              <a:t>9  +  2  =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DFBB3-5765-9646-8B7C-4F82720D302A}"/>
              </a:ext>
            </a:extLst>
          </p:cNvPr>
          <p:cNvSpPr/>
          <p:nvPr/>
        </p:nvSpPr>
        <p:spPr>
          <a:xfrm>
            <a:off x="8899327" y="1028858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11</a:t>
            </a:r>
            <a:endParaRPr lang="x-none" dirty="0"/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598024E0-66C8-1C41-9AFF-20A181EC0CE3}"/>
              </a:ext>
            </a:extLst>
          </p:cNvPr>
          <p:cNvSpPr/>
          <p:nvPr/>
        </p:nvSpPr>
        <p:spPr>
          <a:xfrm>
            <a:off x="1137667" y="2428133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801DF08-5F3C-0A4B-BD44-DC3BC9A6515A}"/>
              </a:ext>
            </a:extLst>
          </p:cNvPr>
          <p:cNvGrpSpPr/>
          <p:nvPr/>
        </p:nvGrpSpPr>
        <p:grpSpPr>
          <a:xfrm>
            <a:off x="1387438" y="2499354"/>
            <a:ext cx="4480598" cy="2927673"/>
            <a:chOff x="6277225" y="784518"/>
            <a:chExt cx="4480598" cy="2927673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BE3F335-3EF3-D748-9ABB-B29DBA79B619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3 = 1 + 2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+ 3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BD737904-A964-E24E-98C7-306E93E6752F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31729F27-FCEC-E145-9AB2-A42B7C4D3466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8B45EBCF-709C-264F-B8D4-CB09597CA682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4E521CCD-B208-9B46-BDE3-9A8531C2D056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83049230-6C1D-144F-82E1-5757061E245A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AE5C3E41-1C2D-7745-A2CD-F552C8E7071C}"/>
              </a:ext>
            </a:extLst>
          </p:cNvPr>
          <p:cNvSpPr/>
          <p:nvPr/>
        </p:nvSpPr>
        <p:spPr>
          <a:xfrm>
            <a:off x="2599604" y="3200856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8FF26C71-48CD-4948-AE1A-C57568483302}"/>
              </a:ext>
            </a:extLst>
          </p:cNvPr>
          <p:cNvSpPr/>
          <p:nvPr/>
        </p:nvSpPr>
        <p:spPr>
          <a:xfrm>
            <a:off x="4013003" y="3200855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B538BC81-885B-0A4E-86BC-42CE38298DD9}"/>
              </a:ext>
            </a:extLst>
          </p:cNvPr>
          <p:cNvSpPr/>
          <p:nvPr/>
        </p:nvSpPr>
        <p:spPr>
          <a:xfrm>
            <a:off x="2894504" y="405390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244B0FAE-F49D-9844-90FC-51D797F065E1}"/>
              </a:ext>
            </a:extLst>
          </p:cNvPr>
          <p:cNvSpPr/>
          <p:nvPr/>
        </p:nvSpPr>
        <p:spPr>
          <a:xfrm>
            <a:off x="4248528" y="4053899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0432AC74-E78B-6D47-BD50-086EE869E9E7}"/>
              </a:ext>
            </a:extLst>
          </p:cNvPr>
          <p:cNvSpPr/>
          <p:nvPr/>
        </p:nvSpPr>
        <p:spPr>
          <a:xfrm>
            <a:off x="3307691" y="4796238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24F200D6-F4C3-E74B-9B57-2C3DB019AD59}"/>
              </a:ext>
            </a:extLst>
          </p:cNvPr>
          <p:cNvSpPr/>
          <p:nvPr/>
        </p:nvSpPr>
        <p:spPr>
          <a:xfrm>
            <a:off x="6181378" y="2428133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92BA1FB-10ED-6B4A-84D1-ED467B5EE873}"/>
              </a:ext>
            </a:extLst>
          </p:cNvPr>
          <p:cNvGrpSpPr/>
          <p:nvPr/>
        </p:nvGrpSpPr>
        <p:grpSpPr>
          <a:xfrm>
            <a:off x="6436082" y="2483373"/>
            <a:ext cx="4480598" cy="2927673"/>
            <a:chOff x="1374198" y="3376648"/>
            <a:chExt cx="4480598" cy="2927673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AE0C986-E2D3-314D-8665-986F4AB0860B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B6F0671-32E9-EA4F-B67F-9B1F4A6A3D9A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7 = 1 + 4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           =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+ 7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Rounded Rectangle 139">
                <a:extLst>
                  <a:ext uri="{FF2B5EF4-FFF2-40B4-BE49-F238E27FC236}">
                    <a16:creationId xmlns:a16="http://schemas.microsoft.com/office/drawing/2014/main" id="{C4E4AA05-A3CD-074C-AD61-8D3A72B6B69A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1" name="Rounded Rectangle 140">
                <a:extLst>
                  <a:ext uri="{FF2B5EF4-FFF2-40B4-BE49-F238E27FC236}">
                    <a16:creationId xmlns:a16="http://schemas.microsoft.com/office/drawing/2014/main" id="{3AC224AE-587E-D149-9E95-3E0985CE695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2" name="Rounded Rectangle 141">
                <a:extLst>
                  <a:ext uri="{FF2B5EF4-FFF2-40B4-BE49-F238E27FC236}">
                    <a16:creationId xmlns:a16="http://schemas.microsoft.com/office/drawing/2014/main" id="{0738553E-FA4D-3F42-9DE5-4FE4AA227F47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5" name="Rounded Rectangle 154">
                <a:extLst>
                  <a:ext uri="{FF2B5EF4-FFF2-40B4-BE49-F238E27FC236}">
                    <a16:creationId xmlns:a16="http://schemas.microsoft.com/office/drawing/2014/main" id="{EE15840A-F7C2-4142-BD26-731E8CB08128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6" name="Rounded Rectangle 155">
                <a:extLst>
                  <a:ext uri="{FF2B5EF4-FFF2-40B4-BE49-F238E27FC236}">
                    <a16:creationId xmlns:a16="http://schemas.microsoft.com/office/drawing/2014/main" id="{57AF6BD8-ECDB-E44E-88AD-C3BB5034AEA2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id="{392062D4-9E67-B94A-B943-A8460C03430A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EDAF9017-640E-AD41-B56F-1D6D4BB9C7B2}"/>
              </a:ext>
            </a:extLst>
          </p:cNvPr>
          <p:cNvSpPr/>
          <p:nvPr/>
        </p:nvSpPr>
        <p:spPr>
          <a:xfrm>
            <a:off x="7645106" y="3184875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8" name="Rounded Rectangle 157">
            <a:extLst>
              <a:ext uri="{FF2B5EF4-FFF2-40B4-BE49-F238E27FC236}">
                <a16:creationId xmlns:a16="http://schemas.microsoft.com/office/drawing/2014/main" id="{7D6F92F5-AB5B-B249-B30D-8D86761B76FD}"/>
              </a:ext>
            </a:extLst>
          </p:cNvPr>
          <p:cNvSpPr/>
          <p:nvPr/>
        </p:nvSpPr>
        <p:spPr>
          <a:xfrm>
            <a:off x="9058505" y="3184874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05BAA2EC-EC24-FF40-A10A-7B8D731BD05F}"/>
              </a:ext>
            </a:extLst>
          </p:cNvPr>
          <p:cNvSpPr/>
          <p:nvPr/>
        </p:nvSpPr>
        <p:spPr>
          <a:xfrm>
            <a:off x="7940006" y="4037919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721CBB6E-87C8-0B4E-B0B3-C028E1864E24}"/>
              </a:ext>
            </a:extLst>
          </p:cNvPr>
          <p:cNvSpPr/>
          <p:nvPr/>
        </p:nvSpPr>
        <p:spPr>
          <a:xfrm>
            <a:off x="9294030" y="4037918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id="{E74D820C-AAE0-4743-BAD1-EC9B0A7FE811}"/>
              </a:ext>
            </a:extLst>
          </p:cNvPr>
          <p:cNvSpPr/>
          <p:nvPr/>
        </p:nvSpPr>
        <p:spPr>
          <a:xfrm>
            <a:off x="8353193" y="4780257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id="{66DC449A-7186-F94E-B0CD-F2F553849A3F}"/>
              </a:ext>
            </a:extLst>
          </p:cNvPr>
          <p:cNvSpPr/>
          <p:nvPr/>
        </p:nvSpPr>
        <p:spPr>
          <a:xfrm>
            <a:off x="9145303" y="247812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D965E81-6A13-E245-8938-467D51BE7C32}"/>
              </a:ext>
            </a:extLst>
          </p:cNvPr>
          <p:cNvSpPr txBox="1"/>
          <p:nvPr/>
        </p:nvSpPr>
        <p:spPr>
          <a:xfrm>
            <a:off x="842560" y="1839274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b) Tính:</a:t>
            </a: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2292089" y="1734727"/>
            <a:ext cx="2405155" cy="923539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</a:rPr>
              <a:t>9  +  3     </a:t>
            </a: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id="{971783BF-5682-5E4E-BAC5-9B847E555737}"/>
              </a:ext>
            </a:extLst>
          </p:cNvPr>
          <p:cNvSpPr/>
          <p:nvPr/>
        </p:nvSpPr>
        <p:spPr>
          <a:xfrm>
            <a:off x="7404661" y="1748694"/>
            <a:ext cx="2405155" cy="923539"/>
          </a:xfrm>
          <a:prstGeom prst="roundRect">
            <a:avLst/>
          </a:prstGeom>
          <a:solidFill>
            <a:srgbClr val="92D05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</a:rPr>
              <a:t>9  +  7     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5C5BB546-2540-1E42-AE87-F5996228E76D}"/>
              </a:ext>
            </a:extLst>
          </p:cNvPr>
          <p:cNvSpPr/>
          <p:nvPr/>
        </p:nvSpPr>
        <p:spPr>
          <a:xfrm>
            <a:off x="2246938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chemeClr val="tx1"/>
                </a:solidFill>
              </a:rPr>
              <a:t>8  +  3  =     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E6DB105-2352-834D-AD14-12E653F03B74}"/>
              </a:ext>
            </a:extLst>
          </p:cNvPr>
          <p:cNvSpPr/>
          <p:nvPr/>
        </p:nvSpPr>
        <p:spPr>
          <a:xfrm>
            <a:off x="4072445" y="5793027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11</a:t>
            </a:r>
            <a:endParaRPr lang="x-none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496082D-EE66-2842-8B72-BC02B467A5A6}"/>
              </a:ext>
            </a:extLst>
          </p:cNvPr>
          <p:cNvSpPr txBox="1"/>
          <p:nvPr/>
        </p:nvSpPr>
        <p:spPr>
          <a:xfrm>
            <a:off x="871795" y="5845316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c) </a:t>
            </a: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id="{331B015E-334A-CB43-B13C-42E5B35C33E0}"/>
              </a:ext>
            </a:extLst>
          </p:cNvPr>
          <p:cNvSpPr/>
          <p:nvPr/>
        </p:nvSpPr>
        <p:spPr>
          <a:xfrm>
            <a:off x="5422425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chemeClr val="tx1"/>
                </a:solidFill>
              </a:rPr>
              <a:t>8  +  5  =     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F6AE6125-3489-F64D-84A4-66D712DC3FDC}"/>
              </a:ext>
            </a:extLst>
          </p:cNvPr>
          <p:cNvSpPr/>
          <p:nvPr/>
        </p:nvSpPr>
        <p:spPr>
          <a:xfrm>
            <a:off x="7247932" y="5793027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13</a:t>
            </a:r>
            <a:endParaRPr lang="x-none" dirty="0"/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id="{DE9AFB7E-F9F2-504C-94D1-41A39D057DB5}"/>
              </a:ext>
            </a:extLst>
          </p:cNvPr>
          <p:cNvSpPr/>
          <p:nvPr/>
        </p:nvSpPr>
        <p:spPr>
          <a:xfrm>
            <a:off x="8341136" y="5641958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chemeClr val="tx1"/>
                </a:solidFill>
              </a:rPr>
              <a:t>9  +  4  =     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B126AFC0-A83E-8F47-BD20-3BE7C874F402}"/>
              </a:ext>
            </a:extLst>
          </p:cNvPr>
          <p:cNvSpPr/>
          <p:nvPr/>
        </p:nvSpPr>
        <p:spPr>
          <a:xfrm>
            <a:off x="10166643" y="577414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13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4945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2" grpId="0" animBg="1"/>
      <p:bldP spid="11" grpId="0"/>
      <p:bldP spid="85" grpId="0" animBg="1"/>
      <p:bldP spid="93" grpId="0" animBg="1"/>
      <p:bldP spid="94" grpId="0" animBg="1"/>
      <p:bldP spid="132" grpId="0" animBg="1"/>
      <p:bldP spid="133" grpId="0" animBg="1"/>
      <p:bldP spid="134" grpId="0" animBg="1"/>
      <p:bldP spid="135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/>
      <p:bldP spid="164" grpId="0" animBg="1"/>
      <p:bldP spid="165" grpId="0" animBg="1"/>
      <p:bldP spid="166" grpId="0" animBg="1"/>
      <p:bldP spid="167" grpId="0"/>
      <p:bldP spid="168" grpId="0"/>
      <p:bldP spid="169" grpId="0" animBg="1"/>
      <p:bldP spid="170" grpId="0"/>
      <p:bldP spid="171" grpId="0" animBg="1"/>
      <p:bldP spid="17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Office PowerPoint</Application>
  <PresentationFormat>Widescreen</PresentationFormat>
  <Paragraphs>104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2024-09-29T08:49:34Z</dcterms:created>
  <dcterms:modified xsi:type="dcterms:W3CDTF">2024-09-29T08:50:14Z</dcterms:modified>
</cp:coreProperties>
</file>