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37" r:id="rId2"/>
    <p:sldMasterId id="2147483861" r:id="rId3"/>
    <p:sldMasterId id="2147483914" r:id="rId4"/>
  </p:sldMasterIdLst>
  <p:notesMasterIdLst>
    <p:notesMasterId r:id="rId28"/>
  </p:notesMasterIdLst>
  <p:sldIdLst>
    <p:sldId id="319" r:id="rId5"/>
    <p:sldId id="320" r:id="rId6"/>
    <p:sldId id="257" r:id="rId7"/>
    <p:sldId id="259" r:id="rId8"/>
    <p:sldId id="260" r:id="rId9"/>
    <p:sldId id="262" r:id="rId10"/>
    <p:sldId id="258" r:id="rId11"/>
    <p:sldId id="265" r:id="rId12"/>
    <p:sldId id="269" r:id="rId13"/>
    <p:sldId id="283" r:id="rId14"/>
    <p:sldId id="266" r:id="rId15"/>
    <p:sldId id="273" r:id="rId16"/>
    <p:sldId id="270" r:id="rId17"/>
    <p:sldId id="284" r:id="rId18"/>
    <p:sldId id="272" r:id="rId19"/>
    <p:sldId id="274" r:id="rId20"/>
    <p:sldId id="275" r:id="rId21"/>
    <p:sldId id="276" r:id="rId22"/>
    <p:sldId id="277" r:id="rId23"/>
    <p:sldId id="285" r:id="rId24"/>
    <p:sldId id="279" r:id="rId25"/>
    <p:sldId id="286" r:id="rId26"/>
    <p:sldId id="28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04CE"/>
    <a:srgbClr val="8124FC"/>
    <a:srgbClr val="003964"/>
    <a:srgbClr val="3021EF"/>
    <a:srgbClr val="CC12A0"/>
    <a:srgbClr val="34C9EC"/>
    <a:srgbClr val="197549"/>
    <a:srgbClr val="55BB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65" autoAdjust="0"/>
    <p:restoredTop sz="94660"/>
  </p:normalViewPr>
  <p:slideViewPr>
    <p:cSldViewPr snapToGrid="0">
      <p:cViewPr varScale="1">
        <p:scale>
          <a:sx n="80" d="100"/>
          <a:sy n="80" d="100"/>
        </p:scale>
        <p:origin x="40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1-02T20:21:03.222" idx="1">
    <p:pos x="3753" y="1527"/>
    <p:text>GAME ĐƯỢC CHIA SẺ MIỄN PHÍ BỞI NK POWERSKILLS, CẤM BUỒN BÁN, CẤM REUP</p:text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051463-38AD-44D0-82E0-22F178E5D11E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505E7F-62A9-4701-BFC2-BAF91B980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75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>
              <a:latin typeface="Arial" pitchFamily="34" charset="0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D97009FF-A136-41AE-9ADB-3AF6772504E4}" type="slidenum">
              <a:rPr lang="en-US" altLang="en-US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31422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05E7F-62A9-4701-BFC2-BAF91B9808F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7078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05E7F-62A9-4701-BFC2-BAF91B9808F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469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05E7F-62A9-4701-BFC2-BAF91B9808F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699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05E7F-62A9-4701-BFC2-BAF91B9808F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993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05E7F-62A9-4701-BFC2-BAF91B9808F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9453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05E7F-62A9-4701-BFC2-BAF91B9808F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6522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05E7F-62A9-4701-BFC2-BAF91B9808F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266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05E7F-62A9-4701-BFC2-BAF91B9808F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1042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05E7F-62A9-4701-BFC2-BAF91B9808F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3582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05E7F-62A9-4701-BFC2-BAF91B9808F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259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153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4D79-588C-414F-9935-D85D26666345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273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4D79-588C-414F-9935-D85D26666345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619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4D79-588C-414F-9935-D85D26666345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226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4D79-588C-414F-9935-D85D26666345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5538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4D79-588C-414F-9935-D85D26666345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803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929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635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851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073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921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70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806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74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95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849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45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067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030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737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107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227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364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468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712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78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736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730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126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451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001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96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4D79-588C-414F-9935-D85D26666345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8916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566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4D79-588C-414F-9935-D85D26666345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77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4D79-588C-414F-9935-D85D26666345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5444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4D79-588C-414F-9935-D85D26666345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426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4D79-588C-414F-9935-D85D26666345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3142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4D79-588C-414F-9935-D85D26666345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830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77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301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223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43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649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252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272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995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723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086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938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487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651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4D79-588C-414F-9935-D85D26666345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701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4D79-588C-414F-9935-D85D26666345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7625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4D79-588C-414F-9935-D85D26666345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811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697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4D79-588C-414F-9935-D85D26666345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8600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4D79-588C-414F-9935-D85D26666345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49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217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056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507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11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512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8" name="图片 7" descr="444"/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0" y="0"/>
            <a:ext cx="12208511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142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09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49" r:id="rId17"/>
    <p:sldLayoutId id="2147483750" r:id="rId18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208511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414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6D54D79-588C-414F-9935-D85D26666345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3" name="图片 7" descr="444"/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0" y="0"/>
            <a:ext cx="12208511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0952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  <p:sldLayoutId id="2147483873" r:id="rId12"/>
    <p:sldLayoutId id="2147483874" r:id="rId13"/>
    <p:sldLayoutId id="2147483875" r:id="rId14"/>
    <p:sldLayoutId id="2147483876" r:id="rId15"/>
    <p:sldLayoutId id="2147483877" r:id="rId16"/>
    <p:sldLayoutId id="2147483878" r:id="rId17"/>
    <p:sldLayoutId id="2147483879" r:id="rId18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8" name="图片 7" descr="444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0" y="0"/>
            <a:ext cx="12208511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69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  <p:sldLayoutId id="2147483926" r:id="rId12"/>
    <p:sldLayoutId id="2147483927" r:id="rId13"/>
    <p:sldLayoutId id="2147483928" r:id="rId14"/>
    <p:sldLayoutId id="2147483929" r:id="rId15"/>
    <p:sldLayoutId id="2147483930" r:id="rId16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7.xml"/><Relationship Id="rId6" Type="http://schemas.microsoft.com/office/2007/relationships/hdphoto" Target="../media/hdphoto9.wdp"/><Relationship Id="rId5" Type="http://schemas.openxmlformats.org/officeDocument/2006/relationships/image" Target="../media/image21.png"/><Relationship Id="rId4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7.xml"/><Relationship Id="rId5" Type="http://schemas.microsoft.com/office/2007/relationships/hdphoto" Target="../media/hdphoto9.wdp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6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7.xml"/><Relationship Id="rId5" Type="http://schemas.microsoft.com/office/2007/relationships/hdphoto" Target="../media/hdphoto9.wdp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7.xml"/><Relationship Id="rId5" Type="http://schemas.microsoft.com/office/2007/relationships/hdphoto" Target="../media/hdphoto9.wdp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microsoft.com/office/2007/relationships/hdphoto" Target="../media/hdphoto5.wdp"/><Relationship Id="rId2" Type="http://schemas.openxmlformats.org/officeDocument/2006/relationships/notesSlide" Target="../notesSlides/notesSlide2.xml"/><Relationship Id="rId16" Type="http://schemas.microsoft.com/office/2007/relationships/hdphoto" Target="../media/hdphoto7.wdp"/><Relationship Id="rId1" Type="http://schemas.openxmlformats.org/officeDocument/2006/relationships/slideLayout" Target="../slideLayouts/slideLayout36.xml"/><Relationship Id="rId6" Type="http://schemas.microsoft.com/office/2007/relationships/hdphoto" Target="../media/hdphoto2.wdp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.png"/><Relationship Id="rId14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audio" Target="../media/audio2.wav"/><Relationship Id="rId7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9.jpeg"/><Relationship Id="rId5" Type="http://schemas.microsoft.com/office/2007/relationships/hdphoto" Target="../media/hdphoto1.wdp"/><Relationship Id="rId10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audio" Target="../media/audio2.wav"/><Relationship Id="rId7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microsoft.com/office/2007/relationships/hdphoto" Target="../media/hdphoto1.wdp"/><Relationship Id="rId11" Type="http://schemas.openxmlformats.org/officeDocument/2006/relationships/image" Target="../media/image12.png"/><Relationship Id="rId5" Type="http://schemas.openxmlformats.org/officeDocument/2006/relationships/image" Target="../media/image2.png"/><Relationship Id="rId10" Type="http://schemas.openxmlformats.org/officeDocument/2006/relationships/slide" Target="slide7.xml"/><Relationship Id="rId4" Type="http://schemas.openxmlformats.org/officeDocument/2006/relationships/image" Target="../media/image13.png"/><Relationship Id="rId9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audio" Target="../media/audio2.wav"/><Relationship Id="rId7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microsoft.com/office/2007/relationships/hdphoto" Target="../media/hdphoto1.wdp"/><Relationship Id="rId11" Type="http://schemas.openxmlformats.org/officeDocument/2006/relationships/image" Target="../media/image12.png"/><Relationship Id="rId5" Type="http://schemas.openxmlformats.org/officeDocument/2006/relationships/image" Target="../media/image2.png"/><Relationship Id="rId10" Type="http://schemas.openxmlformats.org/officeDocument/2006/relationships/slide" Target="slide7.xml"/><Relationship Id="rId4" Type="http://schemas.openxmlformats.org/officeDocument/2006/relationships/image" Target="../media/image13.png"/><Relationship Id="rId9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5.wdp"/><Relationship Id="rId18" Type="http://schemas.openxmlformats.org/officeDocument/2006/relationships/slide" Target="slide6.xml"/><Relationship Id="rId3" Type="http://schemas.openxmlformats.org/officeDocument/2006/relationships/audio" Target="../media/audio4.wav"/><Relationship Id="rId21" Type="http://schemas.openxmlformats.org/officeDocument/2006/relationships/image" Target="../media/image17.gif"/><Relationship Id="rId7" Type="http://schemas.microsoft.com/office/2007/relationships/hdphoto" Target="../media/hdphoto2.wdp"/><Relationship Id="rId12" Type="http://schemas.openxmlformats.org/officeDocument/2006/relationships/image" Target="../media/image6.png"/><Relationship Id="rId17" Type="http://schemas.openxmlformats.org/officeDocument/2006/relationships/image" Target="../media/image15.png"/><Relationship Id="rId2" Type="http://schemas.openxmlformats.org/officeDocument/2006/relationships/audio" Target="../media/audio3.wav"/><Relationship Id="rId16" Type="http://schemas.openxmlformats.org/officeDocument/2006/relationships/slide" Target="slide5.xml"/><Relationship Id="rId20" Type="http://schemas.openxmlformats.org/officeDocument/2006/relationships/hyperlink" Target="https://www.facebook.com/nkpowerskills" TargetMode="Externa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openxmlformats.org/officeDocument/2006/relationships/image" Target="../media/image14.png"/><Relationship Id="rId23" Type="http://schemas.openxmlformats.org/officeDocument/2006/relationships/comments" Target="../comments/comment1.xml"/><Relationship Id="rId10" Type="http://schemas.openxmlformats.org/officeDocument/2006/relationships/image" Target="../media/image5.png"/><Relationship Id="rId19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microsoft.com/office/2007/relationships/hdphoto" Target="../media/hdphoto3.wdp"/><Relationship Id="rId14" Type="http://schemas.openxmlformats.org/officeDocument/2006/relationships/slide" Target="slide4.xml"/><Relationship Id="rId22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WordArt 4"/>
          <p:cNvSpPr>
            <a:spLocks noChangeArrowheads="1" noChangeShapeType="1" noTextEdit="1"/>
          </p:cNvSpPr>
          <p:nvPr/>
        </p:nvSpPr>
        <p:spPr bwMode="auto">
          <a:xfrm>
            <a:off x="2741530" y="1586574"/>
            <a:ext cx="5279766" cy="2704103"/>
          </a:xfrm>
          <a:prstGeom prst="rect">
            <a:avLst/>
          </a:prstGeom>
          <a:noFill/>
          <a:ln>
            <a:noFill/>
          </a:ln>
        </p:spPr>
        <p:txBody>
          <a:bodyPr spcFirstLastPara="1" wrap="none" fromWordArt="1">
            <a:prstTxWarp prst="textArchUp">
              <a:avLst>
                <a:gd name="adj" fmla="val 10667453"/>
              </a:avLst>
            </a:prstTxWarp>
          </a:bodyPr>
          <a:lstStyle/>
          <a:p>
            <a:pPr algn="ctr"/>
            <a:r>
              <a:rPr lang="en-US" sz="4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TRẢI NGHIỆM LỚP 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77483" y="3079376"/>
            <a:ext cx="46078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3964"/>
                </a:solidFill>
              </a:rPr>
              <a:t>Chủ</a:t>
            </a:r>
            <a:r>
              <a:rPr lang="en-US" sz="3200" b="1" dirty="0">
                <a:solidFill>
                  <a:srgbClr val="003964"/>
                </a:solidFill>
              </a:rPr>
              <a:t> </a:t>
            </a:r>
            <a:r>
              <a:rPr lang="en-US" sz="3200" b="1" dirty="0" err="1">
                <a:solidFill>
                  <a:srgbClr val="003964"/>
                </a:solidFill>
              </a:rPr>
              <a:t>đề</a:t>
            </a:r>
            <a:r>
              <a:rPr lang="en-US" sz="3200" b="1" dirty="0">
                <a:solidFill>
                  <a:srgbClr val="003964"/>
                </a:solidFill>
              </a:rPr>
              <a:t> 1 – </a:t>
            </a:r>
            <a:r>
              <a:rPr lang="en-US" sz="3200" b="1" dirty="0" err="1">
                <a:solidFill>
                  <a:srgbClr val="003964"/>
                </a:solidFill>
              </a:rPr>
              <a:t>Bài</a:t>
            </a:r>
            <a:r>
              <a:rPr lang="en-US" sz="3200" b="1" dirty="0">
                <a:solidFill>
                  <a:srgbClr val="003964"/>
                </a:solidFill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9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752139" y="2279375"/>
            <a:ext cx="6604512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Khởi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động</a:t>
            </a:r>
            <a:endParaRPr lang="en-US" sz="7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037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975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A64289A-C557-44E2-82A3-9EF4A594DA7F}"/>
              </a:ext>
            </a:extLst>
          </p:cNvPr>
          <p:cNvSpPr/>
          <p:nvPr/>
        </p:nvSpPr>
        <p:spPr>
          <a:xfrm>
            <a:off x="2330245" y="52071"/>
            <a:ext cx="7918655" cy="77597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/>
              <a:t>Chơi</a:t>
            </a:r>
            <a:r>
              <a:rPr lang="en-US" sz="3200" b="1" dirty="0"/>
              <a:t> </a:t>
            </a:r>
            <a:r>
              <a:rPr lang="en-US" sz="3200" b="1" dirty="0" err="1"/>
              <a:t>trò</a:t>
            </a:r>
            <a:r>
              <a:rPr lang="en-US" sz="3200" b="1" dirty="0"/>
              <a:t> </a:t>
            </a:r>
            <a:r>
              <a:rPr lang="en-US" sz="3200" b="1" dirty="0" err="1"/>
              <a:t>chơi</a:t>
            </a:r>
            <a:r>
              <a:rPr lang="en-US" sz="3200" b="1" dirty="0"/>
              <a:t>: </a:t>
            </a:r>
            <a:r>
              <a:rPr lang="en-US" sz="3200" b="1" dirty="0" err="1"/>
              <a:t>Máy</a:t>
            </a:r>
            <a:r>
              <a:rPr lang="en-US" sz="3200" b="1" dirty="0"/>
              <a:t> </a:t>
            </a:r>
            <a:r>
              <a:rPr lang="en-US" sz="3200" b="1" dirty="0" err="1"/>
              <a:t>ảnh</a:t>
            </a:r>
            <a:r>
              <a:rPr lang="en-US" sz="3200" b="1" dirty="0"/>
              <a:t> </a:t>
            </a:r>
            <a:r>
              <a:rPr lang="en-US" sz="3200" b="1" dirty="0" err="1"/>
              <a:t>thân</a:t>
            </a:r>
            <a:r>
              <a:rPr lang="en-US" sz="3200" b="1" dirty="0"/>
              <a:t> </a:t>
            </a:r>
            <a:r>
              <a:rPr lang="en-US" sz="3200" b="1" dirty="0" err="1"/>
              <a:t>thiện</a:t>
            </a:r>
            <a:endParaRPr lang="en-US" sz="3200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AEA1E44-2257-42E0-909A-71D82BCC06A1}"/>
              </a:ext>
            </a:extLst>
          </p:cNvPr>
          <p:cNvSpPr/>
          <p:nvPr/>
        </p:nvSpPr>
        <p:spPr>
          <a:xfrm>
            <a:off x="0" y="997527"/>
            <a:ext cx="8362949" cy="586047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u="sng" dirty="0" err="1">
                <a:cs typeface="Arial" panose="020B0604020202020204" pitchFamily="34" charset="0"/>
              </a:rPr>
              <a:t>Cách</a:t>
            </a:r>
            <a:r>
              <a:rPr lang="en-US" sz="2800" b="1" u="sng" dirty="0">
                <a:cs typeface="Arial" panose="020B0604020202020204" pitchFamily="34" charset="0"/>
              </a:rPr>
              <a:t> </a:t>
            </a:r>
            <a:r>
              <a:rPr lang="en-US" sz="2800" b="1" u="sng" dirty="0" err="1">
                <a:cs typeface="Arial" panose="020B0604020202020204" pitchFamily="34" charset="0"/>
              </a:rPr>
              <a:t>thức</a:t>
            </a:r>
            <a:r>
              <a:rPr lang="en-US" sz="2800" b="1" u="sng" dirty="0">
                <a:cs typeface="Arial" panose="020B0604020202020204" pitchFamily="34" charset="0"/>
              </a:rPr>
              <a:t> </a:t>
            </a:r>
            <a:r>
              <a:rPr lang="en-US" sz="2800" b="1" u="sng" dirty="0" err="1">
                <a:cs typeface="Arial" panose="020B0604020202020204" pitchFamily="34" charset="0"/>
              </a:rPr>
              <a:t>chơi</a:t>
            </a:r>
            <a:r>
              <a:rPr lang="en-US" sz="2800" b="1" u="sng" dirty="0"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cs typeface="Arial" panose="020B0604020202020204" pitchFamily="34" charset="0"/>
              </a:rPr>
              <a:t>    - </a:t>
            </a:r>
            <a:r>
              <a:rPr lang="en-US" sz="2800" dirty="0" err="1">
                <a:cs typeface="Arial" panose="020B0604020202020204" pitchFamily="34" charset="0"/>
              </a:rPr>
              <a:t>Các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em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hãy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chụp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ảnh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cho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người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thân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và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ngược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lại</a:t>
            </a:r>
            <a:r>
              <a:rPr lang="en-US" sz="2800" dirty="0"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cs typeface="Arial" panose="020B0604020202020204" pitchFamily="34" charset="0"/>
              </a:rPr>
              <a:t>    - </a:t>
            </a:r>
            <a:r>
              <a:rPr lang="en-US" sz="2800" dirty="0" err="1">
                <a:cs typeface="Arial" panose="020B0604020202020204" pitchFamily="34" charset="0"/>
              </a:rPr>
              <a:t>Trước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khi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chụp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nên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vi-VN" sz="2800" dirty="0">
                <a:cs typeface="Arial" panose="020B0604020202020204" pitchFamily="34" charset="0"/>
              </a:rPr>
              <a:t>sửa soạn quần áo, đầu tóc</a:t>
            </a:r>
            <a:r>
              <a:rPr lang="en-US" sz="2800" dirty="0">
                <a:cs typeface="Arial" panose="020B0604020202020204" pitchFamily="34" charset="0"/>
              </a:rPr>
              <a:t>. </a:t>
            </a:r>
            <a:r>
              <a:rPr lang="en-US" sz="2800" dirty="0" err="1">
                <a:cs typeface="Arial" panose="020B0604020202020204" pitchFamily="34" charset="0"/>
              </a:rPr>
              <a:t>Sau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đó</a:t>
            </a:r>
            <a:r>
              <a:rPr lang="vi-VN" sz="2800" dirty="0">
                <a:cs typeface="Arial" panose="020B0604020202020204" pitchFamily="34" charset="0"/>
              </a:rPr>
              <a:t> làm động tác chụp ảnh mình bằng cách đặt ngón tay trỏ và ngón tay cái ghép vào nhau thành hình vuông mô phỏng chiếc máy ảnh.</a:t>
            </a:r>
            <a:endParaRPr lang="en-US" sz="2800" dirty="0"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cs typeface="Arial" panose="020B0604020202020204" pitchFamily="34" charset="0"/>
              </a:rPr>
              <a:t>    - </a:t>
            </a:r>
            <a:r>
              <a:rPr lang="vi-VN" sz="2800" dirty="0">
                <a:cs typeface="Arial" panose="020B0604020202020204" pitchFamily="34" charset="0"/>
              </a:rPr>
              <a:t>Mỗi lần chụp, </a:t>
            </a:r>
            <a:r>
              <a:rPr lang="en-US" sz="2800" dirty="0" err="1">
                <a:cs typeface="Arial" panose="020B0604020202020204" pitchFamily="34" charset="0"/>
              </a:rPr>
              <a:t>các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em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vi-VN" sz="2800" dirty="0">
                <a:cs typeface="Arial" panose="020B0604020202020204" pitchFamily="34" charset="0"/>
              </a:rPr>
              <a:t>hô: “Chuẩn bị! Cười! Xoạch!”.</a:t>
            </a:r>
            <a:r>
              <a:rPr lang="en-US" sz="2800" dirty="0">
                <a:cs typeface="Arial" panose="020B0604020202020204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8C0012-BF93-4CE8-8B02-F0A54A735B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00" y="2169160"/>
            <a:ext cx="3619500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77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A64289A-C557-44E2-82A3-9EF4A594DA7F}"/>
              </a:ext>
            </a:extLst>
          </p:cNvPr>
          <p:cNvSpPr/>
          <p:nvPr/>
        </p:nvSpPr>
        <p:spPr>
          <a:xfrm>
            <a:off x="0" y="1918970"/>
            <a:ext cx="12191999" cy="92392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Nêu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những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/>
              </a:rPr>
              <a:t>biểu</a:t>
            </a:r>
            <a:r>
              <a:rPr lang="en-US" sz="3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/>
              </a:rPr>
              <a:t>hiện</a:t>
            </a:r>
            <a:r>
              <a:rPr lang="en-US" sz="3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/>
              </a:rPr>
              <a:t>thân</a:t>
            </a:r>
            <a:r>
              <a:rPr lang="en-US" sz="3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/>
              </a:rPr>
              <a:t>thiện</a:t>
            </a:r>
            <a:r>
              <a:rPr lang="en-US" sz="3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/>
              </a:rPr>
              <a:t>tươi</a:t>
            </a:r>
            <a:r>
              <a:rPr lang="en-US" sz="3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/>
              </a:rPr>
              <a:t>vui</a:t>
            </a:r>
            <a:r>
              <a:rPr lang="en-US" sz="3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/>
              </a:rPr>
              <a:t>của</a:t>
            </a:r>
            <a:r>
              <a:rPr lang="en-US" sz="3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/>
              </a:rPr>
              <a:t>các</a:t>
            </a:r>
            <a:r>
              <a:rPr lang="en-US" sz="3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/>
              </a:rPr>
              <a:t>bạn</a:t>
            </a:r>
            <a:r>
              <a:rPr lang="en-US" sz="3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/>
              </a:rPr>
              <a:t>trong</a:t>
            </a:r>
            <a:r>
              <a:rPr lang="en-US" sz="3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/>
              </a:rPr>
              <a:t>tranh</a:t>
            </a:r>
            <a:r>
              <a:rPr lang="en-US" sz="3600" dirty="0">
                <a:solidFill>
                  <a:prstClr val="white"/>
                </a:solidFill>
                <a:latin typeface="Calibri" panose="020F0502020204030204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DAAAEC-9A30-4790-8432-499675804A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76245"/>
            <a:ext cx="12192000" cy="3881755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1978C494-5143-40CF-A42F-2BB6D592090C}"/>
              </a:ext>
            </a:extLst>
          </p:cNvPr>
          <p:cNvSpPr/>
          <p:nvPr/>
        </p:nvSpPr>
        <p:spPr>
          <a:xfrm>
            <a:off x="847724" y="0"/>
            <a:ext cx="10572750" cy="178562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/>
              <a:t>“</a:t>
            </a:r>
            <a:r>
              <a:rPr lang="en-US" sz="3200" dirty="0"/>
              <a:t>N</a:t>
            </a:r>
            <a:r>
              <a:rPr lang="vi-VN" sz="3200" dirty="0"/>
              <a:t>gười mẫu ảnh”: Khi được chụp ảnh, em muốn gương mặt mình thế nào?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4433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7D53A8C9-646D-4270-BF22-2E2744056403}"/>
              </a:ext>
            </a:extLst>
          </p:cNvPr>
          <p:cNvSpPr/>
          <p:nvPr/>
        </p:nvSpPr>
        <p:spPr>
          <a:xfrm>
            <a:off x="171450" y="285750"/>
            <a:ext cx="11887200" cy="619125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u="sng" dirty="0" err="1">
                <a:solidFill>
                  <a:srgbClr val="002060"/>
                </a:solidFill>
              </a:rPr>
              <a:t>Kết</a:t>
            </a:r>
            <a:r>
              <a:rPr lang="en-US" sz="4400" b="1" u="sng" dirty="0">
                <a:solidFill>
                  <a:srgbClr val="002060"/>
                </a:solidFill>
              </a:rPr>
              <a:t> </a:t>
            </a:r>
            <a:r>
              <a:rPr lang="en-US" sz="4400" b="1" u="sng" dirty="0" err="1">
                <a:solidFill>
                  <a:srgbClr val="002060"/>
                </a:solidFill>
              </a:rPr>
              <a:t>luận</a:t>
            </a:r>
            <a:r>
              <a:rPr lang="vi-VN" sz="4400" b="1" u="sng" dirty="0">
                <a:solidFill>
                  <a:srgbClr val="002060"/>
                </a:solidFill>
              </a:rPr>
              <a:t>:</a:t>
            </a:r>
            <a:endParaRPr lang="en-US" sz="4400" b="1" u="sng" dirty="0">
              <a:solidFill>
                <a:srgbClr val="002060"/>
              </a:solidFill>
            </a:endParaRPr>
          </a:p>
          <a:p>
            <a:pPr algn="ctr"/>
            <a:r>
              <a:rPr lang="vi-VN" sz="4400" b="1" dirty="0">
                <a:solidFill>
                  <a:srgbClr val="002060"/>
                </a:solidFill>
              </a:rPr>
              <a:t> </a:t>
            </a:r>
            <a:r>
              <a:rPr lang="vi-VN" sz="4400" dirty="0">
                <a:solidFill>
                  <a:srgbClr val="002060"/>
                </a:solidFill>
              </a:rPr>
              <a:t>Hình ảnh tươi vui, thân thiện của mình là hình ảnh chúng ta luôn muốn lưu lại</a:t>
            </a:r>
            <a:r>
              <a:rPr lang="en-US" sz="4400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0112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109590" y="2279375"/>
            <a:ext cx="6247061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Khám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phá</a:t>
            </a:r>
            <a:endParaRPr lang="en-US" sz="7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796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430D2E-3F87-4686-B30A-99848F9AD9DB}"/>
              </a:ext>
            </a:extLst>
          </p:cNvPr>
          <p:cNvSpPr txBox="1"/>
          <p:nvPr/>
        </p:nvSpPr>
        <p:spPr>
          <a:xfrm>
            <a:off x="0" y="209550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   </a:t>
            </a:r>
            <a:r>
              <a:rPr lang="vi-VN" sz="4400" b="1" dirty="0">
                <a:solidFill>
                  <a:srgbClr val="0070C0"/>
                </a:solidFill>
              </a:rPr>
              <a:t>Ra đường, khi gặp hàng xóm, bạn bè,</a:t>
            </a: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vi-VN" sz="4400" b="1" dirty="0">
                <a:solidFill>
                  <a:srgbClr val="0070C0"/>
                </a:solidFill>
              </a:rPr>
              <a:t>em mỉm cười ha</a:t>
            </a:r>
            <a:r>
              <a:rPr lang="en-US" sz="4400" b="1" dirty="0">
                <a:solidFill>
                  <a:srgbClr val="0070C0"/>
                </a:solidFill>
              </a:rPr>
              <a:t>y </a:t>
            </a:r>
            <a:r>
              <a:rPr lang="vi-VN" sz="4400" b="1" dirty="0">
                <a:solidFill>
                  <a:srgbClr val="0070C0"/>
                </a:solidFill>
              </a:rPr>
              <a:t>nhăn mặt? </a:t>
            </a:r>
            <a:endParaRPr lang="en-US" sz="4400" b="1" dirty="0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5EB271-5E41-4992-836E-34F908F18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54252"/>
            <a:ext cx="12192000" cy="510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62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430D2E-3F87-4686-B30A-99848F9AD9DB}"/>
              </a:ext>
            </a:extLst>
          </p:cNvPr>
          <p:cNvSpPr txBox="1"/>
          <p:nvPr/>
        </p:nvSpPr>
        <p:spPr>
          <a:xfrm>
            <a:off x="0" y="92281"/>
            <a:ext cx="1217533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srgbClr val="0070C0"/>
                </a:solidFill>
              </a:rPr>
              <a:t>    </a:t>
            </a:r>
            <a:r>
              <a:rPr lang="vi-VN" sz="4400" b="1" dirty="0">
                <a:solidFill>
                  <a:srgbClr val="0070C0"/>
                </a:solidFill>
              </a:rPr>
              <a:t>Theo các em, người vui vẻ là người thế nào, thường hay làm gì?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671F73-1EF2-4691-8615-0E7A3CE3E9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12594"/>
            <a:ext cx="3504008" cy="402530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1B99D10-0E18-4880-9347-BEC1F8535010}"/>
              </a:ext>
            </a:extLst>
          </p:cNvPr>
          <p:cNvSpPr/>
          <p:nvPr/>
        </p:nvSpPr>
        <p:spPr>
          <a:xfrm>
            <a:off x="266700" y="5957886"/>
            <a:ext cx="2952750" cy="6000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Hay </a:t>
            </a:r>
            <a:r>
              <a:rPr lang="en-US" sz="3600" dirty="0" err="1"/>
              <a:t>cười</a:t>
            </a:r>
            <a:endParaRPr lang="en-US" sz="3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BE9722-E42D-488B-AA1B-9E142BBB1A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1329" y="1648531"/>
            <a:ext cx="3848099" cy="3989371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9B47B12-FC86-4531-A22A-7B1CAC4F63DA}"/>
              </a:ext>
            </a:extLst>
          </p:cNvPr>
          <p:cNvSpPr/>
          <p:nvPr/>
        </p:nvSpPr>
        <p:spPr>
          <a:xfrm>
            <a:off x="4757737" y="5957885"/>
            <a:ext cx="1990725" cy="6000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Hay </a:t>
            </a:r>
            <a:r>
              <a:rPr lang="en-US" sz="3600" dirty="0" err="1"/>
              <a:t>hát</a:t>
            </a:r>
            <a:endParaRPr lang="en-US" sz="36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F409E38-975C-4224-8236-9F317DC178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6750" y="1648531"/>
            <a:ext cx="3888581" cy="3989371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F6EB370-C45C-49D4-8680-C040A0B36605}"/>
              </a:ext>
            </a:extLst>
          </p:cNvPr>
          <p:cNvSpPr/>
          <p:nvPr/>
        </p:nvSpPr>
        <p:spPr>
          <a:xfrm>
            <a:off x="8286750" y="5957885"/>
            <a:ext cx="3888581" cy="6000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Hay </a:t>
            </a:r>
            <a:r>
              <a:rPr lang="en-US" sz="3200" dirty="0" err="1"/>
              <a:t>kể</a:t>
            </a:r>
            <a:r>
              <a:rPr lang="en-US" sz="3200" dirty="0"/>
              <a:t> </a:t>
            </a:r>
            <a:r>
              <a:rPr lang="en-US" sz="3200" dirty="0" err="1"/>
              <a:t>chuyện</a:t>
            </a:r>
            <a:r>
              <a:rPr lang="en-US" sz="3200" dirty="0"/>
              <a:t> </a:t>
            </a:r>
            <a:r>
              <a:rPr lang="en-US" sz="3200" dirty="0" err="1"/>
              <a:t>vui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2153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430D2E-3F87-4686-B30A-99848F9AD9DB}"/>
              </a:ext>
            </a:extLst>
          </p:cNvPr>
          <p:cNvSpPr txBox="1"/>
          <p:nvPr/>
        </p:nvSpPr>
        <p:spPr>
          <a:xfrm>
            <a:off x="0" y="73908"/>
            <a:ext cx="12039600" cy="1446550"/>
          </a:xfrm>
          <a:prstGeom prst="rect">
            <a:avLst/>
          </a:prstGeom>
          <a:solidFill>
            <a:srgbClr val="00396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</a:t>
            </a:r>
            <a:r>
              <a:rPr kumimoji="0" lang="vi-VN" sz="4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Theo các em, người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thân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thiện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 người thế nào, thường hay làm gì?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671F73-1EF2-4691-8615-0E7A3CE3E9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810" y="1785930"/>
            <a:ext cx="3943641" cy="356235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1B99D10-0E18-4880-9347-BEC1F8535010}"/>
              </a:ext>
            </a:extLst>
          </p:cNvPr>
          <p:cNvSpPr/>
          <p:nvPr/>
        </p:nvSpPr>
        <p:spPr>
          <a:xfrm>
            <a:off x="37810" y="5724331"/>
            <a:ext cx="3163078" cy="8763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chào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mọi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BE9722-E42D-488B-AA1B-9E142BBB1A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3311" y="1785930"/>
            <a:ext cx="3815859" cy="35433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9B47B12-FC86-4531-A22A-7B1CAC4F63DA}"/>
              </a:ext>
            </a:extLst>
          </p:cNvPr>
          <p:cNvSpPr/>
          <p:nvPr/>
        </p:nvSpPr>
        <p:spPr>
          <a:xfrm>
            <a:off x="4496362" y="5738618"/>
            <a:ext cx="3046876" cy="8477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khen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ngợi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F409E38-975C-4224-8236-9F317DC178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05798" y="1776405"/>
            <a:ext cx="3869531" cy="3562349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F6EB370-C45C-49D4-8680-C040A0B36605}"/>
              </a:ext>
            </a:extLst>
          </p:cNvPr>
          <p:cNvSpPr/>
          <p:nvPr/>
        </p:nvSpPr>
        <p:spPr>
          <a:xfrm>
            <a:off x="8615362" y="5724331"/>
            <a:ext cx="3424238" cy="8477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đỡ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khác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1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D53A8C9-646D-4270-BF22-2E2744056403}"/>
              </a:ext>
            </a:extLst>
          </p:cNvPr>
          <p:cNvSpPr/>
          <p:nvPr/>
        </p:nvSpPr>
        <p:spPr>
          <a:xfrm>
            <a:off x="190500" y="676274"/>
            <a:ext cx="11696700" cy="544743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Kết</a:t>
            </a:r>
            <a:r>
              <a:rPr kumimoji="0" lang="en-US" sz="54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54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luận</a:t>
            </a:r>
            <a:r>
              <a:rPr kumimoji="0" lang="vi-VN" sz="54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:</a:t>
            </a:r>
            <a:endParaRPr kumimoji="0" lang="en-US" sz="54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  <a:p>
            <a:pPr lvl="0" algn="just">
              <a:lnSpc>
                <a:spcPct val="150000"/>
              </a:lnSpc>
            </a:pPr>
            <a:r>
              <a:rPr lang="vi-VN" sz="5400" dirty="0">
                <a:solidFill>
                  <a:srgbClr val="002060"/>
                </a:solidFill>
              </a:rPr>
              <a:t>Nếu muốn trở thành người vui vẻ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vi-VN" sz="5400" dirty="0">
                <a:solidFill>
                  <a:srgbClr val="002060"/>
                </a:solidFill>
              </a:rPr>
              <a:t>và thân thiện, chúng ta có thể thử thay đổi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vi-VN" sz="5400" dirty="0">
                <a:solidFill>
                  <a:srgbClr val="002060"/>
                </a:solidFill>
              </a:rPr>
              <a:t>bản thân mình.</a:t>
            </a:r>
            <a:endParaRPr kumimoji="0" lang="en-US" sz="5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8369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52197A3-D90B-42B6-BF7C-A6BE213550DE}"/>
              </a:ext>
            </a:extLst>
          </p:cNvPr>
          <p:cNvSpPr/>
          <p:nvPr/>
        </p:nvSpPr>
        <p:spPr>
          <a:xfrm>
            <a:off x="3067050" y="85725"/>
            <a:ext cx="5448300" cy="11144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/>
              <a:t>Tấm</a:t>
            </a:r>
            <a:r>
              <a:rPr lang="en-US" sz="4400" b="1" dirty="0"/>
              <a:t> </a:t>
            </a:r>
            <a:r>
              <a:rPr lang="en-US" sz="4400" b="1" dirty="0" err="1"/>
              <a:t>bìa</a:t>
            </a:r>
            <a:r>
              <a:rPr lang="en-US" sz="4400" b="1" dirty="0"/>
              <a:t> </a:t>
            </a:r>
            <a:r>
              <a:rPr lang="en-US" sz="4400" b="1" dirty="0" err="1"/>
              <a:t>bí</a:t>
            </a:r>
            <a:r>
              <a:rPr lang="en-US" sz="4400" b="1" dirty="0"/>
              <a:t> </a:t>
            </a:r>
            <a:r>
              <a:rPr lang="en-US" sz="4400" b="1" dirty="0" err="1"/>
              <a:t>mật</a:t>
            </a:r>
            <a:endParaRPr lang="en-US" sz="4400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327CC0C-9D98-40B2-B40F-2F8315DAA70A}"/>
              </a:ext>
            </a:extLst>
          </p:cNvPr>
          <p:cNvSpPr/>
          <p:nvPr/>
        </p:nvSpPr>
        <p:spPr>
          <a:xfrm>
            <a:off x="190500" y="1662545"/>
            <a:ext cx="11791950" cy="479540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/>
              <a:t>    </a:t>
            </a:r>
            <a:r>
              <a:rPr lang="vi-VN" sz="4400" dirty="0"/>
              <a:t>Nếu bạn nào thấy mình</a:t>
            </a:r>
            <a:r>
              <a:rPr lang="en-US" sz="4400" dirty="0"/>
              <a:t> </a:t>
            </a:r>
            <a:r>
              <a:rPr lang="vi-VN" sz="4400" dirty="0"/>
              <a:t>đã là người vui vẻ, thân thiện, hãy vẽ hình</a:t>
            </a:r>
            <a:r>
              <a:rPr lang="en-US" sz="4400" dirty="0"/>
              <a:t> </a:t>
            </a:r>
            <a:r>
              <a:rPr lang="en-US" sz="4400" dirty="0" err="1"/>
              <a:t>mặt</a:t>
            </a:r>
            <a:r>
              <a:rPr lang="en-US" sz="4400" dirty="0"/>
              <a:t> </a:t>
            </a:r>
            <a:r>
              <a:rPr lang="en-US" sz="4400" dirty="0" err="1"/>
              <a:t>cười</a:t>
            </a:r>
            <a:r>
              <a:rPr lang="en-US" sz="4400" dirty="0"/>
              <a:t>       </a:t>
            </a:r>
            <a:r>
              <a:rPr lang="vi-VN" sz="4400" dirty="0"/>
              <a:t>. </a:t>
            </a:r>
            <a:endParaRPr lang="en-US" sz="4400" dirty="0"/>
          </a:p>
          <a:p>
            <a:pPr algn="just"/>
            <a:endParaRPr lang="en-US" sz="4400" dirty="0"/>
          </a:p>
          <a:p>
            <a:pPr algn="just"/>
            <a:r>
              <a:rPr lang="en-US" sz="4400" dirty="0"/>
              <a:t>   </a:t>
            </a:r>
            <a:r>
              <a:rPr lang="vi-VN" sz="4400" dirty="0"/>
              <a:t>Nếu bạn nào thấy mình chưa vui</a:t>
            </a:r>
            <a:r>
              <a:rPr lang="en-US" sz="4400" dirty="0"/>
              <a:t> </a:t>
            </a:r>
            <a:r>
              <a:rPr lang="vi-VN" sz="4400" dirty="0"/>
              <a:t>vẻ, thân thiện lắm, muốn thay đổi hình ảnh</a:t>
            </a:r>
            <a:r>
              <a:rPr lang="en-US" sz="4400" dirty="0"/>
              <a:t> </a:t>
            </a:r>
            <a:r>
              <a:rPr lang="vi-VN" sz="4400" dirty="0"/>
              <a:t>của mình trong mắt mọi người, hãy vẽ hình</a:t>
            </a:r>
            <a:r>
              <a:rPr lang="en-US" sz="4400" dirty="0"/>
              <a:t> </a:t>
            </a:r>
            <a:r>
              <a:rPr lang="vi-VN" sz="4400" dirty="0"/>
              <a:t>dấu cộng +.</a:t>
            </a:r>
            <a:endParaRPr lang="en-US" sz="4400" dirty="0"/>
          </a:p>
        </p:txBody>
      </p:sp>
      <p:pic>
        <p:nvPicPr>
          <p:cNvPr id="5" name="Graphic 4" descr="Smiling face with no fill">
            <a:extLst>
              <a:ext uri="{FF2B5EF4-FFF2-40B4-BE49-F238E27FC236}">
                <a16:creationId xmlns:a16="http://schemas.microsoft.com/office/drawing/2014/main" id="{FD1BB2F2-90E0-4DF4-A894-FF528592430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515350" y="2801586"/>
            <a:ext cx="630594" cy="63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076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975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Single Corner Rectangle 3"/>
          <p:cNvSpPr/>
          <p:nvPr/>
        </p:nvSpPr>
        <p:spPr>
          <a:xfrm>
            <a:off x="267875" y="882306"/>
            <a:ext cx="11766811" cy="971133"/>
          </a:xfrm>
          <a:prstGeom prst="snip1Rect">
            <a:avLst/>
          </a:prstGeom>
          <a:solidFill>
            <a:srgbClr val="0070C0">
              <a:alpha val="49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x-none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Chuẩn bị đầy đủ sách vở, đồ dùng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x-none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Snip Single Corner Rectangle 11"/>
          <p:cNvSpPr/>
          <p:nvPr/>
        </p:nvSpPr>
        <p:spPr>
          <a:xfrm>
            <a:off x="267875" y="1937959"/>
            <a:ext cx="11766811" cy="1224092"/>
          </a:xfrm>
          <a:prstGeom prst="snip1Rect">
            <a:avLst/>
          </a:prstGeom>
          <a:solidFill>
            <a:srgbClr val="0070C0">
              <a:alpha val="49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x-none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Ngồi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ngay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ngắn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ở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ngồi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vi.</a:t>
            </a:r>
            <a:endParaRPr lang="x-none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nip Single Corner Rectangle 12"/>
          <p:cNvSpPr/>
          <p:nvPr/>
        </p:nvSpPr>
        <p:spPr>
          <a:xfrm>
            <a:off x="267875" y="3238443"/>
            <a:ext cx="11766811" cy="1147183"/>
          </a:xfrm>
          <a:prstGeom prst="snip1Rect">
            <a:avLst/>
          </a:prstGeom>
          <a:solidFill>
            <a:srgbClr val="0070C0">
              <a:alpha val="49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x-none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x-none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ập trung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giảng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x-none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nip Single Corner Rectangle 15"/>
          <p:cNvSpPr/>
          <p:nvPr/>
        </p:nvSpPr>
        <p:spPr>
          <a:xfrm>
            <a:off x="235975" y="5810864"/>
            <a:ext cx="11798711" cy="1024497"/>
          </a:xfrm>
          <a:prstGeom prst="snip1Rect">
            <a:avLst/>
          </a:prstGeom>
          <a:solidFill>
            <a:srgbClr val="0070C0">
              <a:alpha val="49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x-none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Chụp ảnh bài tập để lưu minh chứng đánh giá.</a:t>
            </a:r>
          </a:p>
        </p:txBody>
      </p:sp>
      <p:sp>
        <p:nvSpPr>
          <p:cNvPr id="18" name="Snip Single Corner Rectangle 17"/>
          <p:cNvSpPr/>
          <p:nvPr/>
        </p:nvSpPr>
        <p:spPr>
          <a:xfrm>
            <a:off x="235977" y="4506219"/>
            <a:ext cx="11798710" cy="1204508"/>
          </a:xfrm>
          <a:prstGeom prst="snip1Rect">
            <a:avLst/>
          </a:prstGeom>
          <a:solidFill>
            <a:srgbClr val="0070C0">
              <a:alpha val="49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x-none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Bấm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dừng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video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x-none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x-none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08" name="TextBox 1"/>
          <p:cNvSpPr txBox="1">
            <a:spLocks noChangeArrowheads="1"/>
          </p:cNvSpPr>
          <p:nvPr/>
        </p:nvSpPr>
        <p:spPr bwMode="auto">
          <a:xfrm>
            <a:off x="2057400" y="58994"/>
            <a:ext cx="776502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sz="3600" b="1" u="none" dirty="0">
                <a:solidFill>
                  <a:schemeClr val="bg1"/>
                </a:solidFill>
                <a:cs typeface="Arial" panose="020B0604020202020204" pitchFamily="34" charset="0"/>
              </a:rPr>
              <a:t>NỘI QUY LỚP HỌC</a:t>
            </a:r>
          </a:p>
        </p:txBody>
      </p:sp>
    </p:spTree>
    <p:extLst>
      <p:ext uri="{BB962C8B-B14F-4D97-AF65-F5344CB8AC3E}">
        <p14:creationId xmlns:p14="http://schemas.microsoft.com/office/powerpoint/2010/main" val="180620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7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3" grpId="0" animBg="1"/>
      <p:bldP spid="16" grpId="0" animBg="1"/>
      <p:bldP spid="18" grpId="0" animBg="1"/>
      <p:bldP spid="410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109590" y="2038296"/>
            <a:ext cx="6536817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Mở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rộng</a:t>
            </a:r>
            <a:endParaRPr lang="en-US" sz="7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Tổng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972" y="0"/>
            <a:ext cx="2328809" cy="2038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649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9A6397D-D9F9-4DEB-91BD-BB92E03E5B62}"/>
              </a:ext>
            </a:extLst>
          </p:cNvPr>
          <p:cNvSpPr/>
          <p:nvPr/>
        </p:nvSpPr>
        <p:spPr>
          <a:xfrm>
            <a:off x="0" y="0"/>
            <a:ext cx="12106275" cy="14187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Cùng đưa ra các “bí kíp” để trở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thành người tươi vui, thân thiện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5C377C8-CFCD-460F-BC25-D45CA9EC7C94}"/>
              </a:ext>
            </a:extLst>
          </p:cNvPr>
          <p:cNvSpPr/>
          <p:nvPr/>
        </p:nvSpPr>
        <p:spPr>
          <a:xfrm>
            <a:off x="0" y="1457300"/>
            <a:ext cx="12058650" cy="202449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óng góp các “bí kíp” để thể hiện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vui vẻ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thân thiện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với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3 ở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5.</a:t>
            </a:r>
          </a:p>
        </p:txBody>
      </p:sp>
      <p:sp>
        <p:nvSpPr>
          <p:cNvPr id="7" name="Rectangle: Rounded Corners 3">
            <a:extLst>
              <a:ext uri="{FF2B5EF4-FFF2-40B4-BE49-F238E27FC236}">
                <a16:creationId xmlns:a16="http://schemas.microsoft.com/office/drawing/2014/main" id="{25C377C8-CFCD-460F-BC25-D45CA9EC7C94}"/>
              </a:ext>
            </a:extLst>
          </p:cNvPr>
          <p:cNvSpPr/>
          <p:nvPr/>
        </p:nvSpPr>
        <p:spPr>
          <a:xfrm>
            <a:off x="-19049" y="3646714"/>
            <a:ext cx="5724524" cy="16491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ấm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Miệng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nở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nụ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3">
            <a:extLst>
              <a:ext uri="{FF2B5EF4-FFF2-40B4-BE49-F238E27FC236}">
                <a16:creationId xmlns:a16="http://schemas.microsoft.com/office/drawing/2014/main" id="{25C377C8-CFCD-460F-BC25-D45CA9EC7C94}"/>
              </a:ext>
            </a:extLst>
          </p:cNvPr>
          <p:cNvSpPr/>
          <p:nvPr/>
        </p:nvSpPr>
        <p:spPr>
          <a:xfrm>
            <a:off x="5857875" y="3643746"/>
            <a:ext cx="6229350" cy="16712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Khoác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thân thiện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4350" y="4034766"/>
            <a:ext cx="139065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………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86500" y="4034766"/>
            <a:ext cx="25146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………………………</a:t>
            </a:r>
          </a:p>
        </p:txBody>
      </p:sp>
      <p:sp>
        <p:nvSpPr>
          <p:cNvPr id="12" name="Rectangle: Rounded Corners 3">
            <a:extLst>
              <a:ext uri="{FF2B5EF4-FFF2-40B4-BE49-F238E27FC236}">
                <a16:creationId xmlns:a16="http://schemas.microsoft.com/office/drawing/2014/main" id="{25C377C8-CFCD-460F-BC25-D45CA9EC7C94}"/>
              </a:ext>
            </a:extLst>
          </p:cNvPr>
          <p:cNvSpPr/>
          <p:nvPr/>
        </p:nvSpPr>
        <p:spPr>
          <a:xfrm>
            <a:off x="-19049" y="5405069"/>
            <a:ext cx="12192000" cy="140070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3,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ở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5276" y="4857279"/>
            <a:ext cx="25146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……………..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86500" y="4821770"/>
            <a:ext cx="139065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………</a:t>
            </a:r>
          </a:p>
        </p:txBody>
      </p:sp>
      <p:sp>
        <p:nvSpPr>
          <p:cNvPr id="15" name="Rectangle: Rounded Corners 3">
            <a:extLst>
              <a:ext uri="{FF2B5EF4-FFF2-40B4-BE49-F238E27FC236}">
                <a16:creationId xmlns:a16="http://schemas.microsoft.com/office/drawing/2014/main" id="{25C377C8-CFCD-460F-BC25-D45CA9EC7C94}"/>
              </a:ext>
            </a:extLst>
          </p:cNvPr>
          <p:cNvSpPr/>
          <p:nvPr/>
        </p:nvSpPr>
        <p:spPr>
          <a:xfrm>
            <a:off x="-19049" y="3646714"/>
            <a:ext cx="5724524" cy="16491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ấm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Miệng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nở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nụ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: Rounded Corners 3">
            <a:extLst>
              <a:ext uri="{FF2B5EF4-FFF2-40B4-BE49-F238E27FC236}">
                <a16:creationId xmlns:a16="http://schemas.microsoft.com/office/drawing/2014/main" id="{25C377C8-CFCD-460F-BC25-D45CA9EC7C94}"/>
              </a:ext>
            </a:extLst>
          </p:cNvPr>
          <p:cNvSpPr/>
          <p:nvPr/>
        </p:nvSpPr>
        <p:spPr>
          <a:xfrm>
            <a:off x="5857875" y="3643746"/>
            <a:ext cx="6229350" cy="16712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Khoác</a:t>
            </a: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 thiện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78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/>
      <p:bldP spid="8" grpId="0"/>
      <p:bldP spid="2" grpId="0"/>
      <p:bldP spid="10" grpId="0"/>
      <p:bldP spid="12" grpId="0" animBg="1"/>
      <p:bldP spid="13" grpId="0"/>
      <p:bldP spid="14" grpId="0"/>
      <p:bldP spid="15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389239" y="2099188"/>
            <a:ext cx="8043234" cy="2062011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học</a:t>
            </a:r>
            <a:endParaRPr lang="en-US" sz="7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813" y="-252715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479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A64289A-C557-44E2-82A3-9EF4A594DA7F}"/>
              </a:ext>
            </a:extLst>
          </p:cNvPr>
          <p:cNvSpPr/>
          <p:nvPr/>
        </p:nvSpPr>
        <p:spPr>
          <a:xfrm>
            <a:off x="152401" y="161925"/>
            <a:ext cx="11887200" cy="1125699"/>
          </a:xfrm>
          <a:prstGeom prst="rect">
            <a:avLst/>
          </a:prstGeom>
          <a:solidFill>
            <a:srgbClr val="003964"/>
          </a:solidFill>
          <a:ln>
            <a:solidFill>
              <a:schemeClr val="accent6">
                <a:shade val="50000"/>
                <a:hueMod val="94000"/>
                <a:alpha val="88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    </a:t>
            </a:r>
            <a:r>
              <a:rPr lang="en-US" sz="4000" dirty="0" err="1">
                <a:solidFill>
                  <a:prstClr val="white"/>
                </a:solidFill>
                <a:latin typeface="Calibri" panose="020F0502020204030204"/>
              </a:rPr>
              <a:t>Em</a:t>
            </a:r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libri" panose="020F0502020204030204"/>
              </a:rPr>
              <a:t>hãy</a:t>
            </a:r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libri" panose="020F0502020204030204"/>
              </a:rPr>
              <a:t>cùng</a:t>
            </a:r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libri" panose="020F0502020204030204"/>
              </a:rPr>
              <a:t>bố</a:t>
            </a:r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libri" panose="020F0502020204030204"/>
              </a:rPr>
              <a:t>mẹ</a:t>
            </a:r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libri" panose="020F0502020204030204"/>
              </a:rPr>
              <a:t>ngắm</a:t>
            </a:r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libri" panose="020F0502020204030204"/>
              </a:rPr>
              <a:t>lại</a:t>
            </a:r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libri" panose="020F0502020204030204"/>
              </a:rPr>
              <a:t>cuốn</a:t>
            </a:r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 album </a:t>
            </a:r>
            <a:r>
              <a:rPr lang="en-US" sz="4000" dirty="0" err="1">
                <a:solidFill>
                  <a:prstClr val="white"/>
                </a:solidFill>
                <a:latin typeface="Calibri" panose="020F0502020204030204"/>
              </a:rPr>
              <a:t>ảnh</a:t>
            </a:r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white"/>
                </a:solidFill>
                <a:latin typeface="Calibri" panose="020F0502020204030204"/>
              </a:rPr>
              <a:t>của</a:t>
            </a:r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libri" panose="020F0502020204030204"/>
              </a:rPr>
              <a:t>gia</a:t>
            </a:r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libri" panose="020F0502020204030204"/>
              </a:rPr>
              <a:t>đình</a:t>
            </a:r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libri" panose="020F0502020204030204"/>
              </a:rPr>
              <a:t>để</a:t>
            </a:r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libri" panose="020F0502020204030204"/>
              </a:rPr>
              <a:t>tìm</a:t>
            </a:r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libri" panose="020F0502020204030204"/>
              </a:rPr>
              <a:t>những</a:t>
            </a:r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libri" panose="020F0502020204030204"/>
              </a:rPr>
              <a:t>tấm</a:t>
            </a:r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libri" panose="020F0502020204030204"/>
              </a:rPr>
              <a:t>ảnh</a:t>
            </a:r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libri" panose="020F0502020204030204"/>
              </a:rPr>
              <a:t>vui</a:t>
            </a:r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libri" panose="020F0502020204030204"/>
              </a:rPr>
              <a:t>vẻ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648B2A-9455-4E0D-9936-7E27422625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1" y="1524000"/>
            <a:ext cx="118872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99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60000"/>
            <a:lumOff val="4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ẤM BUÔN BÁN, CẤM REUP" descr="School Cartoon Classroom, PNG, 1500x1500px, School, Architecture, Area,  Building, Cartoon Download Fre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0" r="100000">
                        <a14:foregroundMark x1="42927" y1="66707" x2="69390" y2="66707"/>
                        <a14:backgroundMark x1="71829" y1="83049" x2="15122" y2="77439"/>
                        <a14:backgroundMark x1="72317" y1="75244" x2="12195" y2="76220"/>
                        <a14:backgroundMark x1="12195" y1="76220" x2="48293" y2="74146"/>
                        <a14:backgroundMark x1="48293" y1="74146" x2="85122" y2="74024"/>
                        <a14:backgroundMark x1="8780" y1="73780" x2="94756" y2="72561"/>
                        <a14:backgroundMark x1="98049" y1="72195" x2="2439" y2="72561"/>
                        <a14:backgroundMark x1="19024" y1="67927" x2="91463" y2="691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451" b="26158"/>
          <a:stretch/>
        </p:blipFill>
        <p:spPr bwMode="auto">
          <a:xfrm>
            <a:off x="2708275" y="622301"/>
            <a:ext cx="9269604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AME ĐƯỢC CHIA SẺ MIỄN PHÍ BỞI NK POWERSKILLS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8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761" y="1866901"/>
            <a:ext cx="3745667" cy="4991100"/>
          </a:xfrm>
          <a:prstGeom prst="rect">
            <a:avLst/>
          </a:prstGeom>
        </p:spPr>
      </p:pic>
      <p:pic>
        <p:nvPicPr>
          <p:cNvPr id="20" name="XEM THÊM NHIỀU GAME, TEMP KHÁC TẠI: https://www.facebook.com/nkpowerskills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76717" y="2730500"/>
            <a:ext cx="3910636" cy="4219576"/>
          </a:xfrm>
          <a:prstGeom prst="rect">
            <a:avLst/>
          </a:prstGeom>
        </p:spPr>
      </p:pic>
      <p:pic>
        <p:nvPicPr>
          <p:cNvPr id="22" name="CẤM BUÔN BÁN, CẤM REUP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57400" y1="35032" x2="72000" y2="374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552" y="2254253"/>
            <a:ext cx="4237257" cy="4572000"/>
          </a:xfrm>
          <a:prstGeom prst="rect">
            <a:avLst/>
          </a:prstGeom>
        </p:spPr>
      </p:pic>
      <p:pic>
        <p:nvPicPr>
          <p:cNvPr id="25" name="GAME ĐƯỢC CHIA SẺ MIỄN PHÍ BỞI NK POWERSKILLS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1200" y1="21296" x2="31600" y2="23519"/>
                        <a14:foregroundMark x1="34000" y1="26667" x2="36400" y2="2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58807" y="3670300"/>
            <a:ext cx="3683591" cy="3978277"/>
          </a:xfrm>
          <a:prstGeom prst="rect">
            <a:avLst/>
          </a:prstGeom>
        </p:spPr>
      </p:pic>
      <p:pic>
        <p:nvPicPr>
          <p:cNvPr id="26" name="XEM THÊM NHIỀU GAME, TEMP KHÁC TẠI: https://www.facebook.com/nkpowerskills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406" y="3213103"/>
            <a:ext cx="4237257" cy="4572000"/>
          </a:xfrm>
          <a:prstGeom prst="rect">
            <a:avLst/>
          </a:prstGeom>
        </p:spPr>
      </p:pic>
      <p:pic>
        <p:nvPicPr>
          <p:cNvPr id="27" name="CẤM BUÔN BÁN, CẤM REUP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46000" y1="61852" x2="48000" y2="68148"/>
                        <a14:foregroundMark x1="24800" y1="73333" x2="30200" y2="71481"/>
                        <a14:foregroundMark x1="69400" y1="59630" x2="68000" y2="60370"/>
                        <a14:foregroundMark x1="26200" y1="30926" x2="28000" y2="32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45184" y="2749551"/>
            <a:ext cx="4233333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68346" y="2422525"/>
            <a:ext cx="10848652" cy="142452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7412" y="-36394"/>
            <a:ext cx="107555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CC12A0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Bông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CC12A0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CC12A0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hồng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CC12A0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CC12A0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tặng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CC12A0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CC12A0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cô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CC12A0"/>
              </a:solidFill>
              <a:effectLst/>
              <a:uLnTx/>
              <a:uFillTx/>
              <a:latin typeface="Bungee Inline" pitchFamily="2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5303" y="252969"/>
            <a:ext cx="2502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87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ẤM BUÔN BÁN, CẤM REUP" descr="School Cartoon Classroom, PNG, 1500x1500px, School, Architecture, Area,  Building, Cartoon Download F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0" r="100000">
                        <a14:foregroundMark x1="42927" y1="66707" x2="69390" y2="66707"/>
                        <a14:backgroundMark x1="71829" y1="83049" x2="15122" y2="77439"/>
                        <a14:backgroundMark x1="72317" y1="75244" x2="12195" y2="76220"/>
                        <a14:backgroundMark x1="12195" y1="76220" x2="48293" y2="74146"/>
                        <a14:backgroundMark x1="48293" y1="74146" x2="85122" y2="74024"/>
                        <a14:backgroundMark x1="8780" y1="73780" x2="94756" y2="72561"/>
                        <a14:backgroundMark x1="98049" y1="72195" x2="2439" y2="72561"/>
                        <a14:backgroundMark x1="19024" y1="67927" x2="91463" y2="691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451" b="26158"/>
          <a:stretch/>
        </p:blipFill>
        <p:spPr bwMode="auto">
          <a:xfrm>
            <a:off x="2693762" y="622301"/>
            <a:ext cx="9269604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ẤM BUÔN BÁN, CẤM REUP" descr="School Cartoon Classroom, PNG, 1500x1500px, School, Architecture, Area,  Building, Cartoon Download F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0" r="100000">
                        <a14:foregroundMark x1="42927" y1="66707" x2="69390" y2="66707"/>
                        <a14:backgroundMark x1="71829" y1="83049" x2="15122" y2="77439"/>
                        <a14:backgroundMark x1="72317" y1="75244" x2="12195" y2="76220"/>
                        <a14:backgroundMark x1="12195" y1="76220" x2="48293" y2="74146"/>
                        <a14:backgroundMark x1="48293" y1="74146" x2="85122" y2="74024"/>
                        <a14:backgroundMark x1="8780" y1="73780" x2="94756" y2="72561"/>
                        <a14:backgroundMark x1="98049" y1="72195" x2="2439" y2="72561"/>
                        <a14:backgroundMark x1="19024" y1="67927" x2="91463" y2="691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451" b="26158"/>
          <a:stretch/>
        </p:blipFill>
        <p:spPr bwMode="auto">
          <a:xfrm>
            <a:off x="2693762" y="622301"/>
            <a:ext cx="9269604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854553" y="235976"/>
            <a:ext cx="10500851" cy="371659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 1: </a:t>
            </a:r>
            <a:r>
              <a:rPr lang="vi-VN" sz="36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Có khi cô bé sinh đôi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36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Ngây thơ mà sống cuộc đời thanh cao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36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Áo thường chung mặc một màu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36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Buồn vui lại khéo rủ nhau khóc cười – Là gì?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671601" y="4108097"/>
            <a:ext cx="4683803" cy="60267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76773" y="5191009"/>
            <a:ext cx="4683803" cy="60267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671601" y="5191009"/>
            <a:ext cx="4683803" cy="60267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86331" y="4177385"/>
            <a:ext cx="4683803" cy="60267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4"/>
            <a:ext cx="1339599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12527" y="1078083"/>
            <a:ext cx="4431407" cy="443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056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2793" y="0"/>
            <a:ext cx="12463393" cy="10370195"/>
          </a:xfrm>
          <a:prstGeom prst="rect">
            <a:avLst/>
          </a:prstGeom>
        </p:spPr>
      </p:pic>
      <p:pic>
        <p:nvPicPr>
          <p:cNvPr id="13" name="CẤM BUÔN BÁN, CẤM REUP" descr="School Cartoon Classroom, PNG, 1500x1500px, School, Architecture, Area,  Building, Cartoon Download Fre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0" r="100000">
                        <a14:foregroundMark x1="42927" y1="66707" x2="69390" y2="66707"/>
                        <a14:backgroundMark x1="71829" y1="83049" x2="15122" y2="77439"/>
                        <a14:backgroundMark x1="72317" y1="75244" x2="12195" y2="76220"/>
                        <a14:backgroundMark x1="12195" y1="76220" x2="48293" y2="74146"/>
                        <a14:backgroundMark x1="48293" y1="74146" x2="85122" y2="74024"/>
                        <a14:backgroundMark x1="8780" y1="73780" x2="94756" y2="72561"/>
                        <a14:backgroundMark x1="98049" y1="72195" x2="2439" y2="72561"/>
                        <a14:backgroundMark x1="19024" y1="67927" x2="91463" y2="691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451" b="26158"/>
          <a:stretch/>
        </p:blipFill>
        <p:spPr bwMode="auto">
          <a:xfrm>
            <a:off x="2693762" y="622301"/>
            <a:ext cx="9269604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ẤM BUÔN BÁN, CẤM REUP" descr="School Cartoon Classroom, PNG, 1500x1500px, School, Architecture, Area,  Building, Cartoon Download Fre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0" r="100000">
                        <a14:foregroundMark x1="42927" y1="66707" x2="69390" y2="66707"/>
                        <a14:backgroundMark x1="71829" y1="83049" x2="15122" y2="77439"/>
                        <a14:backgroundMark x1="72317" y1="75244" x2="12195" y2="76220"/>
                        <a14:backgroundMark x1="12195" y1="76220" x2="48293" y2="74146"/>
                        <a14:backgroundMark x1="48293" y1="74146" x2="85122" y2="74024"/>
                        <a14:backgroundMark x1="8780" y1="73780" x2="94756" y2="72561"/>
                        <a14:backgroundMark x1="98049" y1="72195" x2="2439" y2="72561"/>
                        <a14:backgroundMark x1="19024" y1="67927" x2="91463" y2="691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451" b="26158"/>
          <a:stretch/>
        </p:blipFill>
        <p:spPr bwMode="auto">
          <a:xfrm>
            <a:off x="2693762" y="622301"/>
            <a:ext cx="9269604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854553" y="235976"/>
            <a:ext cx="10500851" cy="371659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algn="ctr" fontAlgn="base"/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 2: </a:t>
            </a:r>
            <a:r>
              <a:rPr lang="en-US" sz="36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6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chúm</a:t>
            </a:r>
            <a:r>
              <a:rPr lang="en-US" sz="36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chím</a:t>
            </a:r>
            <a:r>
              <a:rPr lang="en-US" sz="36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đáng</a:t>
            </a:r>
            <a:r>
              <a:rPr lang="en-US" sz="36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endParaRPr lang="en-US" sz="3600" b="0" i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/>
            <a:r>
              <a:rPr lang="en-US" sz="36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Thốt</a:t>
            </a:r>
            <a:r>
              <a:rPr lang="en-US" sz="36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36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6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6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6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hay?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596959" y="5141497"/>
            <a:ext cx="4683803" cy="60267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miệng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76773" y="5191009"/>
            <a:ext cx="4683803" cy="60267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36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noProof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721211" y="4185842"/>
            <a:ext cx="4683803" cy="60267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răng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54553" y="4156178"/>
            <a:ext cx="4683803" cy="60267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tai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16511" y="395089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23553" y="4832624"/>
            <a:ext cx="1339599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12527" y="1078083"/>
            <a:ext cx="4431407" cy="443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22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2793" y="0"/>
            <a:ext cx="12463393" cy="10370195"/>
          </a:xfrm>
          <a:prstGeom prst="rect">
            <a:avLst/>
          </a:prstGeom>
        </p:spPr>
      </p:pic>
      <p:pic>
        <p:nvPicPr>
          <p:cNvPr id="13" name="CẤM BUÔN BÁN, CẤM REUP" descr="School Cartoon Classroom, PNG, 1500x1500px, School, Architecture, Area,  Building, Cartoon Download Fre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0" r="100000">
                        <a14:foregroundMark x1="42927" y1="66707" x2="69390" y2="66707"/>
                        <a14:backgroundMark x1="71829" y1="83049" x2="15122" y2="77439"/>
                        <a14:backgroundMark x1="72317" y1="75244" x2="12195" y2="76220"/>
                        <a14:backgroundMark x1="12195" y1="76220" x2="48293" y2="74146"/>
                        <a14:backgroundMark x1="48293" y1="74146" x2="85122" y2="74024"/>
                        <a14:backgroundMark x1="8780" y1="73780" x2="94756" y2="72561"/>
                        <a14:backgroundMark x1="98049" y1="72195" x2="2439" y2="72561"/>
                        <a14:backgroundMark x1="19024" y1="67927" x2="91463" y2="691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451" b="26158"/>
          <a:stretch/>
        </p:blipFill>
        <p:spPr bwMode="auto">
          <a:xfrm>
            <a:off x="2693762" y="622301"/>
            <a:ext cx="9269604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ẤM BUÔN BÁN, CẤM REUP" descr="School Cartoon Classroom, PNG, 1500x1500px, School, Architecture, Area,  Building, Cartoon Download Fre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0" r="100000">
                        <a14:foregroundMark x1="42927" y1="66707" x2="69390" y2="66707"/>
                        <a14:backgroundMark x1="71829" y1="83049" x2="15122" y2="77439"/>
                        <a14:backgroundMark x1="72317" y1="75244" x2="12195" y2="76220"/>
                        <a14:backgroundMark x1="12195" y1="76220" x2="48293" y2="74146"/>
                        <a14:backgroundMark x1="48293" y1="74146" x2="85122" y2="74024"/>
                        <a14:backgroundMark x1="8780" y1="73780" x2="94756" y2="72561"/>
                        <a14:backgroundMark x1="98049" y1="72195" x2="2439" y2="72561"/>
                        <a14:backgroundMark x1="19024" y1="67927" x2="91463" y2="691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451" b="26158"/>
          <a:stretch/>
        </p:blipFill>
        <p:spPr bwMode="auto">
          <a:xfrm>
            <a:off x="2693762" y="622301"/>
            <a:ext cx="9269604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854553" y="235976"/>
            <a:ext cx="10500851" cy="371659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algn="ctr" fontAlgn="base"/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3: </a:t>
            </a:r>
            <a:r>
              <a:rPr lang="en-US" sz="36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Nhô</a:t>
            </a:r>
            <a:r>
              <a:rPr lang="en-US" sz="36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36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36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6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endParaRPr lang="en-US" sz="3600" b="0" i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/>
            <a:r>
              <a:rPr lang="en-US" sz="36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Hít</a:t>
            </a:r>
            <a:r>
              <a:rPr lang="en-US" sz="36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thở</a:t>
            </a:r>
            <a:r>
              <a:rPr lang="en-US" sz="36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sz="36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giỏi</a:t>
            </a:r>
            <a:r>
              <a:rPr lang="en-US" sz="36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6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36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ngửi</a:t>
            </a:r>
            <a:r>
              <a:rPr lang="en-US" sz="36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mùi</a:t>
            </a:r>
            <a:r>
              <a:rPr lang="en-US" sz="36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ctr" fontAlgn="base"/>
            <a:r>
              <a:rPr lang="en-US" sz="36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6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671601" y="4108097"/>
            <a:ext cx="4683803" cy="60267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mũi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76773" y="5191009"/>
            <a:ext cx="4683803" cy="60267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671601" y="5191009"/>
            <a:ext cx="4683803" cy="60267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tai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54553" y="4156178"/>
            <a:ext cx="4683803" cy="60267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miệng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4"/>
            <a:ext cx="1339599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12527" y="1078083"/>
            <a:ext cx="4431407" cy="443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746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ẤM BUÔN BÁN, CẤM REUP" descr="School Cartoon Classroom, PNG, 1500x1500px, School, Architecture, Area,  Building, Cartoon Download F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0" r="100000">
                        <a14:foregroundMark x1="42927" y1="66707" x2="69390" y2="66707"/>
                        <a14:backgroundMark x1="71829" y1="83049" x2="15122" y2="77439"/>
                        <a14:backgroundMark x1="72317" y1="75244" x2="12195" y2="76220"/>
                        <a14:backgroundMark x1="12195" y1="76220" x2="48293" y2="74146"/>
                        <a14:backgroundMark x1="48293" y1="74146" x2="85122" y2="74024"/>
                        <a14:backgroundMark x1="8780" y1="73780" x2="94756" y2="72561"/>
                        <a14:backgroundMark x1="98049" y1="72195" x2="2439" y2="72561"/>
                        <a14:backgroundMark x1="19024" y1="67927" x2="91463" y2="691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451" b="26158"/>
          <a:stretch/>
        </p:blipFill>
        <p:spPr bwMode="auto">
          <a:xfrm>
            <a:off x="2693762" y="622301"/>
            <a:ext cx="9269604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AME ĐƯỢC CHIA SẺ MIỄN PHÍ BỞI NK POWERSKILLS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8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761" y="1866901"/>
            <a:ext cx="3745667" cy="4991100"/>
          </a:xfrm>
          <a:prstGeom prst="rect">
            <a:avLst/>
          </a:prstGeom>
        </p:spPr>
      </p:pic>
      <p:pic>
        <p:nvPicPr>
          <p:cNvPr id="20" name="XEM THÊM NHIỀU GAME, TEMP KHÁC TẠI: https://www.facebook.com/nkpowerskills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26394" y="2879323"/>
            <a:ext cx="3910636" cy="4219576"/>
          </a:xfrm>
          <a:prstGeom prst="rect">
            <a:avLst/>
          </a:prstGeom>
        </p:spPr>
      </p:pic>
      <p:pic>
        <p:nvPicPr>
          <p:cNvPr id="22" name="CẤM BUÔN BÁN, CẤM REUP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57400" y1="35032" x2="72000" y2="374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24083" y="2384025"/>
            <a:ext cx="4237257" cy="4572000"/>
          </a:xfrm>
          <a:prstGeom prst="rect">
            <a:avLst/>
          </a:prstGeom>
        </p:spPr>
      </p:pic>
      <p:pic>
        <p:nvPicPr>
          <p:cNvPr id="25" name="GAME ĐƯỢC CHIA SẺ MIỄN PHÍ BỞI NK POWERSKILLS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1200" y1="21296" x2="31600" y2="23519"/>
                        <a14:foregroundMark x1="34000" y1="26667" x2="36400" y2="2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606975" y="3800071"/>
            <a:ext cx="3683590" cy="3978277"/>
          </a:xfrm>
          <a:prstGeom prst="rect">
            <a:avLst/>
          </a:prstGeom>
        </p:spPr>
      </p:pic>
      <p:pic>
        <p:nvPicPr>
          <p:cNvPr id="17" name="GAME ĐƯỢC CHIA SẺ MIỄN PHÍ BỞI NK POWERSKILLS">
            <a:hlinkClick r:id="rId14" action="ppaction://hlinksldjump"/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337837" y="205299"/>
            <a:ext cx="1016084" cy="1052811"/>
          </a:xfrm>
          <a:prstGeom prst="rect">
            <a:avLst/>
          </a:prstGeom>
          <a:effectLst>
            <a:glow rad="101600">
              <a:srgbClr val="F91545"/>
            </a:glow>
          </a:effectLst>
        </p:spPr>
      </p:pic>
      <p:pic>
        <p:nvPicPr>
          <p:cNvPr id="18" name="CẤM BUÔN BÁN, CẤM REUP">
            <a:hlinkClick r:id="rId16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445" y="165038"/>
            <a:ext cx="1053583" cy="1133335"/>
          </a:xfrm>
          <a:prstGeom prst="rect">
            <a:avLst/>
          </a:prstGeom>
          <a:effectLst>
            <a:glow rad="101600">
              <a:srgbClr val="DE16D3">
                <a:alpha val="60000"/>
              </a:srgbClr>
            </a:glow>
          </a:effectLst>
        </p:spPr>
      </p:pic>
      <p:pic>
        <p:nvPicPr>
          <p:cNvPr id="19" name="CẤM BUÔN BÁN, CẤM REUP">
            <a:hlinkClick r:id="rId18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550" y="184565"/>
            <a:ext cx="1053583" cy="1094279"/>
          </a:xfrm>
          <a:prstGeom prst="rect">
            <a:avLst/>
          </a:prstGeom>
          <a:effectLst>
            <a:glow rad="101600">
              <a:srgbClr val="1587EB">
                <a:alpha val="60000"/>
              </a:srgbClr>
            </a:glow>
          </a:effectLst>
        </p:spPr>
      </p:pic>
      <p:pic>
        <p:nvPicPr>
          <p:cNvPr id="28" name="Picture 12" descr="Káº¿t quáº£ hÃ¬nh áº£nh cho win text gif">
            <a:hlinkClick r:id="rId20"/>
          </p:cNvPr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947" y="1033913"/>
            <a:ext cx="5392567" cy="5392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hlinkClick r:id="rId22" action="ppaction://hlinksldjump"/>
            <a:extLst>
              <a:ext uri="{FF2B5EF4-FFF2-40B4-BE49-F238E27FC236}">
                <a16:creationId xmlns:a16="http://schemas.microsoft.com/office/drawing/2014/main" id="{84141329-6DCD-481B-B2E3-6F8072BAE49A}"/>
              </a:ext>
            </a:extLst>
          </p:cNvPr>
          <p:cNvSpPr/>
          <p:nvPr/>
        </p:nvSpPr>
        <p:spPr>
          <a:xfrm>
            <a:off x="10204315" y="6118698"/>
            <a:ext cx="1916349" cy="62500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86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2778 L -3.33333E-6 -0.02778 C 0.00782 -0.02871 0.01094 -0.0294 0.01901 -0.02986 C 0.02162 -0.0301 0.02435 -0.0301 0.02696 -0.0301 L 0.14258 -0.02986 C 0.15599 -0.02986 0.15248 -0.02963 0.16146 -0.02917 C 0.16589 -0.02894 0.17045 -0.02871 0.17487 -0.02848 C 0.18021 -0.02824 0.19102 -0.02732 0.19102 -0.02732 C 0.20339 -0.02524 0.18438 -0.02848 0.2017 -0.02639 C 0.20391 -0.02616 0.20521 -0.0257 0.20716 -0.02524 C 0.20938 -0.02477 0.21146 -0.02454 0.21381 -0.02431 C 0.21836 -0.02361 0.23243 -0.02361 0.23399 -0.02338 L 0.35769 -0.02431 C 0.36289 -0.02431 0.36537 -0.02454 0.3698 -0.025 C 0.3711 -0.02524 0.3724 -0.02547 0.3737 -0.0257 C 0.37865 -0.02616 0.38737 -0.02616 0.39128 -0.02639 C 0.39753 -0.02686 0.3948 -0.02662 0.39935 -0.02662 " pathEditMode="relative" rAng="0" ptsTypes="AAAAAAAAAAAAAAAAA">
                                      <p:cBhvr>
                                        <p:cTn id="4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74" y="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0.03055 L 4.16667E-6 -0.03078 L 0.05286 -0.02685 C 0.06315 -0.02615 0.07343 -0.02569 0.08372 -0.02477 C 0.0888 -0.0243 0.09401 -0.02315 0.09921 -0.02291 C 0.11445 -0.02199 0.12994 -0.02152 0.14531 -0.02106 L 0.37825 -0.02291 C 0.38203 -0.02291 0.38554 -0.0243 0.38919 -0.02477 C 0.39505 -0.02546 0.40091 -0.02615 0.4069 -0.02685 L 0.42005 -0.03055 C 0.45377 -0.04004 0.42421 -0.0324 0.5125 -0.03426 C 0.51757 -0.03495 0.52278 -0.03541 0.52786 -0.03611 C 0.53086 -0.03657 0.53372 -0.03773 0.53658 -0.03819 C 0.54466 -0.03912 0.55273 -0.03912 0.5608 -0.04004 C 0.56744 -0.04051 0.57408 -0.0412 0.58073 -0.0419 L 0.73684 -0.04004 C 0.73906 -0.03981 0.74127 -0.03865 0.74349 -0.03819 C 0.74635 -0.03727 0.74921 -0.0368 0.75221 -0.03611 C 0.75664 -0.03495 0.7608 -0.03264 0.76536 -0.0324 C 0.8388 -0.03032 0.80937 -0.03055 0.85351 -0.03055 " pathEditMode="relative" rAng="0" ptsTypes="AAAAAAAAAAAAAAAAAAAA">
                                      <p:cBhvr>
                                        <p:cTn id="6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669" y="-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48148E-6 L -6.25E-7 0.00023 C 0.01432 -0.00232 0.02865 -0.00324 0.04284 -0.00625 C 0.07292 -0.01273 0.04583 -0.00972 0.06628 -0.01852 C 0.07057 -0.02037 0.07487 -0.0206 0.07917 -0.02153 C 0.08281 -0.02246 0.08633 -0.02361 0.08984 -0.02477 C 0.09414 -0.02778 0.09844 -0.03056 0.1026 -0.03403 C 0.10495 -0.03565 0.10677 -0.03866 0.10912 -0.04005 C 0.11185 -0.04167 0.11484 -0.04213 0.11758 -0.04306 C 0.13919 -0.06181 0.11667 -0.04491 0.14115 -0.05533 C 0.14414 -0.05671 0.14648 -0.06158 0.14974 -0.06158 C 0.25625 -0.06458 0.36315 -0.06366 0.46992 -0.06458 C 0.49805 -0.07477 0.48125 -0.0713 0.52122 -0.06783 C 0.52344 -0.06551 0.52513 -0.06227 0.5276 -0.06158 C 0.53542 -0.05926 0.54323 -0.05926 0.55117 -0.05857 C 0.56888 -0.05695 0.58672 -0.05648 0.60456 -0.05533 C 0.61719 -0.05093 0.61016 -0.05232 0.62591 -0.05232 " pathEditMode="relative" rAng="0" ptsTypes="AAAAAAAAAAAAAAAAA">
                                      <p:cBhvr>
                                        <p:cTn id="7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02" y="-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975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A0CB3A0-F86D-4969-BF2E-620359097C76}"/>
              </a:ext>
            </a:extLst>
          </p:cNvPr>
          <p:cNvSpPr/>
          <p:nvPr/>
        </p:nvSpPr>
        <p:spPr>
          <a:xfrm>
            <a:off x="533304" y="3008671"/>
            <a:ext cx="11412890" cy="766916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8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Bài</a:t>
            </a:r>
            <a:r>
              <a:rPr lang="en-US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1: </a:t>
            </a:r>
            <a:r>
              <a:rPr lang="en-US" sz="8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Hình</a:t>
            </a:r>
            <a:r>
              <a:rPr lang="en-US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8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ảnh</a:t>
            </a:r>
            <a:r>
              <a:rPr lang="en-US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8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của</a:t>
            </a:r>
            <a:r>
              <a:rPr lang="en-US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8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em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D6F9C1-7504-4F23-B2FA-FAE4B508547C}"/>
              </a:ext>
            </a:extLst>
          </p:cNvPr>
          <p:cNvSpPr txBox="1"/>
          <p:nvPr/>
        </p:nvSpPr>
        <p:spPr>
          <a:xfrm>
            <a:off x="1352745" y="660761"/>
            <a:ext cx="94430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trải</a:t>
            </a:r>
            <a:r>
              <a:rPr lang="en-US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endParaRPr lang="en-US" sz="4800" b="1" dirty="0"/>
          </a:p>
          <a:p>
            <a:pPr algn="ctr"/>
            <a:r>
              <a:rPr lang="en-US" sz="4800" b="1" dirty="0" err="1"/>
              <a:t>Chủ</a:t>
            </a:r>
            <a:r>
              <a:rPr lang="en-US" sz="4800" b="1" dirty="0"/>
              <a:t> </a:t>
            </a:r>
            <a:r>
              <a:rPr lang="en-US" sz="4800" b="1" dirty="0" err="1"/>
              <a:t>đề</a:t>
            </a:r>
            <a:r>
              <a:rPr lang="en-US" sz="4800" b="1" dirty="0"/>
              <a:t>: </a:t>
            </a:r>
            <a:r>
              <a:rPr lang="en-US" sz="4800" b="1" dirty="0" err="1"/>
              <a:t>Khám</a:t>
            </a:r>
            <a:r>
              <a:rPr lang="en-US" sz="4800" b="1" dirty="0"/>
              <a:t> </a:t>
            </a:r>
            <a:r>
              <a:rPr lang="en-US" sz="4800" b="1" dirty="0" err="1"/>
              <a:t>phá</a:t>
            </a:r>
            <a:r>
              <a:rPr lang="en-US" sz="4800" b="1" dirty="0"/>
              <a:t> </a:t>
            </a:r>
            <a:r>
              <a:rPr lang="en-US" sz="4800" b="1" dirty="0" err="1"/>
              <a:t>bản</a:t>
            </a:r>
            <a:r>
              <a:rPr lang="en-US" sz="4800" b="1" dirty="0"/>
              <a:t> </a:t>
            </a:r>
            <a:r>
              <a:rPr lang="en-US" sz="4800" b="1" dirty="0" err="1"/>
              <a:t>thân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88838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8EC15B-2351-4D7E-8AEC-DE4C0639432E}"/>
              </a:ext>
            </a:extLst>
          </p:cNvPr>
          <p:cNvSpPr txBox="1"/>
          <p:nvPr/>
        </p:nvSpPr>
        <p:spPr>
          <a:xfrm>
            <a:off x="3538438" y="378708"/>
            <a:ext cx="61070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5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5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5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56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9A2585-1C89-4F4F-B097-51C171329DC5}"/>
              </a:ext>
            </a:extLst>
          </p:cNvPr>
          <p:cNvSpPr txBox="1"/>
          <p:nvPr/>
        </p:nvSpPr>
        <p:spPr>
          <a:xfrm>
            <a:off x="1881620" y="1769804"/>
            <a:ext cx="8324264" cy="3785652"/>
          </a:xfrm>
          <a:prstGeom prst="rect">
            <a:avLst/>
          </a:prstGeom>
          <a:blipFill dpi="0" rotWithShape="1">
            <a:blip r:embed="rId4">
              <a:alphaModFix amt="51000"/>
            </a:blip>
            <a:srcRect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just"/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 </a:t>
            </a:r>
            <a:r>
              <a:rPr lang="vi-VN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 diện được hình ảnh của bản thân.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- </a:t>
            </a:r>
            <a:r>
              <a:rPr lang="vi-VN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tâm và thể hiện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 hình ảnh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 thiện, vui vẻ của bản thân.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29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4.xml><?xml version="1.0" encoding="utf-8"?>
<a:theme xmlns:a="http://schemas.openxmlformats.org/drawingml/2006/main" name="2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792</TotalTime>
  <Words>704</Words>
  <Application>Microsoft Office PowerPoint</Application>
  <PresentationFormat>Widescreen</PresentationFormat>
  <Paragraphs>93</Paragraphs>
  <Slides>23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40" baseType="lpstr">
      <vt:lpstr>宋体</vt:lpstr>
      <vt:lpstr>Arial</vt:lpstr>
      <vt:lpstr>Bungee Inline</vt:lpstr>
      <vt:lpstr>Calibri</vt:lpstr>
      <vt:lpstr>Calibri Light</vt:lpstr>
      <vt:lpstr>Century Gothic</vt:lpstr>
      <vt:lpstr>等线</vt:lpstr>
      <vt:lpstr>华文新魏</vt:lpstr>
      <vt:lpstr>Tahoma</vt:lpstr>
      <vt:lpstr>Trebuchet MS</vt:lpstr>
      <vt:lpstr>Wingdings</vt:lpstr>
      <vt:lpstr>Wingdings 3</vt:lpstr>
      <vt:lpstr>幼圆</vt:lpstr>
      <vt:lpstr>Facet</vt:lpstr>
      <vt:lpstr>1_Office Theme</vt:lpstr>
      <vt:lpstr>Slice</vt:lpstr>
      <vt:lpstr>2_Facet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91</cp:revision>
  <dcterms:created xsi:type="dcterms:W3CDTF">2021-06-07T06:59:14Z</dcterms:created>
  <dcterms:modified xsi:type="dcterms:W3CDTF">2024-09-15T02:34:27Z</dcterms:modified>
</cp:coreProperties>
</file>