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notesSlides/notesSlide11.xml" ContentType="application/vnd.openxmlformats-officedocument.presentationml.notesSlide+xml"/>
  <Override PartName="/ppt/media/audio1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464" r:id="rId2"/>
    <p:sldId id="316" r:id="rId3"/>
    <p:sldId id="307" r:id="rId4"/>
    <p:sldId id="521" r:id="rId5"/>
    <p:sldId id="522" r:id="rId6"/>
    <p:sldId id="311" r:id="rId7"/>
    <p:sldId id="519" r:id="rId8"/>
    <p:sldId id="308" r:id="rId9"/>
    <p:sldId id="309" r:id="rId10"/>
    <p:sldId id="520" r:id="rId11"/>
    <p:sldId id="310" r:id="rId12"/>
    <p:sldId id="318" r:id="rId13"/>
    <p:sldId id="416" r:id="rId14"/>
    <p:sldId id="440" r:id="rId15"/>
    <p:sldId id="453" r:id="rId16"/>
    <p:sldId id="454" r:id="rId17"/>
    <p:sldId id="455" r:id="rId18"/>
    <p:sldId id="509" r:id="rId19"/>
    <p:sldId id="437" r:id="rId20"/>
    <p:sldId id="511" r:id="rId21"/>
    <p:sldId id="512" r:id="rId22"/>
    <p:sldId id="513" r:id="rId23"/>
    <p:sldId id="514" r:id="rId24"/>
    <p:sldId id="449" r:id="rId25"/>
    <p:sldId id="448" r:id="rId26"/>
    <p:sldId id="438" r:id="rId27"/>
    <p:sldId id="510" r:id="rId28"/>
    <p:sldId id="523" r:id="rId29"/>
    <p:sldId id="517" r:id="rId30"/>
    <p:sldId id="468" r:id="rId31"/>
    <p:sldId id="493" r:id="rId32"/>
  </p:sldIdLst>
  <p:sldSz cx="9144000" cy="5143500" type="screen16x9"/>
  <p:notesSz cx="9144000" cy="6858000"/>
  <p:embeddedFontLst>
    <p:embeddedFont>
      <p:font typeface="Arial Black" pitchFamily="34" charset="0"/>
      <p:bold r:id="rId34"/>
    </p:embeddedFont>
    <p:embeddedFont>
      <p:font typeface="Tahoma" pitchFamily="34" charset="0"/>
      <p:regular r:id="rId35"/>
      <p:bold r:id="rId36"/>
    </p:embeddedFont>
    <p:embeddedFont>
      <p:font typeface="Leelawadee" pitchFamily="34" charset="-34"/>
      <p:regular r:id="rId37"/>
      <p:bold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Berlin Sans FB Demi" pitchFamily="34" charset="0"/>
      <p:bold r:id="rId43"/>
    </p:embeddedFont>
    <p:embeddedFont>
      <p:font typeface="Arial Rounded MT Bold" pitchFamily="34" charset="0"/>
      <p:regular r:id="rId44"/>
    </p:embeddedFont>
    <p:embeddedFont>
      <p:font typeface=".VnVogue" charset="0"/>
      <p:regular r:id="rId45"/>
    </p:embeddedFont>
    <p:embeddedFont>
      <p:font typeface="Berlin Sans FB" pitchFamily="34" charset="0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F8B67F"/>
    <a:srgbClr val="0070C0"/>
    <a:srgbClr val="FEE094"/>
    <a:srgbClr val="FDF1D9"/>
    <a:srgbClr val="F8A662"/>
    <a:srgbClr val="FFFFFF"/>
    <a:srgbClr val="FBFBFB"/>
    <a:srgbClr val="F5F5F5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72" autoAdjust="0"/>
    <p:restoredTop sz="94940" autoAdjust="0"/>
  </p:normalViewPr>
  <p:slideViewPr>
    <p:cSldViewPr>
      <p:cViewPr varScale="1">
        <p:scale>
          <a:sx n="99" d="100"/>
          <a:sy n="99" d="100"/>
        </p:scale>
        <p:origin x="-612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A4061-8E0F-49EB-9D60-AF98FD1107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94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A4061-8E0F-49EB-9D60-AF98FD1107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99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05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17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91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11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47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88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47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81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2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AC922-2BFA-4DE8-AEB3-A3A66EA227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EBE0D0-E367-4647-C933-A4DBAB7B87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8" y="0"/>
            <a:ext cx="90808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3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7.wav"/><Relationship Id="rId12" Type="http://schemas.openxmlformats.org/officeDocument/2006/relationships/image" Target="../media/image25.png"/><Relationship Id="rId17" Type="http://schemas.openxmlformats.org/officeDocument/2006/relationships/image" Target="../media/image30.jpg"/><Relationship Id="rId2" Type="http://schemas.openxmlformats.org/officeDocument/2006/relationships/audio" Target="../media/media2.wav"/><Relationship Id="rId16" Type="http://schemas.openxmlformats.org/officeDocument/2006/relationships/image" Target="../media/image29.png"/><Relationship Id="rId1" Type="http://schemas.microsoft.com/office/2007/relationships/media" Target="../media/media2.wav"/><Relationship Id="rId6" Type="http://schemas.openxmlformats.org/officeDocument/2006/relationships/audio" Target="../media/audio6.wav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image" Target="../media/image42.tiff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audio" Target="../media/audio11.wav"/><Relationship Id="rId11" Type="http://schemas.openxmlformats.org/officeDocument/2006/relationships/image" Target="../media/image41.png"/><Relationship Id="rId5" Type="http://schemas.openxmlformats.org/officeDocument/2006/relationships/audio" Target="../media/audio10.wav"/><Relationship Id="rId15" Type="http://schemas.openxmlformats.org/officeDocument/2006/relationships/image" Target="../media/image4.gif"/><Relationship Id="rId10" Type="http://schemas.openxmlformats.org/officeDocument/2006/relationships/image" Target="../media/image40.png"/><Relationship Id="rId4" Type="http://schemas.openxmlformats.org/officeDocument/2006/relationships/audio" Target="../media/audio9.wav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12" Type="http://schemas.openxmlformats.org/officeDocument/2006/relationships/image" Target="../media/image42.tiff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audio" Target="../media/audio11.wav"/><Relationship Id="rId11" Type="http://schemas.openxmlformats.org/officeDocument/2006/relationships/image" Target="../media/image41.png"/><Relationship Id="rId5" Type="http://schemas.openxmlformats.org/officeDocument/2006/relationships/audio" Target="../media/audio10.wav"/><Relationship Id="rId15" Type="http://schemas.openxmlformats.org/officeDocument/2006/relationships/image" Target="../media/image4.gif"/><Relationship Id="rId10" Type="http://schemas.openxmlformats.org/officeDocument/2006/relationships/image" Target="../media/image40.png"/><Relationship Id="rId4" Type="http://schemas.openxmlformats.org/officeDocument/2006/relationships/audio" Target="../media/audio9.wav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12" Type="http://schemas.openxmlformats.org/officeDocument/2006/relationships/image" Target="../media/image42.tiff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audio" Target="../media/audio11.wav"/><Relationship Id="rId11" Type="http://schemas.openxmlformats.org/officeDocument/2006/relationships/image" Target="../media/image41.png"/><Relationship Id="rId5" Type="http://schemas.openxmlformats.org/officeDocument/2006/relationships/audio" Target="../media/audio10.wav"/><Relationship Id="rId15" Type="http://schemas.openxmlformats.org/officeDocument/2006/relationships/image" Target="../media/image4.gif"/><Relationship Id="rId10" Type="http://schemas.openxmlformats.org/officeDocument/2006/relationships/image" Target="../media/image40.png"/><Relationship Id="rId4" Type="http://schemas.openxmlformats.org/officeDocument/2006/relationships/audio" Target="../media/audio9.wav"/><Relationship Id="rId9" Type="http://schemas.openxmlformats.org/officeDocument/2006/relationships/image" Target="../media/image48.png"/><Relationship Id="rId1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12" Type="http://schemas.openxmlformats.org/officeDocument/2006/relationships/image" Target="../media/image30.jpg"/><Relationship Id="rId17" Type="http://schemas.openxmlformats.org/officeDocument/2006/relationships/image" Target="../media/image42.tiff"/><Relationship Id="rId2" Type="http://schemas.microsoft.com/office/2007/relationships/media" Target="../media/media4.wav"/><Relationship Id="rId16" Type="http://schemas.openxmlformats.org/officeDocument/2006/relationships/image" Target="../media/image4.gif"/><Relationship Id="rId1" Type="http://schemas.openxmlformats.org/officeDocument/2006/relationships/audio" Target="NULL" TargetMode="External"/><Relationship Id="rId6" Type="http://schemas.openxmlformats.org/officeDocument/2006/relationships/audio" Target="../media/audio11.wav"/><Relationship Id="rId11" Type="http://schemas.openxmlformats.org/officeDocument/2006/relationships/image" Target="../media/image41.png"/><Relationship Id="rId5" Type="http://schemas.openxmlformats.org/officeDocument/2006/relationships/audio" Target="../media/audio10.wav"/><Relationship Id="rId15" Type="http://schemas.openxmlformats.org/officeDocument/2006/relationships/image" Target="../media/image9.png"/><Relationship Id="rId10" Type="http://schemas.openxmlformats.org/officeDocument/2006/relationships/image" Target="../media/image40.png"/><Relationship Id="rId4" Type="http://schemas.openxmlformats.org/officeDocument/2006/relationships/audio" Target="../media/audio9.wav"/><Relationship Id="rId9" Type="http://schemas.openxmlformats.org/officeDocument/2006/relationships/image" Target="../media/image51.png"/><Relationship Id="rId1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0.wav"/><Relationship Id="rId7" Type="http://schemas.openxmlformats.org/officeDocument/2006/relationships/image" Target="../media/image53.png"/><Relationship Id="rId12" Type="http://schemas.openxmlformats.org/officeDocument/2006/relationships/image" Target="../media/image4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43.png"/><Relationship Id="rId5" Type="http://schemas.openxmlformats.org/officeDocument/2006/relationships/image" Target="../media/image46.png"/><Relationship Id="rId10" Type="http://schemas.openxmlformats.org/officeDocument/2006/relationships/image" Target="../media/image42.tiff"/><Relationship Id="rId4" Type="http://schemas.openxmlformats.org/officeDocument/2006/relationships/audio" Target="../media/audio11.wav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0.wav"/><Relationship Id="rId7" Type="http://schemas.openxmlformats.org/officeDocument/2006/relationships/image" Target="../media/image54.png"/><Relationship Id="rId12" Type="http://schemas.openxmlformats.org/officeDocument/2006/relationships/image" Target="../media/image4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3.png"/><Relationship Id="rId5" Type="http://schemas.openxmlformats.org/officeDocument/2006/relationships/image" Target="../media/image44.png"/><Relationship Id="rId10" Type="http://schemas.openxmlformats.org/officeDocument/2006/relationships/image" Target="../media/image42.tiff"/><Relationship Id="rId4" Type="http://schemas.openxmlformats.org/officeDocument/2006/relationships/audio" Target="../media/audio11.wav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.gif"/><Relationship Id="rId3" Type="http://schemas.openxmlformats.org/officeDocument/2006/relationships/audio" Target="../media/audio10.wav"/><Relationship Id="rId7" Type="http://schemas.openxmlformats.org/officeDocument/2006/relationships/image" Target="../media/image55.png"/><Relationship Id="rId12" Type="http://schemas.openxmlformats.org/officeDocument/2006/relationships/image" Target="../media/image5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tiff"/><Relationship Id="rId4" Type="http://schemas.openxmlformats.org/officeDocument/2006/relationships/audio" Target="../media/audio11.wav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.gif"/><Relationship Id="rId3" Type="http://schemas.openxmlformats.org/officeDocument/2006/relationships/audio" Target="../media/audio10.wav"/><Relationship Id="rId7" Type="http://schemas.openxmlformats.org/officeDocument/2006/relationships/image" Target="../media/image57.png"/><Relationship Id="rId12" Type="http://schemas.openxmlformats.org/officeDocument/2006/relationships/image" Target="../media/image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11.png"/><Relationship Id="rId5" Type="http://schemas.openxmlformats.org/officeDocument/2006/relationships/image" Target="../media/image49.png"/><Relationship Id="rId10" Type="http://schemas.openxmlformats.org/officeDocument/2006/relationships/image" Target="../media/image43.png"/><Relationship Id="rId4" Type="http://schemas.openxmlformats.org/officeDocument/2006/relationships/audio" Target="../media/audio11.wav"/><Relationship Id="rId9" Type="http://schemas.openxmlformats.org/officeDocument/2006/relationships/image" Target="../media/image41.png"/><Relationship Id="rId1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12.png"/><Relationship Id="rId10" Type="http://schemas.openxmlformats.org/officeDocument/2006/relationships/image" Target="file:///D:\&#7842;NH%20LOA\Screenshot%202024-03-27%20214646.png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61.png"/><Relationship Id="rId4" Type="http://schemas.openxmlformats.org/officeDocument/2006/relationships/audio" Target="../media/audio1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71EF0A2E-8CEF-AAF0-6B47-E2B885245738}"/>
              </a:ext>
            </a:extLst>
          </p:cNvPr>
          <p:cNvSpPr txBox="1"/>
          <p:nvPr/>
        </p:nvSpPr>
        <p:spPr>
          <a:xfrm>
            <a:off x="685800" y="196215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874B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 Demi" panose="020E0802020502020306" pitchFamily="34" charset="0"/>
              </a:rPr>
              <a:t>Welcome to our class!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307650"/>
            <a:ext cx="2643398" cy="26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9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9" descr="Shape&#10;&#10;Description automatically generated">
            <a:extLst>
              <a:ext uri="{FF2B5EF4-FFF2-40B4-BE49-F238E27FC236}">
                <a16:creationId xmlns:a16="http://schemas.microsoft.com/office/drawing/2014/main" xmlns="" id="{1A309C24-9B46-F07C-73C2-33DBFD189D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6" name="8">
            <a:extLst>
              <a:ext uri="{FF2B5EF4-FFF2-40B4-BE49-F238E27FC236}">
                <a16:creationId xmlns:a16="http://schemas.microsoft.com/office/drawing/2014/main" xmlns="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524" y="0"/>
            <a:ext cx="9222524" cy="5157663"/>
          </a:xfrm>
          <a:prstGeom prst="rect">
            <a:avLst/>
          </a:prstGeom>
        </p:spPr>
      </p:pic>
      <p:sp>
        <p:nvSpPr>
          <p:cNvPr id="94" name="7">
            <a:extLst>
              <a:ext uri="{FF2B5EF4-FFF2-40B4-BE49-F238E27FC236}">
                <a16:creationId xmlns:a16="http://schemas.microsoft.com/office/drawing/2014/main" xmlns="" id="{27F63E48-A437-E9B2-3A2F-25A11076E0E6}"/>
              </a:ext>
            </a:extLst>
          </p:cNvPr>
          <p:cNvSpPr txBox="1"/>
          <p:nvPr/>
        </p:nvSpPr>
        <p:spPr>
          <a:xfrm>
            <a:off x="4731432" y="3322390"/>
            <a:ext cx="1353138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2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Answer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EB17C73-772B-4F16-69D8-8190ABDBC782}"/>
              </a:ext>
            </a:extLst>
          </p:cNvPr>
          <p:cNvSpPr txBox="1"/>
          <p:nvPr/>
        </p:nvSpPr>
        <p:spPr>
          <a:xfrm>
            <a:off x="4732488" y="3322390"/>
            <a:ext cx="1351026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2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Next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5"/>
          <p:cNvSpPr/>
          <p:nvPr/>
        </p:nvSpPr>
        <p:spPr>
          <a:xfrm>
            <a:off x="2331720" y="398119"/>
            <a:ext cx="6160771" cy="16876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4">
            <a:extLst>
              <a:ext uri="{FF2B5EF4-FFF2-40B4-BE49-F238E27FC236}">
                <a16:creationId xmlns:a16="http://schemas.microsoft.com/office/drawing/2014/main" xmlns="" id="{4EE93D07-CB9C-90D5-B69A-86B5EB5AAAC6}"/>
              </a:ext>
            </a:extLst>
          </p:cNvPr>
          <p:cNvSpPr/>
          <p:nvPr/>
        </p:nvSpPr>
        <p:spPr>
          <a:xfrm>
            <a:off x="3962400" y="2133104"/>
            <a:ext cx="4480375" cy="11032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Do you live in this flat?</a:t>
            </a:r>
          </a:p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Yes, I do.</a:t>
            </a:r>
          </a:p>
        </p:txBody>
      </p:sp>
      <p:sp>
        <p:nvSpPr>
          <p:cNvPr id="16" name="5"/>
          <p:cNvSpPr/>
          <p:nvPr/>
        </p:nvSpPr>
        <p:spPr>
          <a:xfrm>
            <a:off x="3885732" y="508322"/>
            <a:ext cx="5151685" cy="16876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A: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_________________</a:t>
            </a:r>
          </a:p>
          <a:p>
            <a:r>
              <a:rPr lang="en-US" sz="28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B: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_________________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14781" y="398119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7/8</a:t>
            </a:r>
          </a:p>
        </p:txBody>
      </p:sp>
      <p:pic>
        <p:nvPicPr>
          <p:cNvPr id="4" name="0968142780">
            <a:extLst>
              <a:ext uri="{FF2B5EF4-FFF2-40B4-BE49-F238E27FC236}">
                <a16:creationId xmlns:a16="http://schemas.microsoft.com/office/drawing/2014/main" xmlns="" id="{E07AEC62-2112-5A8B-DA75-D714409F9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" b="2122"/>
          <a:stretch/>
        </p:blipFill>
        <p:spPr>
          <a:xfrm>
            <a:off x="1470665" y="1428750"/>
            <a:ext cx="2279910" cy="1449255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7" name="0968142780">
            <a:extLst>
              <a:ext uri="{FF2B5EF4-FFF2-40B4-BE49-F238E27FC236}">
                <a16:creationId xmlns:a16="http://schemas.microsoft.com/office/drawing/2014/main" xmlns="" id="{A669E97B-CF4C-366C-BD64-FA0DB53627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50" y="2517714"/>
            <a:ext cx="350501" cy="36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7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9" descr="Shape&#10;&#10;Description automatically generated">
            <a:extLst>
              <a:ext uri="{FF2B5EF4-FFF2-40B4-BE49-F238E27FC236}">
                <a16:creationId xmlns:a16="http://schemas.microsoft.com/office/drawing/2014/main" xmlns="" id="{A4990695-62F4-47F4-4B12-B24944A52D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6" name="8">
            <a:extLst>
              <a:ext uri="{FF2B5EF4-FFF2-40B4-BE49-F238E27FC236}">
                <a16:creationId xmlns:a16="http://schemas.microsoft.com/office/drawing/2014/main" xmlns="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524" y="-29530"/>
            <a:ext cx="9222524" cy="5157663"/>
          </a:xfrm>
          <a:prstGeom prst="rect">
            <a:avLst/>
          </a:prstGeom>
        </p:spPr>
      </p:pic>
      <p:sp>
        <p:nvSpPr>
          <p:cNvPr id="94" name="7">
            <a:extLst>
              <a:ext uri="{FF2B5EF4-FFF2-40B4-BE49-F238E27FC236}">
                <a16:creationId xmlns:a16="http://schemas.microsoft.com/office/drawing/2014/main" xmlns="" id="{27F63E48-A437-E9B2-3A2F-25A11076E0E6}"/>
              </a:ext>
            </a:extLst>
          </p:cNvPr>
          <p:cNvSpPr txBox="1"/>
          <p:nvPr/>
        </p:nvSpPr>
        <p:spPr>
          <a:xfrm>
            <a:off x="4731432" y="3322390"/>
            <a:ext cx="1353138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15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EB17C73-772B-4F16-69D8-8190ABDBC782}"/>
              </a:ext>
            </a:extLst>
          </p:cNvPr>
          <p:cNvSpPr txBox="1"/>
          <p:nvPr/>
        </p:nvSpPr>
        <p:spPr>
          <a:xfrm>
            <a:off x="4732488" y="3322390"/>
            <a:ext cx="1351026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15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5" name="5">
            <a:extLst>
              <a:ext uri="{FF2B5EF4-FFF2-40B4-BE49-F238E27FC236}">
                <a16:creationId xmlns:a16="http://schemas.microsoft.com/office/drawing/2014/main" xmlns="" id="{4EE93D07-CB9C-90D5-B69A-86B5EB5AAAC6}"/>
              </a:ext>
            </a:extLst>
          </p:cNvPr>
          <p:cNvSpPr/>
          <p:nvPr/>
        </p:nvSpPr>
        <p:spPr>
          <a:xfrm>
            <a:off x="3429001" y="2114550"/>
            <a:ext cx="4999284" cy="86950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Do you live in this house?</a:t>
            </a:r>
          </a:p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No, I don’t.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14781" y="398119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8/8</a:t>
            </a:r>
          </a:p>
        </p:txBody>
      </p:sp>
      <p:pic>
        <p:nvPicPr>
          <p:cNvPr id="3" name="Bùi liễu">
            <a:extLst>
              <a:ext uri="{FF2B5EF4-FFF2-40B4-BE49-F238E27FC236}">
                <a16:creationId xmlns:a16="http://schemas.microsoft.com/office/drawing/2014/main" xmlns="" id="{E6DF7D75-429E-FCAE-94CC-7E4318F09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 b="2426"/>
          <a:stretch/>
        </p:blipFill>
        <p:spPr>
          <a:xfrm>
            <a:off x="787308" y="2021910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4" name="5">
            <a:extLst>
              <a:ext uri="{FF2B5EF4-FFF2-40B4-BE49-F238E27FC236}">
                <a16:creationId xmlns:a16="http://schemas.microsoft.com/office/drawing/2014/main" xmlns="" id="{BFC9916E-A83F-B6FC-D19C-EBC008FA808E}"/>
              </a:ext>
            </a:extLst>
          </p:cNvPr>
          <p:cNvSpPr/>
          <p:nvPr/>
        </p:nvSpPr>
        <p:spPr>
          <a:xfrm>
            <a:off x="3276600" y="666751"/>
            <a:ext cx="5151685" cy="12192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A: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_________________</a:t>
            </a:r>
          </a:p>
          <a:p>
            <a:r>
              <a:rPr lang="en-US" sz="28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B: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_________________</a:t>
            </a:r>
          </a:p>
        </p:txBody>
      </p:sp>
      <p:pic>
        <p:nvPicPr>
          <p:cNvPr id="6" name="0968142780">
            <a:extLst>
              <a:ext uri="{FF2B5EF4-FFF2-40B4-BE49-F238E27FC236}">
                <a16:creationId xmlns:a16="http://schemas.microsoft.com/office/drawing/2014/main" xmlns="" id="{78BFC079-1793-11BD-BCEB-76AEFAC4E6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66" y="2986613"/>
            <a:ext cx="344540" cy="36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5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MsPham0936082789" descr="Shape&#10;&#10;Description automatically generated">
            <a:extLst>
              <a:ext uri="{FF2B5EF4-FFF2-40B4-BE49-F238E27FC236}">
                <a16:creationId xmlns:a16="http://schemas.microsoft.com/office/drawing/2014/main" xmlns="" id="{C4528F59-3390-4BEC-1FB4-EE02B66E0A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xmlns="" id="{37D34C3B-3224-54DC-6D10-F5601E9954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8524" y="0"/>
            <a:ext cx="9222524" cy="5157663"/>
          </a:xfrm>
          <a:prstGeom prst="rect">
            <a:avLst/>
          </a:prstGeom>
        </p:spPr>
      </p:pic>
      <p:sp>
        <p:nvSpPr>
          <p:cNvPr id="6" name="MsPham-0936082789"/>
          <p:cNvSpPr/>
          <p:nvPr/>
        </p:nvSpPr>
        <p:spPr>
          <a:xfrm>
            <a:off x="1826731" y="1184788"/>
            <a:ext cx="5962650" cy="140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2" name="MsPham-0936082789"/>
          <p:cNvSpPr txBox="1"/>
          <p:nvPr/>
        </p:nvSpPr>
        <p:spPr>
          <a:xfrm>
            <a:off x="1354619" y="932495"/>
            <a:ext cx="6566624" cy="16619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0000FF"/>
                </a:solidFill>
              </a:defRPr>
            </a:lvl1pPr>
          </a:lstStyle>
          <a:p>
            <a:r>
              <a:rPr lang="en-US" sz="104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itchFamily="34" charset="0"/>
                <a:cs typeface="Arial" pitchFamily="34" charset="0"/>
              </a:rPr>
              <a:t>Great job!</a:t>
            </a:r>
            <a:endParaRPr lang="vi-VN" sz="1040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MsPham-0936082789">
            <a:hlinkClick r:id="" action="ppaction://hlinkshowjump?jump=nextslide"/>
          </p:cNvPr>
          <p:cNvSpPr txBox="1"/>
          <p:nvPr/>
        </p:nvSpPr>
        <p:spPr>
          <a:xfrm>
            <a:off x="4100973" y="3301402"/>
            <a:ext cx="1172067" cy="566236"/>
          </a:xfrm>
          <a:prstGeom prst="roundRect">
            <a:avLst>
              <a:gd name="adj" fmla="val 50000"/>
            </a:avLst>
          </a:prstGeom>
          <a:solidFill>
            <a:srgbClr val="DA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>
            <a:defPPr>
              <a:defRPr lang="en-US"/>
            </a:defPPr>
            <a:lvl1pPr algn="ctr">
              <a:lnSpc>
                <a:spcPts val="2600"/>
              </a:lnSpc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24939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04800" y="819150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 2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723781" y="2102335"/>
            <a:ext cx="3666918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1 (4+5+6)</a:t>
            </a:r>
          </a:p>
        </p:txBody>
      </p:sp>
      <p:sp>
        <p:nvSpPr>
          <p:cNvPr id="6" name="Facebook: Bùi Liễu Facebook: Bùi Liễu Powerpoint"/>
          <p:cNvSpPr/>
          <p:nvPr/>
        </p:nvSpPr>
        <p:spPr>
          <a:xfrm>
            <a:off x="1227479" y="1729088"/>
            <a:ext cx="6797522" cy="1449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373091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anose="020F0704030504030204" pitchFamily="34" charset="0"/>
              </a:rPr>
              <a:t>Our homes</a:t>
            </a:r>
          </a:p>
        </p:txBody>
      </p:sp>
      <p:pic>
        <p:nvPicPr>
          <p:cNvPr id="9" name="Facebook: Bùi Liễu Facebook: Bùi Liễu Powerpoint">
            <a:extLst>
              <a:ext uri="{FF2B5EF4-FFF2-40B4-BE49-F238E27FC236}">
                <a16:creationId xmlns:a16="http://schemas.microsoft.com/office/drawing/2014/main" xmlns="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grpSp>
        <p:nvGrpSpPr>
          <p:cNvPr id="16" name="Facebook: Bùi Liễu Powerpoint">
            <a:extLst>
              <a:ext uri="{FF2B5EF4-FFF2-40B4-BE49-F238E27FC236}">
                <a16:creationId xmlns:a16="http://schemas.microsoft.com/office/drawing/2014/main" xmlns="" id="{8CB8E8AE-7F45-4322-A5FE-4C6FBBD3632A}"/>
              </a:ext>
            </a:extLst>
          </p:cNvPr>
          <p:cNvGrpSpPr/>
          <p:nvPr/>
        </p:nvGrpSpPr>
        <p:grpSpPr>
          <a:xfrm>
            <a:off x="2564374" y="2918755"/>
            <a:ext cx="4015252" cy="1862795"/>
            <a:chOff x="2450721" y="3000833"/>
            <a:chExt cx="4015252" cy="1862795"/>
          </a:xfrm>
        </p:grpSpPr>
        <p:pic>
          <p:nvPicPr>
            <p:cNvPr id="5" name="Facebook: Bùi Liễu Facebook: Bùi Liễu Powerpoint" descr="A cartoon of a house&#10;&#10;Description automatically generated">
              <a:extLst>
                <a:ext uri="{FF2B5EF4-FFF2-40B4-BE49-F238E27FC236}">
                  <a16:creationId xmlns:a16="http://schemas.microsoft.com/office/drawing/2014/main" xmlns="" id="{D7917DD5-F457-43B5-A193-14C5F0764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0721" y="3963515"/>
              <a:ext cx="1359280" cy="900113"/>
            </a:xfrm>
            <a:prstGeom prst="roundRect">
              <a:avLst/>
            </a:prstGeom>
          </p:spPr>
        </p:pic>
        <p:pic>
          <p:nvPicPr>
            <p:cNvPr id="10" name="Facebook: Bùi Liễu Facebook: Bùi Liễu Powerpoint" descr="A drawing of an open door&#10;&#10;Description automatically generated">
              <a:extLst>
                <a:ext uri="{FF2B5EF4-FFF2-40B4-BE49-F238E27FC236}">
                  <a16:creationId xmlns:a16="http://schemas.microsoft.com/office/drawing/2014/main" xmlns="" id="{745B8A02-C793-477A-8F3F-5A1E31491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1743" y="3020999"/>
              <a:ext cx="1362366" cy="900113"/>
            </a:xfrm>
            <a:prstGeom prst="roundRect">
              <a:avLst/>
            </a:prstGeom>
          </p:spPr>
        </p:pic>
        <p:pic>
          <p:nvPicPr>
            <p:cNvPr id="13" name="Facebook: Bùi Liễu Facebook: Bùi Liễu Powerpoint" descr="A building with a sign on it&#10;&#10;Description automatically generated">
              <a:extLst>
                <a:ext uri="{FF2B5EF4-FFF2-40B4-BE49-F238E27FC236}">
                  <a16:creationId xmlns:a16="http://schemas.microsoft.com/office/drawing/2014/main" xmlns="" id="{04C90CF3-74E4-457B-8EB6-A90AA0ABF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3587" y="3000833"/>
              <a:ext cx="1361146" cy="900113"/>
            </a:xfrm>
            <a:prstGeom prst="roundRect">
              <a:avLst/>
            </a:prstGeom>
          </p:spPr>
        </p:pic>
        <p:pic>
          <p:nvPicPr>
            <p:cNvPr id="15" name="Facebook: Bùi Liễu Facebook: Bùi Liễu Powerpoint" descr="A building with a sign on it&#10;&#10;Description automatically generated">
              <a:extLst>
                <a:ext uri="{FF2B5EF4-FFF2-40B4-BE49-F238E27FC236}">
                  <a16:creationId xmlns:a16="http://schemas.microsoft.com/office/drawing/2014/main" xmlns="" id="{60F4B32B-ADA0-43B1-95BF-F120D7DCE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7016" y="3963515"/>
              <a:ext cx="1348957" cy="900113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089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ùi Liễu 0968142780">
            <a:extLst>
              <a:ext uri="{FF2B5EF4-FFF2-40B4-BE49-F238E27FC236}">
                <a16:creationId xmlns:a16="http://schemas.microsoft.com/office/drawing/2014/main" xmlns="" id="{2620BA69-1B5B-4BF2-9A41-3C09486545BC}"/>
              </a:ext>
            </a:extLst>
          </p:cNvPr>
          <p:cNvSpPr txBox="1">
            <a:spLocks/>
          </p:cNvSpPr>
          <p:nvPr/>
        </p:nvSpPr>
        <p:spPr>
          <a:xfrm>
            <a:off x="3670502" y="1655724"/>
            <a:ext cx="4178097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Listen and number. </a:t>
            </a:r>
          </a:p>
        </p:txBody>
      </p:sp>
      <p:pic>
        <p:nvPicPr>
          <p:cNvPr id="45" name="bùi Liễu 0968142780">
            <a:extLst>
              <a:ext uri="{FF2B5EF4-FFF2-40B4-BE49-F238E27FC236}">
                <a16:creationId xmlns:a16="http://schemas.microsoft.com/office/drawing/2014/main" xmlns="" id="{6DCB579A-8842-4CCF-A522-393846EA8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5F1E6"/>
              </a:clrFrom>
              <a:clrTo>
                <a:srgbClr val="F5F1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7605" y="1644578"/>
            <a:ext cx="477068" cy="626152"/>
          </a:xfrm>
          <a:prstGeom prst="rect">
            <a:avLst/>
          </a:prstGeom>
        </p:spPr>
      </p:pic>
      <p:sp>
        <p:nvSpPr>
          <p:cNvPr id="48" name="Bùi Liễu 0968142780">
            <a:extLst>
              <a:ext uri="{FF2B5EF4-FFF2-40B4-BE49-F238E27FC236}">
                <a16:creationId xmlns:a16="http://schemas.microsoft.com/office/drawing/2014/main" xmlns="" id="{71679952-CF50-45E4-8F4A-12F9D95D7B6F}"/>
              </a:ext>
            </a:extLst>
          </p:cNvPr>
          <p:cNvSpPr txBox="1">
            <a:spLocks/>
          </p:cNvSpPr>
          <p:nvPr/>
        </p:nvSpPr>
        <p:spPr>
          <a:xfrm>
            <a:off x="3169950" y="2516856"/>
            <a:ext cx="5454542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Read and complete.</a:t>
            </a:r>
          </a:p>
        </p:txBody>
      </p:sp>
      <p:pic>
        <p:nvPicPr>
          <p:cNvPr id="51" name="bùi Liễu 0968142780">
            <a:extLst>
              <a:ext uri="{FF2B5EF4-FFF2-40B4-BE49-F238E27FC236}">
                <a16:creationId xmlns:a16="http://schemas.microsoft.com/office/drawing/2014/main" xmlns="" id="{C32C5EEA-8A84-4809-A5F9-F46A5A70EA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5F1E6"/>
              </a:clrFrom>
              <a:clrTo>
                <a:srgbClr val="F5F1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4900" y="2497910"/>
            <a:ext cx="458850" cy="628546"/>
          </a:xfrm>
          <a:prstGeom prst="rect">
            <a:avLst/>
          </a:prstGeom>
        </p:spPr>
      </p:pic>
      <p:sp>
        <p:nvSpPr>
          <p:cNvPr id="52" name="Facebook: Bùi Liễu">
            <a:extLst>
              <a:ext uri="{FF2B5EF4-FFF2-40B4-BE49-F238E27FC236}">
                <a16:creationId xmlns:a16="http://schemas.microsoft.com/office/drawing/2014/main" xmlns="" id="{F9D1A812-98AD-4DEE-BC0C-D69C434E99B4}"/>
              </a:ext>
            </a:extLst>
          </p:cNvPr>
          <p:cNvSpPr txBox="1">
            <a:spLocks/>
          </p:cNvSpPr>
          <p:nvPr/>
        </p:nvSpPr>
        <p:spPr>
          <a:xfrm>
            <a:off x="3810000" y="3377988"/>
            <a:ext cx="2251098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Let’s play. </a:t>
            </a:r>
          </a:p>
        </p:txBody>
      </p:sp>
      <p:pic>
        <p:nvPicPr>
          <p:cNvPr id="53" name="bùi Liễu 0968142780">
            <a:extLst>
              <a:ext uri="{FF2B5EF4-FFF2-40B4-BE49-F238E27FC236}">
                <a16:creationId xmlns:a16="http://schemas.microsoft.com/office/drawing/2014/main" xmlns="" id="{82B39FF9-C43E-4118-A451-B710982308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5F1E6"/>
              </a:clrFrom>
              <a:clrTo>
                <a:srgbClr val="F5F1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8338" y="3274551"/>
            <a:ext cx="458850" cy="680407"/>
          </a:xfrm>
          <a:prstGeom prst="rect">
            <a:avLst/>
          </a:prstGeom>
        </p:spPr>
      </p:pic>
      <p:sp>
        <p:nvSpPr>
          <p:cNvPr id="54" name="Facebook: Bùi Liễu">
            <a:extLst>
              <a:ext uri="{FF2B5EF4-FFF2-40B4-BE49-F238E27FC236}">
                <a16:creationId xmlns:a16="http://schemas.microsoft.com/office/drawing/2014/main" xmlns="" id="{A4ABF3DC-42FF-4136-8912-81A39EE3348F}"/>
              </a:ext>
            </a:extLst>
          </p:cNvPr>
          <p:cNvSpPr txBox="1"/>
          <p:nvPr/>
        </p:nvSpPr>
        <p:spPr>
          <a:xfrm>
            <a:off x="3114675" y="359277"/>
            <a:ext cx="291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Contents </a:t>
            </a:r>
          </a:p>
        </p:txBody>
      </p:sp>
    </p:spTree>
    <p:extLst>
      <p:ext uri="{BB962C8B-B14F-4D97-AF65-F5344CB8AC3E}">
        <p14:creationId xmlns:p14="http://schemas.microsoft.com/office/powerpoint/2010/main" val="16576368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8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Powerpoint"/>
          <p:cNvSpPr txBox="1">
            <a:spLocks/>
          </p:cNvSpPr>
          <p:nvPr/>
        </p:nvSpPr>
        <p:spPr>
          <a:xfrm>
            <a:off x="868244" y="361951"/>
            <a:ext cx="461258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4. Listen and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number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6" name="Bùi Liễu Powerpoint">
            <a:extLst>
              <a:ext uri="{FF2B5EF4-FFF2-40B4-BE49-F238E27FC236}">
                <a16:creationId xmlns:a16="http://schemas.microsoft.com/office/drawing/2014/main" xmlns="" id="{811B3B60-BDE8-4AA3-A7CB-EB32AD61296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" r="-597"/>
          <a:stretch/>
        </p:blipFill>
        <p:spPr>
          <a:xfrm>
            <a:off x="365748" y="1827456"/>
            <a:ext cx="2075252" cy="1687712"/>
          </a:xfrm>
          <a:prstGeom prst="roundRect">
            <a:avLst/>
          </a:prstGeom>
        </p:spPr>
      </p:pic>
      <p:sp>
        <p:nvSpPr>
          <p:cNvPr id="38" name="Bùi Liễu Powerpoint">
            <a:extLst>
              <a:ext uri="{FF2B5EF4-FFF2-40B4-BE49-F238E27FC236}">
                <a16:creationId xmlns:a16="http://schemas.microsoft.com/office/drawing/2014/main" xmlns="" id="{D8ADA8B1-C285-4F54-82FC-AEB62983F9F2}"/>
              </a:ext>
            </a:extLst>
          </p:cNvPr>
          <p:cNvSpPr/>
          <p:nvPr/>
        </p:nvSpPr>
        <p:spPr>
          <a:xfrm>
            <a:off x="304800" y="1885950"/>
            <a:ext cx="315723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Bùi Liễu Powerpoint">
            <a:extLst>
              <a:ext uri="{FF2B5EF4-FFF2-40B4-BE49-F238E27FC236}">
                <a16:creationId xmlns:a16="http://schemas.microsoft.com/office/drawing/2014/main" xmlns="" id="{96C110FD-E372-4897-828F-F8541EBC8628}"/>
              </a:ext>
            </a:extLst>
          </p:cNvPr>
          <p:cNvSpPr/>
          <p:nvPr/>
        </p:nvSpPr>
        <p:spPr>
          <a:xfrm>
            <a:off x="2018402" y="3152379"/>
            <a:ext cx="422598" cy="375434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Bùi Liễu Powerpoint">
            <a:extLst>
              <a:ext uri="{FF2B5EF4-FFF2-40B4-BE49-F238E27FC236}">
                <a16:creationId xmlns:a16="http://schemas.microsoft.com/office/drawing/2014/main" xmlns="" id="{59127EFD-4841-4201-9DB3-4DBC71E2EE7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"/>
          <a:stretch/>
        </p:blipFill>
        <p:spPr>
          <a:xfrm>
            <a:off x="2508104" y="1859151"/>
            <a:ext cx="2033890" cy="1687712"/>
          </a:xfrm>
          <a:prstGeom prst="roundRect">
            <a:avLst/>
          </a:prstGeom>
        </p:spPr>
      </p:pic>
      <p:sp>
        <p:nvSpPr>
          <p:cNvPr id="39" name="Bùi Liễu Powerpoint">
            <a:extLst>
              <a:ext uri="{FF2B5EF4-FFF2-40B4-BE49-F238E27FC236}">
                <a16:creationId xmlns:a16="http://schemas.microsoft.com/office/drawing/2014/main" xmlns="" id="{79D1EA96-3B09-4B46-9CFA-B2C60D424903}"/>
              </a:ext>
            </a:extLst>
          </p:cNvPr>
          <p:cNvSpPr/>
          <p:nvPr/>
        </p:nvSpPr>
        <p:spPr>
          <a:xfrm>
            <a:off x="2441000" y="1885950"/>
            <a:ext cx="309430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Bùi Liễu Powerpoint">
            <a:extLst>
              <a:ext uri="{FF2B5EF4-FFF2-40B4-BE49-F238E27FC236}">
                <a16:creationId xmlns:a16="http://schemas.microsoft.com/office/drawing/2014/main" xmlns="" id="{E26E1D3C-183D-4AA8-BE5C-7E45D4446FEA}"/>
              </a:ext>
            </a:extLst>
          </p:cNvPr>
          <p:cNvSpPr/>
          <p:nvPr/>
        </p:nvSpPr>
        <p:spPr>
          <a:xfrm>
            <a:off x="4127818" y="3156403"/>
            <a:ext cx="414176" cy="375434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Bùi Liễu Powerpoint">
            <a:extLst>
              <a:ext uri="{FF2B5EF4-FFF2-40B4-BE49-F238E27FC236}">
                <a16:creationId xmlns:a16="http://schemas.microsoft.com/office/drawing/2014/main" xmlns="" id="{1BE0315E-5FE7-42AB-9947-F9853D5FC65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" r="-407"/>
          <a:stretch/>
        </p:blipFill>
        <p:spPr>
          <a:xfrm>
            <a:off x="4631522" y="1868735"/>
            <a:ext cx="2033891" cy="1687712"/>
          </a:xfrm>
          <a:prstGeom prst="roundRect">
            <a:avLst/>
          </a:prstGeom>
        </p:spPr>
      </p:pic>
      <p:sp>
        <p:nvSpPr>
          <p:cNvPr id="48" name="Facebook: Bùi Liễu Facebook: Bùi Liễu Powerpoint">
            <a:extLst>
              <a:ext uri="{FF2B5EF4-FFF2-40B4-BE49-F238E27FC236}">
                <a16:creationId xmlns:a16="http://schemas.microsoft.com/office/drawing/2014/main" xmlns="" id="{A5AAEB55-01BC-4373-B981-F2E9E7CE1C75}"/>
              </a:ext>
            </a:extLst>
          </p:cNvPr>
          <p:cNvSpPr/>
          <p:nvPr/>
        </p:nvSpPr>
        <p:spPr>
          <a:xfrm>
            <a:off x="6265409" y="3185464"/>
            <a:ext cx="414176" cy="375434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Facebook: Bùi Liễu Facebook: Bùi Liễu Powerpoint">
            <a:extLst>
              <a:ext uri="{FF2B5EF4-FFF2-40B4-BE49-F238E27FC236}">
                <a16:creationId xmlns:a16="http://schemas.microsoft.com/office/drawing/2014/main" xmlns="" id="{AC922DB3-C645-4D6F-A864-27AC3AA2F7A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r="-1306"/>
          <a:stretch/>
        </p:blipFill>
        <p:spPr>
          <a:xfrm>
            <a:off x="6744328" y="1878160"/>
            <a:ext cx="2033890" cy="1687712"/>
          </a:xfrm>
          <a:prstGeom prst="roundRect">
            <a:avLst/>
          </a:prstGeom>
        </p:spPr>
      </p:pic>
      <p:sp>
        <p:nvSpPr>
          <p:cNvPr id="49" name="Facebook: Bùi Liễu Facebook: Bùi Liễu Powerpoint">
            <a:extLst>
              <a:ext uri="{FF2B5EF4-FFF2-40B4-BE49-F238E27FC236}">
                <a16:creationId xmlns:a16="http://schemas.microsoft.com/office/drawing/2014/main" xmlns="" id="{ED33E97B-7D68-4234-9635-2C1172458E3A}"/>
              </a:ext>
            </a:extLst>
          </p:cNvPr>
          <p:cNvSpPr/>
          <p:nvPr/>
        </p:nvSpPr>
        <p:spPr>
          <a:xfrm>
            <a:off x="8364042" y="3181350"/>
            <a:ext cx="414176" cy="375434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acebook: Bùi Liễu Facebook: Bùi Liễu Powerpoint">
            <a:extLst>
              <a:ext uri="{FF2B5EF4-FFF2-40B4-BE49-F238E27FC236}">
                <a16:creationId xmlns:a16="http://schemas.microsoft.com/office/drawing/2014/main" xmlns="" id="{1B9E8ABC-3407-4334-8BA6-76868A327167}"/>
              </a:ext>
            </a:extLst>
          </p:cNvPr>
          <p:cNvSpPr/>
          <p:nvPr/>
        </p:nvSpPr>
        <p:spPr>
          <a:xfrm>
            <a:off x="339064" y="4594260"/>
            <a:ext cx="3494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speaker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6" name="Facebook: Bùi Liễu Facebook: Bùi Liễu Powerpoint">
            <a:extLst>
              <a:ext uri="{FF2B5EF4-FFF2-40B4-BE49-F238E27FC236}">
                <a16:creationId xmlns:a16="http://schemas.microsoft.com/office/drawing/2014/main" xmlns="" id="{83C2C4C1-77D3-4374-9648-A51D97AE509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" y="3918220"/>
            <a:ext cx="461738" cy="304684"/>
          </a:xfrm>
          <a:prstGeom prst="rect">
            <a:avLst/>
          </a:prstGeom>
        </p:spPr>
      </p:pic>
      <p:pic>
        <p:nvPicPr>
          <p:cNvPr id="27" name="Facebook: Bùi Liễu Facebook: Bùi Liễu Powerpoint">
            <a:extLst>
              <a:ext uri="{FF2B5EF4-FFF2-40B4-BE49-F238E27FC236}">
                <a16:creationId xmlns:a16="http://schemas.microsoft.com/office/drawing/2014/main" xmlns="" id="{35A1114A-AEBC-4818-B108-3B2DF30AD01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3257" y="3921892"/>
            <a:ext cx="502218" cy="297338"/>
          </a:xfrm>
          <a:prstGeom prst="rect">
            <a:avLst/>
          </a:prstGeom>
        </p:spPr>
      </p:pic>
      <p:sp>
        <p:nvSpPr>
          <p:cNvPr id="33" name="Facebook: Bùi Liễu Facebook: Bùi Liễu Powerpoint">
            <a:extLst>
              <a:ext uri="{FF2B5EF4-FFF2-40B4-BE49-F238E27FC236}">
                <a16:creationId xmlns:a16="http://schemas.microsoft.com/office/drawing/2014/main" xmlns="" id="{E5535E71-5C5D-4F66-982D-D673E5C737B5}"/>
              </a:ext>
            </a:extLst>
          </p:cNvPr>
          <p:cNvSpPr/>
          <p:nvPr/>
        </p:nvSpPr>
        <p:spPr>
          <a:xfrm>
            <a:off x="4557557" y="1885950"/>
            <a:ext cx="315723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acebook: Bùi Liễu Facebook: Bùi Liễu Powerpoint">
            <a:extLst>
              <a:ext uri="{FF2B5EF4-FFF2-40B4-BE49-F238E27FC236}">
                <a16:creationId xmlns:a16="http://schemas.microsoft.com/office/drawing/2014/main" xmlns="" id="{6E913F2C-9A62-4087-AF77-343D4B2AF159}"/>
              </a:ext>
            </a:extLst>
          </p:cNvPr>
          <p:cNvSpPr/>
          <p:nvPr/>
        </p:nvSpPr>
        <p:spPr>
          <a:xfrm>
            <a:off x="6693757" y="1885950"/>
            <a:ext cx="309430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Facebook: Bùi Liễu Facebook: Bùi Liễu Powerpoint">
            <a:extLst>
              <a:ext uri="{FF2B5EF4-FFF2-40B4-BE49-F238E27FC236}">
                <a16:creationId xmlns:a16="http://schemas.microsoft.com/office/drawing/2014/main" xmlns="" id="{D95153D2-8F2B-4C88-8A7B-37254232484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5463" y="3917756"/>
            <a:ext cx="498955" cy="321304"/>
          </a:xfrm>
          <a:prstGeom prst="rect">
            <a:avLst/>
          </a:prstGeom>
        </p:spPr>
      </p:pic>
      <p:pic>
        <p:nvPicPr>
          <p:cNvPr id="40" name="Facebook: Bùi Liễu Facebook: Bùi Liễu Powerpoint">
            <a:extLst>
              <a:ext uri="{FF2B5EF4-FFF2-40B4-BE49-F238E27FC236}">
                <a16:creationId xmlns:a16="http://schemas.microsoft.com/office/drawing/2014/main" xmlns="" id="{30C08B22-31D3-48AF-8563-D10F16BBE7D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0" y="3917756"/>
            <a:ext cx="453367" cy="314726"/>
          </a:xfrm>
          <a:prstGeom prst="rect">
            <a:avLst/>
          </a:prstGeom>
        </p:spPr>
      </p:pic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719D2573-1860-4F67-9E73-E05F4A54423B}"/>
              </a:ext>
            </a:extLst>
          </p:cNvPr>
          <p:cNvSpPr txBox="1"/>
          <p:nvPr/>
        </p:nvSpPr>
        <p:spPr>
          <a:xfrm>
            <a:off x="6286187" y="3126857"/>
            <a:ext cx="398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xmlns="" id="{DA9DE508-B308-4B63-A93B-E022E38B5EBE}"/>
              </a:ext>
            </a:extLst>
          </p:cNvPr>
          <p:cNvSpPr txBox="1"/>
          <p:nvPr/>
        </p:nvSpPr>
        <p:spPr>
          <a:xfrm>
            <a:off x="8379799" y="3126857"/>
            <a:ext cx="398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Bùi Liễu 0968142780">
            <a:extLst>
              <a:ext uri="{FF2B5EF4-FFF2-40B4-BE49-F238E27FC236}">
                <a16:creationId xmlns:a16="http://schemas.microsoft.com/office/drawing/2014/main" xmlns="" id="{AF8B408A-227C-4FB8-B188-48E9187BB422}"/>
              </a:ext>
            </a:extLst>
          </p:cNvPr>
          <p:cNvSpPr txBox="1"/>
          <p:nvPr/>
        </p:nvSpPr>
        <p:spPr>
          <a:xfrm>
            <a:off x="4153128" y="3078486"/>
            <a:ext cx="398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xmlns="" id="{5A8308D6-F929-4AB3-B8CD-4339F7409B92}"/>
              </a:ext>
            </a:extLst>
          </p:cNvPr>
          <p:cNvSpPr txBox="1"/>
          <p:nvPr/>
        </p:nvSpPr>
        <p:spPr>
          <a:xfrm>
            <a:off x="2032903" y="3078486"/>
            <a:ext cx="398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0EDCF7C0-8682-4B25-A90A-6ED5A1D1B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8467" y="361951"/>
            <a:ext cx="385348" cy="3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83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7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7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7.3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7.4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3" grpId="0"/>
      <p:bldP spid="25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acebook: 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730915" y="173461"/>
            <a:ext cx="54920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Look, complete and read.</a:t>
            </a:r>
          </a:p>
        </p:txBody>
      </p:sp>
      <p:pic>
        <p:nvPicPr>
          <p:cNvPr id="36" name="Facebook: Bùi Liễu">
            <a:extLst>
              <a:ext uri="{FF2B5EF4-FFF2-40B4-BE49-F238E27FC236}">
                <a16:creationId xmlns:a16="http://schemas.microsoft.com/office/drawing/2014/main" xmlns="" id="{8B147825-6D72-4EF1-AD43-88475A4357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" r="2837"/>
          <a:stretch/>
        </p:blipFill>
        <p:spPr>
          <a:xfrm>
            <a:off x="1821067" y="1010968"/>
            <a:ext cx="1735429" cy="982949"/>
          </a:xfrm>
          <a:prstGeom prst="roundRect">
            <a:avLst/>
          </a:prstGeom>
        </p:spPr>
      </p:pic>
      <p:pic>
        <p:nvPicPr>
          <p:cNvPr id="37" name="Facebook: Bùi Liễu">
            <a:extLst>
              <a:ext uri="{FF2B5EF4-FFF2-40B4-BE49-F238E27FC236}">
                <a16:creationId xmlns:a16="http://schemas.microsoft.com/office/drawing/2014/main" xmlns="" id="{0536D2C1-D075-4F59-80D7-114846B65E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8" t="90" r="10905" b="-90"/>
          <a:stretch/>
        </p:blipFill>
        <p:spPr>
          <a:xfrm>
            <a:off x="5867400" y="1008028"/>
            <a:ext cx="1735430" cy="981471"/>
          </a:xfrm>
          <a:prstGeom prst="roundRect">
            <a:avLst/>
          </a:prstGeom>
        </p:spPr>
      </p:pic>
      <p:pic>
        <p:nvPicPr>
          <p:cNvPr id="41" name="Facebook: Bùi Liễu">
            <a:extLst>
              <a:ext uri="{FF2B5EF4-FFF2-40B4-BE49-F238E27FC236}">
                <a16:creationId xmlns:a16="http://schemas.microsoft.com/office/drawing/2014/main" xmlns="" id="{B6C213EB-FAFD-41D4-80A6-0C37BB502A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r="823"/>
          <a:stretch/>
        </p:blipFill>
        <p:spPr>
          <a:xfrm>
            <a:off x="1821067" y="3020916"/>
            <a:ext cx="1735429" cy="1036640"/>
          </a:xfrm>
          <a:prstGeom prst="roundRect">
            <a:avLst/>
          </a:prstGeom>
        </p:spPr>
      </p:pic>
      <p:pic>
        <p:nvPicPr>
          <p:cNvPr id="42" name="Facebook: Bùi Liễu">
            <a:extLst>
              <a:ext uri="{FF2B5EF4-FFF2-40B4-BE49-F238E27FC236}">
                <a16:creationId xmlns:a16="http://schemas.microsoft.com/office/drawing/2014/main" xmlns="" id="{AD758179-3883-45CE-9099-009EEDD9A8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2" r="829"/>
          <a:stretch/>
        </p:blipFill>
        <p:spPr>
          <a:xfrm>
            <a:off x="5904271" y="3003246"/>
            <a:ext cx="1735429" cy="1054310"/>
          </a:xfrm>
          <a:prstGeom prst="roundRect">
            <a:avLst/>
          </a:prstGeom>
        </p:spPr>
      </p:pic>
      <p:grpSp>
        <p:nvGrpSpPr>
          <p:cNvPr id="43" name="Bùi Liễu 0968142780">
            <a:extLst>
              <a:ext uri="{FF2B5EF4-FFF2-40B4-BE49-F238E27FC236}">
                <a16:creationId xmlns:a16="http://schemas.microsoft.com/office/drawing/2014/main" xmlns="" id="{BB260D0B-A594-4792-B230-3979047865DF}"/>
              </a:ext>
            </a:extLst>
          </p:cNvPr>
          <p:cNvGrpSpPr/>
          <p:nvPr/>
        </p:nvGrpSpPr>
        <p:grpSpPr>
          <a:xfrm>
            <a:off x="381000" y="2044422"/>
            <a:ext cx="4288631" cy="707886"/>
            <a:chOff x="603251" y="899189"/>
            <a:chExt cx="4944456" cy="707886"/>
          </a:xfrm>
        </p:grpSpPr>
        <p:sp>
          <p:nvSpPr>
            <p:cNvPr id="44" name="Facebook: Bùi Liễu">
              <a:extLst>
                <a:ext uri="{FF2B5EF4-FFF2-40B4-BE49-F238E27FC236}">
                  <a16:creationId xmlns:a16="http://schemas.microsoft.com/office/drawing/2014/main" xmlns="" id="{A0D9364E-4068-4468-9661-2A9744C0D3E9}"/>
                </a:ext>
              </a:extLst>
            </p:cNvPr>
            <p:cNvSpPr txBox="1"/>
            <p:nvPr/>
          </p:nvSpPr>
          <p:spPr>
            <a:xfrm>
              <a:off x="918822" y="899189"/>
              <a:ext cx="46288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Do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you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live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in ____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house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r>
                <a:rPr lang="vi-VN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Yes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, I do.</a:t>
              </a:r>
            </a:p>
          </p:txBody>
        </p:sp>
        <p:sp>
          <p:nvSpPr>
            <p:cNvPr id="45" name="Facebook: Bùi Liễu">
              <a:extLst>
                <a:ext uri="{FF2B5EF4-FFF2-40B4-BE49-F238E27FC236}">
                  <a16:creationId xmlns:a16="http://schemas.microsoft.com/office/drawing/2014/main" xmlns="" id="{C5E814D4-CBE0-4A31-80BC-575A0CCA621E}"/>
                </a:ext>
              </a:extLst>
            </p:cNvPr>
            <p:cNvSpPr txBox="1"/>
            <p:nvPr/>
          </p:nvSpPr>
          <p:spPr>
            <a:xfrm>
              <a:off x="603251" y="903371"/>
              <a:ext cx="5787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Bùi Liễu 0968142780">
            <a:extLst>
              <a:ext uri="{FF2B5EF4-FFF2-40B4-BE49-F238E27FC236}">
                <a16:creationId xmlns:a16="http://schemas.microsoft.com/office/drawing/2014/main" xmlns="" id="{07280BD2-90E5-4F76-957D-7F1CE4DF25D9}"/>
              </a:ext>
            </a:extLst>
          </p:cNvPr>
          <p:cNvGrpSpPr/>
          <p:nvPr/>
        </p:nvGrpSpPr>
        <p:grpSpPr>
          <a:xfrm>
            <a:off x="4288609" y="2044422"/>
            <a:ext cx="5160191" cy="707886"/>
            <a:chOff x="603251" y="901352"/>
            <a:chExt cx="5949297" cy="707886"/>
          </a:xfrm>
        </p:grpSpPr>
        <p:sp>
          <p:nvSpPr>
            <p:cNvPr id="29" name="Facebook: Bùi Liễu">
              <a:extLst>
                <a:ext uri="{FF2B5EF4-FFF2-40B4-BE49-F238E27FC236}">
                  <a16:creationId xmlns:a16="http://schemas.microsoft.com/office/drawing/2014/main" xmlns="" id="{E8E074EC-FF13-445F-8995-B97FC382A71B}"/>
                </a:ext>
              </a:extLst>
            </p:cNvPr>
            <p:cNvSpPr txBox="1"/>
            <p:nvPr/>
          </p:nvSpPr>
          <p:spPr>
            <a:xfrm>
              <a:off x="949251" y="901352"/>
              <a:ext cx="56032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Do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you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live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in ____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tower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</a:p>
            <a:p>
              <a:r>
                <a:rPr lang="vi-VN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No, I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don’t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. I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live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Lotus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Building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0" name="Facebook: Bùi Liễu">
              <a:extLst>
                <a:ext uri="{FF2B5EF4-FFF2-40B4-BE49-F238E27FC236}">
                  <a16:creationId xmlns:a16="http://schemas.microsoft.com/office/drawing/2014/main" xmlns="" id="{BE5068BA-E13A-4E98-964E-33B2AAB1807E}"/>
                </a:ext>
              </a:extLst>
            </p:cNvPr>
            <p:cNvSpPr txBox="1"/>
            <p:nvPr/>
          </p:nvSpPr>
          <p:spPr>
            <a:xfrm>
              <a:off x="603251" y="901352"/>
              <a:ext cx="5787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Bùi Liễu 0968142780">
            <a:extLst>
              <a:ext uri="{FF2B5EF4-FFF2-40B4-BE49-F238E27FC236}">
                <a16:creationId xmlns:a16="http://schemas.microsoft.com/office/drawing/2014/main" xmlns="" id="{D6EAF402-F330-421B-A07D-DB56E5F95CEB}"/>
              </a:ext>
            </a:extLst>
          </p:cNvPr>
          <p:cNvGrpSpPr/>
          <p:nvPr/>
        </p:nvGrpSpPr>
        <p:grpSpPr>
          <a:xfrm>
            <a:off x="457200" y="4033555"/>
            <a:ext cx="3886201" cy="707886"/>
            <a:chOff x="603251" y="899189"/>
            <a:chExt cx="4480486" cy="707886"/>
          </a:xfrm>
        </p:grpSpPr>
        <p:sp>
          <p:nvSpPr>
            <p:cNvPr id="32" name="Facebook: Bùi Liễu">
              <a:extLst>
                <a:ext uri="{FF2B5EF4-FFF2-40B4-BE49-F238E27FC236}">
                  <a16:creationId xmlns:a16="http://schemas.microsoft.com/office/drawing/2014/main" xmlns="" id="{69F81873-16B8-4F7D-A75A-9F7A8C79B3A2}"/>
                </a:ext>
              </a:extLst>
            </p:cNvPr>
            <p:cNvSpPr txBox="1"/>
            <p:nvPr/>
          </p:nvSpPr>
          <p:spPr>
            <a:xfrm>
              <a:off x="918823" y="899189"/>
              <a:ext cx="41649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Do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you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live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this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_____?</a:t>
              </a:r>
            </a:p>
            <a:p>
              <a:r>
                <a:rPr lang="vi-VN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Yes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, I do.</a:t>
              </a:r>
            </a:p>
          </p:txBody>
        </p:sp>
        <p:sp>
          <p:nvSpPr>
            <p:cNvPr id="34" name="Facebook: Bùi Liễu">
              <a:extLst>
                <a:ext uri="{FF2B5EF4-FFF2-40B4-BE49-F238E27FC236}">
                  <a16:creationId xmlns:a16="http://schemas.microsoft.com/office/drawing/2014/main" xmlns="" id="{97C336A3-7E95-4D38-B4F7-1564810077F2}"/>
                </a:ext>
              </a:extLst>
            </p:cNvPr>
            <p:cNvSpPr txBox="1"/>
            <p:nvPr/>
          </p:nvSpPr>
          <p:spPr>
            <a:xfrm>
              <a:off x="603251" y="899189"/>
              <a:ext cx="5787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Bùi Liễu 0968142780">
            <a:extLst>
              <a:ext uri="{FF2B5EF4-FFF2-40B4-BE49-F238E27FC236}">
                <a16:creationId xmlns:a16="http://schemas.microsoft.com/office/drawing/2014/main" xmlns="" id="{2986F432-F728-40B1-B954-873CDABD02EB}"/>
              </a:ext>
            </a:extLst>
          </p:cNvPr>
          <p:cNvGrpSpPr/>
          <p:nvPr/>
        </p:nvGrpSpPr>
        <p:grpSpPr>
          <a:xfrm>
            <a:off x="4411450" y="4048466"/>
            <a:ext cx="4732550" cy="1015663"/>
            <a:chOff x="603251" y="894177"/>
            <a:chExt cx="5456260" cy="1015663"/>
          </a:xfrm>
        </p:grpSpPr>
        <p:sp>
          <p:nvSpPr>
            <p:cNvPr id="38" name="Facebook: Bùi Liễu">
              <a:extLst>
                <a:ext uri="{FF2B5EF4-FFF2-40B4-BE49-F238E27FC236}">
                  <a16:creationId xmlns:a16="http://schemas.microsoft.com/office/drawing/2014/main" xmlns="" id="{7FC06D6D-4EA7-4D23-9ED8-E60DFA965916}"/>
                </a:ext>
              </a:extLst>
            </p:cNvPr>
            <p:cNvSpPr txBox="1"/>
            <p:nvPr/>
          </p:nvSpPr>
          <p:spPr>
            <a:xfrm>
              <a:off x="983330" y="894177"/>
              <a:ext cx="50761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Do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you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live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that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_________?</a:t>
              </a:r>
            </a:p>
            <a:p>
              <a:r>
                <a:rPr lang="vi-VN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No, I _____. I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live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a house </a:t>
              </a:r>
            </a:p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    in the countryside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52" name="Facebook: Bùi Liễu">
              <a:extLst>
                <a:ext uri="{FF2B5EF4-FFF2-40B4-BE49-F238E27FC236}">
                  <a16:creationId xmlns:a16="http://schemas.microsoft.com/office/drawing/2014/main" xmlns="" id="{53096C14-07E3-4B10-9B21-B13EB14337E3}"/>
                </a:ext>
              </a:extLst>
            </p:cNvPr>
            <p:cNvSpPr txBox="1"/>
            <p:nvPr/>
          </p:nvSpPr>
          <p:spPr>
            <a:xfrm>
              <a:off x="603251" y="901352"/>
              <a:ext cx="5787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Facebook: Bùi Liễu">
            <a:extLst>
              <a:ext uri="{FF2B5EF4-FFF2-40B4-BE49-F238E27FC236}">
                <a16:creationId xmlns:a16="http://schemas.microsoft.com/office/drawing/2014/main" xmlns="" id="{7C79C2A4-A3E2-4419-8324-1165CAA46138}"/>
              </a:ext>
            </a:extLst>
          </p:cNvPr>
          <p:cNvSpPr txBox="1"/>
          <p:nvPr/>
        </p:nvSpPr>
        <p:spPr>
          <a:xfrm>
            <a:off x="2537158" y="2027163"/>
            <a:ext cx="806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Bùi Liễu 0968142780">
            <a:extLst>
              <a:ext uri="{FF2B5EF4-FFF2-40B4-BE49-F238E27FC236}">
                <a16:creationId xmlns:a16="http://schemas.microsoft.com/office/drawing/2014/main" xmlns="" id="{A33E6498-D60F-4734-94B4-59C812AB7693}"/>
              </a:ext>
            </a:extLst>
          </p:cNvPr>
          <p:cNvSpPr txBox="1"/>
          <p:nvPr/>
        </p:nvSpPr>
        <p:spPr>
          <a:xfrm>
            <a:off x="3131241" y="4033555"/>
            <a:ext cx="851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</a:t>
            </a:r>
          </a:p>
        </p:txBody>
      </p:sp>
      <p:sp>
        <p:nvSpPr>
          <p:cNvPr id="59" name="Bùi Liễu 0968142780">
            <a:extLst>
              <a:ext uri="{FF2B5EF4-FFF2-40B4-BE49-F238E27FC236}">
                <a16:creationId xmlns:a16="http://schemas.microsoft.com/office/drawing/2014/main" xmlns="" id="{30354290-95FC-4395-80E6-D07608989E71}"/>
              </a:ext>
            </a:extLst>
          </p:cNvPr>
          <p:cNvSpPr txBox="1"/>
          <p:nvPr/>
        </p:nvSpPr>
        <p:spPr>
          <a:xfrm>
            <a:off x="7229326" y="4040390"/>
            <a:ext cx="1261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</a:p>
        </p:txBody>
      </p: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xmlns="" id="{01F6A4DD-96C5-4E2F-9B8A-2AD0D7912DB8}"/>
              </a:ext>
            </a:extLst>
          </p:cNvPr>
          <p:cNvSpPr txBox="1"/>
          <p:nvPr/>
        </p:nvSpPr>
        <p:spPr>
          <a:xfrm>
            <a:off x="5494122" y="4341331"/>
            <a:ext cx="129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</a:p>
        </p:txBody>
      </p:sp>
      <p:sp>
        <p:nvSpPr>
          <p:cNvPr id="50" name="Bùi Liễu 0968142780">
            <a:extLst>
              <a:ext uri="{FF2B5EF4-FFF2-40B4-BE49-F238E27FC236}">
                <a16:creationId xmlns:a16="http://schemas.microsoft.com/office/drawing/2014/main" xmlns="" id="{99041CB7-919E-4C52-ABFE-4E7418D6DCF9}"/>
              </a:ext>
            </a:extLst>
          </p:cNvPr>
          <p:cNvSpPr txBox="1"/>
          <p:nvPr/>
        </p:nvSpPr>
        <p:spPr>
          <a:xfrm>
            <a:off x="6400800" y="2028646"/>
            <a:ext cx="943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5441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838200" y="250220"/>
            <a:ext cx="28194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6. Let’s play.</a:t>
            </a:r>
          </a:p>
        </p:txBody>
      </p:sp>
      <p:sp>
        <p:nvSpPr>
          <p:cNvPr id="34" name="Bùi Liễu Powerpoint">
            <a:extLst>
              <a:ext uri="{FF2B5EF4-FFF2-40B4-BE49-F238E27FC236}">
                <a16:creationId xmlns:a16="http://schemas.microsoft.com/office/drawing/2014/main" xmlns="" id="{FC2705A7-E17F-4710-9A7B-B1946ABC01B2}"/>
              </a:ext>
            </a:extLst>
          </p:cNvPr>
          <p:cNvSpPr txBox="1"/>
          <p:nvPr/>
        </p:nvSpPr>
        <p:spPr>
          <a:xfrm>
            <a:off x="2667000" y="801275"/>
            <a:ext cx="397698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Gussing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game</a:t>
            </a:r>
          </a:p>
        </p:txBody>
      </p:sp>
      <p:pic>
        <p:nvPicPr>
          <p:cNvPr id="16" name="Bùi Liễu Powerpoint">
            <a:extLst>
              <a:ext uri="{FF2B5EF4-FFF2-40B4-BE49-F238E27FC236}">
                <a16:creationId xmlns:a16="http://schemas.microsoft.com/office/drawing/2014/main" xmlns="" id="{55068A36-9517-4CB9-8873-567739D9DB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" r="215"/>
          <a:stretch/>
        </p:blipFill>
        <p:spPr>
          <a:xfrm>
            <a:off x="523875" y="1657350"/>
            <a:ext cx="8096250" cy="3341056"/>
          </a:xfrm>
          <a:prstGeom prst="roundRect">
            <a:avLst>
              <a:gd name="adj" fmla="val 6327"/>
            </a:avLst>
          </a:prstGeom>
        </p:spPr>
      </p:pic>
    </p:spTree>
    <p:extLst>
      <p:ext uri="{BB962C8B-B14F-4D97-AF65-F5344CB8AC3E}">
        <p14:creationId xmlns:p14="http://schemas.microsoft.com/office/powerpoint/2010/main" val="864998796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828800" y="666750"/>
            <a:ext cx="6143625" cy="3276600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EB01FEA5-E320-48D2-9FC0-B18DB097EE6F}"/>
              </a:ext>
            </a:extLst>
          </p:cNvPr>
          <p:cNvSpPr txBox="1"/>
          <p:nvPr/>
        </p:nvSpPr>
        <p:spPr>
          <a:xfrm>
            <a:off x="3124200" y="2190750"/>
            <a:ext cx="44958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Fun corner </a:t>
            </a:r>
          </a:p>
          <a:p>
            <a:r>
              <a:rPr lang="en-US" sz="4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&amp; wrap-up</a:t>
            </a:r>
          </a:p>
        </p:txBody>
      </p:sp>
    </p:spTree>
    <p:extLst>
      <p:ext uri="{BB962C8B-B14F-4D97-AF65-F5344CB8AC3E}">
        <p14:creationId xmlns:p14="http://schemas.microsoft.com/office/powerpoint/2010/main" val="370582127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981200" y="895350"/>
            <a:ext cx="5429250" cy="2895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052637" y="2531671"/>
            <a:ext cx="503872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Let’s play! </a:t>
            </a:r>
          </a:p>
        </p:txBody>
      </p:sp>
      <p:pic>
        <p:nvPicPr>
          <p:cNvPr id="4" name="Cartoon Music (2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5800" y="275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2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06F9ACF3-CAD4-4524-B309-82465B0C35AE}"/>
              </a:ext>
            </a:extLst>
          </p:cNvPr>
          <p:cNvSpPr txBox="1"/>
          <p:nvPr/>
        </p:nvSpPr>
        <p:spPr>
          <a:xfrm>
            <a:off x="2362200" y="1657350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Warm-up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2D1C25-8A74-A22E-3963-D0626FB91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465805"/>
            <a:ext cx="3429000" cy="238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ùi Liễu Powerpoint 0968142780">
            <a:extLst>
              <a:ext uri="{FF2B5EF4-FFF2-40B4-BE49-F238E27FC236}">
                <a16:creationId xmlns:a16="http://schemas.microsoft.com/office/drawing/2014/main" xmlns="" id="{44613FCA-2398-E181-BF09-E99C7D53857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ùi Liễu Powerpoint 0968142780">
            <a:extLst>
              <a:ext uri="{FF2B5EF4-FFF2-40B4-BE49-F238E27FC236}">
                <a16:creationId xmlns:a16="http://schemas.microsoft.com/office/drawing/2014/main" xmlns="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2313807" y="477093"/>
            <a:ext cx="4567296" cy="593858"/>
          </a:xfrm>
          <a:prstGeom prst="rect">
            <a:avLst/>
          </a:prstGeom>
        </p:spPr>
        <p:txBody>
          <a:bodyPr lIns="68580" tIns="34290" rIns="68580" bIns="3429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1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  <a:cs typeface="Leelawadee" panose="020B0502040204020203" pitchFamily="34" charset="-34"/>
              </a:rPr>
              <a:t>Listen and choose.</a:t>
            </a:r>
          </a:p>
        </p:txBody>
      </p:sp>
      <p:pic>
        <p:nvPicPr>
          <p:cNvPr id="6" name="Bùi Liễu">
            <a:extLst>
              <a:ext uri="{FF2B5EF4-FFF2-40B4-BE49-F238E27FC236}">
                <a16:creationId xmlns:a16="http://schemas.microsoft.com/office/drawing/2014/main" xmlns="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9" r="8209"/>
          <a:stretch/>
        </p:blipFill>
        <p:spPr>
          <a:xfrm>
            <a:off x="506268" y="2025392"/>
            <a:ext cx="2049615" cy="162017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 Powerpoint 0968142780">
            <a:extLst>
              <a:ext uri="{FF2B5EF4-FFF2-40B4-BE49-F238E27FC236}">
                <a16:creationId xmlns:a16="http://schemas.microsoft.com/office/drawing/2014/main" xmlns="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r="6422"/>
          <a:stretch/>
        </p:blipFill>
        <p:spPr>
          <a:xfrm>
            <a:off x="3426247" y="2076389"/>
            <a:ext cx="2049614" cy="156918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 Powerpoint 0968142780">
            <a:extLst>
              <a:ext uri="{FF2B5EF4-FFF2-40B4-BE49-F238E27FC236}">
                <a16:creationId xmlns:a16="http://schemas.microsoft.com/office/drawing/2014/main" xmlns="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" r="6748"/>
          <a:stretch/>
        </p:blipFill>
        <p:spPr>
          <a:xfrm>
            <a:off x="6395441" y="2058524"/>
            <a:ext cx="2049615" cy="15689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 Powerpoint 0968142780">
            <a:extLst>
              <a:ext uri="{FF2B5EF4-FFF2-40B4-BE49-F238E27FC236}">
                <a16:creationId xmlns:a16="http://schemas.microsoft.com/office/drawing/2014/main" xmlns="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97" y="3325238"/>
            <a:ext cx="463292" cy="432813"/>
          </a:xfrm>
          <a:prstGeom prst="rect">
            <a:avLst/>
          </a:prstGeom>
        </p:spPr>
      </p:pic>
      <p:pic>
        <p:nvPicPr>
          <p:cNvPr id="17" name="Bùi Liễu Powerpoint 0968142780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862" y="3324191"/>
            <a:ext cx="457200" cy="432816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495" y="3283167"/>
            <a:ext cx="431734" cy="408708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903790" y="3691875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</a:p>
        </p:txBody>
      </p:sp>
      <p:pic>
        <p:nvPicPr>
          <p:cNvPr id="3" name="Bùi Liễu Powerpoint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3" y="4349563"/>
            <a:ext cx="556214" cy="568506"/>
          </a:xfrm>
          <a:prstGeom prst="rect">
            <a:avLst/>
          </a:prstGeom>
        </p:spPr>
      </p:pic>
      <p:sp>
        <p:nvSpPr>
          <p:cNvPr id="9" name="Bùi Liễu Powerpoint 0968142780"/>
          <p:cNvSpPr txBox="1"/>
          <p:nvPr/>
        </p:nvSpPr>
        <p:spPr>
          <a:xfrm>
            <a:off x="228809" y="326678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1/8</a:t>
            </a:r>
          </a:p>
        </p:txBody>
      </p:sp>
      <p:pic>
        <p:nvPicPr>
          <p:cNvPr id="13" name="Bùi Liễu Powerpoint 0968142780">
            <a:hlinkClick r:id="" action="ppaction://media"/>
            <a:extLst>
              <a:ext uri="{FF2B5EF4-FFF2-40B4-BE49-F238E27FC236}">
                <a16:creationId xmlns:a16="http://schemas.microsoft.com/office/drawing/2014/main" xmlns="" id="{2D795D2E-5A1E-97DB-AD6D-D578BE2DA6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937" end="19462.6643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4412" y="1281787"/>
            <a:ext cx="353043" cy="283017"/>
          </a:xfrm>
          <a:prstGeom prst="rect">
            <a:avLst/>
          </a:prstGeom>
        </p:spPr>
      </p:pic>
      <p:pic>
        <p:nvPicPr>
          <p:cNvPr id="14" name="Bùi Liễu Powerpoint 0968142780">
            <a:extLst>
              <a:ext uri="{FF2B5EF4-FFF2-40B4-BE49-F238E27FC236}">
                <a16:creationId xmlns:a16="http://schemas.microsoft.com/office/drawing/2014/main" xmlns="" id="{36C23BDE-4586-A9CE-86BC-90D7006C7C8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1536">
            <a:off x="331630" y="3435545"/>
            <a:ext cx="681450" cy="420054"/>
          </a:xfrm>
          <a:prstGeom prst="rect">
            <a:avLst/>
          </a:prstGeom>
        </p:spPr>
      </p:pic>
      <p:pic>
        <p:nvPicPr>
          <p:cNvPr id="15" name="Bùi Liễu Powerpoint 0968142780">
            <a:extLst>
              <a:ext uri="{FF2B5EF4-FFF2-40B4-BE49-F238E27FC236}">
                <a16:creationId xmlns:a16="http://schemas.microsoft.com/office/drawing/2014/main" xmlns="" id="{9A3B0BF6-3964-ECF9-15D8-388C9F729A9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1536">
            <a:off x="3453764" y="3298117"/>
            <a:ext cx="681450" cy="420054"/>
          </a:xfrm>
          <a:prstGeom prst="rect">
            <a:avLst/>
          </a:prstGeom>
        </p:spPr>
      </p:pic>
      <p:pic>
        <p:nvPicPr>
          <p:cNvPr id="16" name="Bùi Liễu Powerpoint 0968142780">
            <a:extLst>
              <a:ext uri="{FF2B5EF4-FFF2-40B4-BE49-F238E27FC236}">
                <a16:creationId xmlns:a16="http://schemas.microsoft.com/office/drawing/2014/main" xmlns="" id="{8C60C994-94D3-BA73-48D6-8820AAB3DCD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1536">
            <a:off x="6387774" y="3357481"/>
            <a:ext cx="681450" cy="420054"/>
          </a:xfrm>
          <a:prstGeom prst="rect">
            <a:avLst/>
          </a:prstGeom>
        </p:spPr>
      </p:pic>
      <p:pic>
        <p:nvPicPr>
          <p:cNvPr id="19" name="Bùi Liễu Powerpoint 0968142780">
            <a:extLst>
              <a:ext uri="{FF2B5EF4-FFF2-40B4-BE49-F238E27FC236}">
                <a16:creationId xmlns:a16="http://schemas.microsoft.com/office/drawing/2014/main" xmlns="" id="{3E930F98-4D10-DD76-4BA6-BF6933A770C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4" y="264838"/>
            <a:ext cx="1516485" cy="10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71605E-6 L 2.22222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ùi Liễu Powerpoint 0968142780">
            <a:extLst>
              <a:ext uri="{FF2B5EF4-FFF2-40B4-BE49-F238E27FC236}">
                <a16:creationId xmlns:a16="http://schemas.microsoft.com/office/drawing/2014/main" xmlns="" id="{26971168-09CE-2C8E-97B9-5A6C1A1E360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ùi Liễu Powerpoint 0968142780">
            <a:extLst>
              <a:ext uri="{FF2B5EF4-FFF2-40B4-BE49-F238E27FC236}">
                <a16:creationId xmlns:a16="http://schemas.microsoft.com/office/drawing/2014/main" xmlns="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2" r="8172"/>
          <a:stretch/>
        </p:blipFill>
        <p:spPr>
          <a:xfrm>
            <a:off x="6328398" y="2076389"/>
            <a:ext cx="2049615" cy="162017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 Powerpoint 0968142780">
            <a:extLst>
              <a:ext uri="{FF2B5EF4-FFF2-40B4-BE49-F238E27FC236}">
                <a16:creationId xmlns:a16="http://schemas.microsoft.com/office/drawing/2014/main" xmlns="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" r="6461"/>
          <a:stretch/>
        </p:blipFill>
        <p:spPr>
          <a:xfrm>
            <a:off x="3426246" y="2076388"/>
            <a:ext cx="2049615" cy="1569183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 Powerpoint 0968142780">
            <a:extLst>
              <a:ext uri="{FF2B5EF4-FFF2-40B4-BE49-F238E27FC236}">
                <a16:creationId xmlns:a16="http://schemas.microsoft.com/office/drawing/2014/main" xmlns="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" r="6748"/>
          <a:stretch/>
        </p:blipFill>
        <p:spPr>
          <a:xfrm>
            <a:off x="470711" y="2063692"/>
            <a:ext cx="2049615" cy="15689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 Powerpoint 0968142780">
            <a:extLst>
              <a:ext uri="{FF2B5EF4-FFF2-40B4-BE49-F238E27FC236}">
                <a16:creationId xmlns:a16="http://schemas.microsoft.com/office/drawing/2014/main" xmlns="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43" y="3363277"/>
            <a:ext cx="463292" cy="432813"/>
          </a:xfrm>
          <a:prstGeom prst="rect">
            <a:avLst/>
          </a:prstGeom>
        </p:spPr>
      </p:pic>
      <p:pic>
        <p:nvPicPr>
          <p:cNvPr id="17" name="Bùi Liễu Powerpoint 0968142780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862" y="3324191"/>
            <a:ext cx="457200" cy="432816"/>
          </a:xfrm>
          <a:prstGeom prst="rect">
            <a:avLst/>
          </a:prstGeom>
        </p:spPr>
      </p:pic>
      <p:pic>
        <p:nvPicPr>
          <p:cNvPr id="10" name="Bùi Liễu Powerpoint 0968142780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3288335"/>
            <a:ext cx="431734" cy="408708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903790" y="3677786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C</a:t>
            </a:r>
          </a:p>
        </p:txBody>
      </p:sp>
      <p:pic>
        <p:nvPicPr>
          <p:cNvPr id="3" name="Bùi Liễu Powerpoint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3" y="4349563"/>
            <a:ext cx="556214" cy="568506"/>
          </a:xfrm>
          <a:prstGeom prst="rect">
            <a:avLst/>
          </a:prstGeom>
        </p:spPr>
      </p:pic>
      <p:sp>
        <p:nvSpPr>
          <p:cNvPr id="21" name="Bùi Liễu Powerpoint 0968142780"/>
          <p:cNvSpPr txBox="1"/>
          <p:nvPr/>
        </p:nvSpPr>
        <p:spPr>
          <a:xfrm>
            <a:off x="228809" y="326678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2/8</a:t>
            </a:r>
          </a:p>
        </p:txBody>
      </p:sp>
      <p:pic>
        <p:nvPicPr>
          <p:cNvPr id="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0CF1412D-E8D5-42F8-3C49-9FF97BF3AD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338" end="10487.6643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3766" y="1190236"/>
            <a:ext cx="353043" cy="283017"/>
          </a:xfrm>
          <a:prstGeom prst="rect">
            <a:avLst/>
          </a:prstGeom>
        </p:spPr>
      </p:pic>
      <p:pic>
        <p:nvPicPr>
          <p:cNvPr id="5" name="Bùi Liễu Powerpoint 0968142780">
            <a:extLst>
              <a:ext uri="{FF2B5EF4-FFF2-40B4-BE49-F238E27FC236}">
                <a16:creationId xmlns:a16="http://schemas.microsoft.com/office/drawing/2014/main" xmlns="" id="{4485C4D7-6FD3-73E6-9CA1-9A40BAF63F3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1536">
            <a:off x="509207" y="3435789"/>
            <a:ext cx="681450" cy="420054"/>
          </a:xfrm>
          <a:prstGeom prst="rect">
            <a:avLst/>
          </a:prstGeom>
        </p:spPr>
      </p:pic>
      <p:pic>
        <p:nvPicPr>
          <p:cNvPr id="13" name="Bùi Liễu Powerpoint 0968142780">
            <a:extLst>
              <a:ext uri="{FF2B5EF4-FFF2-40B4-BE49-F238E27FC236}">
                <a16:creationId xmlns:a16="http://schemas.microsoft.com/office/drawing/2014/main" xmlns="" id="{7DD20AA0-8628-9422-BE96-81BF1A6753E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1536">
            <a:off x="3085521" y="3951875"/>
            <a:ext cx="681450" cy="420054"/>
          </a:xfrm>
          <a:prstGeom prst="rect">
            <a:avLst/>
          </a:prstGeom>
        </p:spPr>
      </p:pic>
      <p:pic>
        <p:nvPicPr>
          <p:cNvPr id="14" name="Bùi Liễu Powerpoint 0968142780">
            <a:extLst>
              <a:ext uri="{FF2B5EF4-FFF2-40B4-BE49-F238E27FC236}">
                <a16:creationId xmlns:a16="http://schemas.microsoft.com/office/drawing/2014/main" xmlns="" id="{0D33CD53-1C0A-A5E1-3D79-80348B0CB2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1536">
            <a:off x="6007195" y="3982383"/>
            <a:ext cx="681450" cy="420054"/>
          </a:xfrm>
          <a:prstGeom prst="rect">
            <a:avLst/>
          </a:prstGeom>
        </p:spPr>
      </p:pic>
      <p:sp>
        <p:nvSpPr>
          <p:cNvPr id="15" name="Bùi Liễu Powerpoint 0968142780">
            <a:extLst>
              <a:ext uri="{FF2B5EF4-FFF2-40B4-BE49-F238E27FC236}">
                <a16:creationId xmlns:a16="http://schemas.microsoft.com/office/drawing/2014/main" xmlns="" id="{803F62C3-002E-05A3-7CA7-4F7D3354995B}"/>
              </a:ext>
            </a:extLst>
          </p:cNvPr>
          <p:cNvSpPr txBox="1">
            <a:spLocks/>
          </p:cNvSpPr>
          <p:nvPr/>
        </p:nvSpPr>
        <p:spPr>
          <a:xfrm>
            <a:off x="2313807" y="477093"/>
            <a:ext cx="4567296" cy="593858"/>
          </a:xfrm>
          <a:prstGeom prst="rect">
            <a:avLst/>
          </a:prstGeom>
        </p:spPr>
        <p:txBody>
          <a:bodyPr lIns="68580" tIns="34290" rIns="68580" bIns="3429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1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  <a:cs typeface="Leelawadee" panose="020B0502040204020203" pitchFamily="34" charset="-34"/>
              </a:rPr>
              <a:t>Listen and choose.</a:t>
            </a:r>
          </a:p>
        </p:txBody>
      </p:sp>
      <p:pic>
        <p:nvPicPr>
          <p:cNvPr id="16" name="Bùi Liễu Powerpoint 0968142780">
            <a:extLst>
              <a:ext uri="{FF2B5EF4-FFF2-40B4-BE49-F238E27FC236}">
                <a16:creationId xmlns:a16="http://schemas.microsoft.com/office/drawing/2014/main" xmlns="" id="{E1D68526-8ED9-4C1A-985E-3A76119F956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4" y="264838"/>
            <a:ext cx="1516485" cy="10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9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71605E-6 L 2.22222E-6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ùi Liễu Powerpoint 0968142780">
            <a:extLst>
              <a:ext uri="{FF2B5EF4-FFF2-40B4-BE49-F238E27FC236}">
                <a16:creationId xmlns:a16="http://schemas.microsoft.com/office/drawing/2014/main" xmlns="" id="{EB74E94E-4750-15E7-03D7-351A92247A8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ùi Liễu Powerpoint 0968142780">
            <a:extLst>
              <a:ext uri="{FF2B5EF4-FFF2-40B4-BE49-F238E27FC236}">
                <a16:creationId xmlns:a16="http://schemas.microsoft.com/office/drawing/2014/main" xmlns="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r="8114"/>
          <a:stretch/>
        </p:blipFill>
        <p:spPr>
          <a:xfrm>
            <a:off x="3464720" y="2121525"/>
            <a:ext cx="2049615" cy="162017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 Powerpoint 0968142780">
            <a:extLst>
              <a:ext uri="{FF2B5EF4-FFF2-40B4-BE49-F238E27FC236}">
                <a16:creationId xmlns:a16="http://schemas.microsoft.com/office/drawing/2014/main" xmlns="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r="3266"/>
          <a:stretch/>
        </p:blipFill>
        <p:spPr>
          <a:xfrm>
            <a:off x="6395664" y="2121525"/>
            <a:ext cx="2049614" cy="157551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 Powerpoint 0968142780">
            <a:extLst>
              <a:ext uri="{FF2B5EF4-FFF2-40B4-BE49-F238E27FC236}">
                <a16:creationId xmlns:a16="http://schemas.microsoft.com/office/drawing/2014/main" xmlns="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r="3342"/>
          <a:stretch/>
        </p:blipFill>
        <p:spPr>
          <a:xfrm>
            <a:off x="448735" y="2121525"/>
            <a:ext cx="2049615" cy="159014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 Powerpoint 0968142780">
            <a:extLst>
              <a:ext uri="{FF2B5EF4-FFF2-40B4-BE49-F238E27FC236}">
                <a16:creationId xmlns:a16="http://schemas.microsoft.com/office/drawing/2014/main" xmlns="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65" y="3348260"/>
            <a:ext cx="463292" cy="432813"/>
          </a:xfrm>
          <a:prstGeom prst="rect">
            <a:avLst/>
          </a:prstGeom>
        </p:spPr>
      </p:pic>
      <p:pic>
        <p:nvPicPr>
          <p:cNvPr id="17" name="Bùi Liễu Powerpoint 0968142780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279" y="3322034"/>
            <a:ext cx="457200" cy="432816"/>
          </a:xfrm>
          <a:prstGeom prst="rect">
            <a:avLst/>
          </a:prstGeom>
        </p:spPr>
      </p:pic>
      <p:pic>
        <p:nvPicPr>
          <p:cNvPr id="10" name="Bùi Liễu Powerpoint 0968142780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3288335"/>
            <a:ext cx="431734" cy="408708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853856" y="3744616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C</a:t>
            </a:r>
          </a:p>
        </p:txBody>
      </p:sp>
      <p:pic>
        <p:nvPicPr>
          <p:cNvPr id="3" name="Bùi Liễu Powerpoint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3" y="4349563"/>
            <a:ext cx="556214" cy="568506"/>
          </a:xfrm>
          <a:prstGeom prst="rect">
            <a:avLst/>
          </a:prstGeom>
        </p:spPr>
      </p:pic>
      <p:sp>
        <p:nvSpPr>
          <p:cNvPr id="21" name="Bùi Liễu Powerpoint 0968142780"/>
          <p:cNvSpPr txBox="1"/>
          <p:nvPr/>
        </p:nvSpPr>
        <p:spPr>
          <a:xfrm>
            <a:off x="228809" y="326678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3/8</a:t>
            </a:r>
          </a:p>
        </p:txBody>
      </p:sp>
      <p:pic>
        <p:nvPicPr>
          <p:cNvPr id="5" name="Bùi Liễu Powerpoint 0968142780">
            <a:extLst>
              <a:ext uri="{FF2B5EF4-FFF2-40B4-BE49-F238E27FC236}">
                <a16:creationId xmlns:a16="http://schemas.microsoft.com/office/drawing/2014/main" xmlns="" id="{C08FA327-33BE-8EEF-91E1-F00D433A06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1536">
            <a:off x="3319191" y="3447776"/>
            <a:ext cx="681450" cy="420054"/>
          </a:xfrm>
          <a:prstGeom prst="rect">
            <a:avLst/>
          </a:prstGeom>
        </p:spPr>
      </p:pic>
      <p:pic>
        <p:nvPicPr>
          <p:cNvPr id="9" name="Bùi Liễu Powerpoint 0968142780">
            <a:extLst>
              <a:ext uri="{FF2B5EF4-FFF2-40B4-BE49-F238E27FC236}">
                <a16:creationId xmlns:a16="http://schemas.microsoft.com/office/drawing/2014/main" xmlns="" id="{19D6029F-DA7A-709E-0115-C7B2768223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1536">
            <a:off x="435407" y="3495162"/>
            <a:ext cx="681450" cy="420054"/>
          </a:xfrm>
          <a:prstGeom prst="rect">
            <a:avLst/>
          </a:prstGeom>
        </p:spPr>
      </p:pic>
      <p:pic>
        <p:nvPicPr>
          <p:cNvPr id="13" name="Bùi Liễu Powerpoint 0968142780">
            <a:extLst>
              <a:ext uri="{FF2B5EF4-FFF2-40B4-BE49-F238E27FC236}">
                <a16:creationId xmlns:a16="http://schemas.microsoft.com/office/drawing/2014/main" xmlns="" id="{91AEB73A-712B-563F-0FFB-2874BF901E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1536">
            <a:off x="5842954" y="4037503"/>
            <a:ext cx="681450" cy="420054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5B704540-253D-FB3F-CF1B-858EFDA153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04" end="28653.6643"/>
                </p14:media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3005" y="1167207"/>
            <a:ext cx="353043" cy="283017"/>
          </a:xfrm>
          <a:prstGeom prst="rect">
            <a:avLst/>
          </a:prstGeom>
        </p:spPr>
      </p:pic>
      <p:sp>
        <p:nvSpPr>
          <p:cNvPr id="15" name="Bùi Liễu Powerpoint 0968142780">
            <a:extLst>
              <a:ext uri="{FF2B5EF4-FFF2-40B4-BE49-F238E27FC236}">
                <a16:creationId xmlns:a16="http://schemas.microsoft.com/office/drawing/2014/main" xmlns="" id="{5B1A50F1-18BD-23BF-DB32-BBB1857F19D3}"/>
              </a:ext>
            </a:extLst>
          </p:cNvPr>
          <p:cNvSpPr txBox="1">
            <a:spLocks/>
          </p:cNvSpPr>
          <p:nvPr/>
        </p:nvSpPr>
        <p:spPr>
          <a:xfrm>
            <a:off x="2313807" y="477093"/>
            <a:ext cx="4567296" cy="593858"/>
          </a:xfrm>
          <a:prstGeom prst="rect">
            <a:avLst/>
          </a:prstGeom>
        </p:spPr>
        <p:txBody>
          <a:bodyPr lIns="68580" tIns="34290" rIns="68580" bIns="3429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1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  <a:cs typeface="Leelawadee" panose="020B0502040204020203" pitchFamily="34" charset="-34"/>
              </a:rPr>
              <a:t>Listen and choose.</a:t>
            </a:r>
          </a:p>
        </p:txBody>
      </p:sp>
      <p:pic>
        <p:nvPicPr>
          <p:cNvPr id="16" name="Bùi Liễu Powerpoint 0968142780">
            <a:extLst>
              <a:ext uri="{FF2B5EF4-FFF2-40B4-BE49-F238E27FC236}">
                <a16:creationId xmlns:a16="http://schemas.microsoft.com/office/drawing/2014/main" xmlns="" id="{C11F045B-DBDB-8C66-299D-E8B9BF9369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4" y="264838"/>
            <a:ext cx="1516485" cy="10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5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71605E-6 L 2.22222E-6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Powerpoint 0968142780">
            <a:extLst>
              <a:ext uri="{FF2B5EF4-FFF2-40B4-BE49-F238E27FC236}">
                <a16:creationId xmlns:a16="http://schemas.microsoft.com/office/drawing/2014/main" xmlns="" id="{EDA2409F-485C-5114-5269-54E05F16D6D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ùi Liễu Powerpoint 0968142780">
            <a:extLst>
              <a:ext uri="{FF2B5EF4-FFF2-40B4-BE49-F238E27FC236}">
                <a16:creationId xmlns:a16="http://schemas.microsoft.com/office/drawing/2014/main" xmlns="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" r="4408"/>
          <a:stretch/>
        </p:blipFill>
        <p:spPr>
          <a:xfrm>
            <a:off x="409152" y="2129726"/>
            <a:ext cx="2049615" cy="1499874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 Powerpoint 0968142780">
            <a:extLst>
              <a:ext uri="{FF2B5EF4-FFF2-40B4-BE49-F238E27FC236}">
                <a16:creationId xmlns:a16="http://schemas.microsoft.com/office/drawing/2014/main" xmlns="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r="3266"/>
          <a:stretch/>
        </p:blipFill>
        <p:spPr>
          <a:xfrm>
            <a:off x="6395664" y="2129963"/>
            <a:ext cx="2049614" cy="146321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 Powerpoint 0968142780">
            <a:extLst>
              <a:ext uri="{FF2B5EF4-FFF2-40B4-BE49-F238E27FC236}">
                <a16:creationId xmlns:a16="http://schemas.microsoft.com/office/drawing/2014/main" xmlns="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4857"/>
          <a:stretch/>
        </p:blipFill>
        <p:spPr>
          <a:xfrm>
            <a:off x="3409070" y="2093544"/>
            <a:ext cx="2049615" cy="1499874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 Powerpoint 0968142780">
            <a:extLst>
              <a:ext uri="{FF2B5EF4-FFF2-40B4-BE49-F238E27FC236}">
                <a16:creationId xmlns:a16="http://schemas.microsoft.com/office/drawing/2014/main" xmlns="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97" y="3296309"/>
            <a:ext cx="463292" cy="432813"/>
          </a:xfrm>
          <a:prstGeom prst="rect">
            <a:avLst/>
          </a:prstGeom>
        </p:spPr>
      </p:pic>
      <p:pic>
        <p:nvPicPr>
          <p:cNvPr id="17" name="Bùi Liễu Powerpoint 0968142780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279" y="3322034"/>
            <a:ext cx="457200" cy="432816"/>
          </a:xfrm>
          <a:prstGeom prst="rect">
            <a:avLst/>
          </a:prstGeom>
        </p:spPr>
      </p:pic>
      <p:pic>
        <p:nvPicPr>
          <p:cNvPr id="10" name="Bùi Liễu Powerpoint 0968142780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355" y="3242595"/>
            <a:ext cx="431734" cy="408708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798207" y="3671444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 A                           B                          C</a:t>
            </a:r>
          </a:p>
        </p:txBody>
      </p:sp>
      <p:sp>
        <p:nvSpPr>
          <p:cNvPr id="21" name="Bùi Liễu Powerpoint 0968142780"/>
          <p:cNvSpPr txBox="1"/>
          <p:nvPr/>
        </p:nvSpPr>
        <p:spPr>
          <a:xfrm>
            <a:off x="228809" y="326678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4/8</a:t>
            </a:r>
          </a:p>
        </p:txBody>
      </p:sp>
      <p:pic>
        <p:nvPicPr>
          <p:cNvPr id="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2ADB17DD-A142-5182-346C-DB852A6599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108" end="2183.6643"/>
                </p14:media>
              </p:ext>
            </p:ext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5478" y="1176772"/>
            <a:ext cx="353043" cy="283017"/>
          </a:xfrm>
          <a:prstGeom prst="rect">
            <a:avLst/>
          </a:prstGeom>
        </p:spPr>
      </p:pic>
      <p:pic>
        <p:nvPicPr>
          <p:cNvPr id="9" name="Bùi Liễu Powerpoint 0968142780">
            <a:extLst>
              <a:ext uri="{FF2B5EF4-FFF2-40B4-BE49-F238E27FC236}">
                <a16:creationId xmlns:a16="http://schemas.microsoft.com/office/drawing/2014/main" xmlns="" id="{67F86F2C-1790-11C8-0026-81A4E48082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1536">
            <a:off x="-135881" y="3887686"/>
            <a:ext cx="681450" cy="420054"/>
          </a:xfrm>
          <a:prstGeom prst="rect">
            <a:avLst/>
          </a:prstGeom>
        </p:spPr>
      </p:pic>
      <p:pic>
        <p:nvPicPr>
          <p:cNvPr id="13" name="Bùi Liễu Powerpoint 0968142780">
            <a:extLst>
              <a:ext uri="{FF2B5EF4-FFF2-40B4-BE49-F238E27FC236}">
                <a16:creationId xmlns:a16="http://schemas.microsoft.com/office/drawing/2014/main" xmlns="" id="{FC51D377-478D-41CC-D165-C9C98D84369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1536">
            <a:off x="6210698" y="4027468"/>
            <a:ext cx="681450" cy="420054"/>
          </a:xfrm>
          <a:prstGeom prst="rect">
            <a:avLst/>
          </a:prstGeom>
        </p:spPr>
      </p:pic>
      <p:pic>
        <p:nvPicPr>
          <p:cNvPr id="14" name="Bùi Liễu Powerpoint 0968142780">
            <a:extLst>
              <a:ext uri="{FF2B5EF4-FFF2-40B4-BE49-F238E27FC236}">
                <a16:creationId xmlns:a16="http://schemas.microsoft.com/office/drawing/2014/main" xmlns="" id="{893F71DD-B736-0DEC-BEBF-BAA2C751FEC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85" y="2095606"/>
            <a:ext cx="350501" cy="360291"/>
          </a:xfrm>
          <a:prstGeom prst="rect">
            <a:avLst/>
          </a:prstGeom>
        </p:spPr>
      </p:pic>
      <p:pic>
        <p:nvPicPr>
          <p:cNvPr id="15" name="Bùi Liễu Powerpoint 0968142780">
            <a:extLst>
              <a:ext uri="{FF2B5EF4-FFF2-40B4-BE49-F238E27FC236}">
                <a16:creationId xmlns:a16="http://schemas.microsoft.com/office/drawing/2014/main" xmlns="" id="{560D2140-2208-929D-FE14-C57FBE66CE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35" y="2057933"/>
            <a:ext cx="344540" cy="360291"/>
          </a:xfrm>
          <a:prstGeom prst="rect">
            <a:avLst/>
          </a:prstGeom>
        </p:spPr>
      </p:pic>
      <p:pic>
        <p:nvPicPr>
          <p:cNvPr id="18" name="Bùi Liễu Powerpoint 0968142780">
            <a:extLst>
              <a:ext uri="{FF2B5EF4-FFF2-40B4-BE49-F238E27FC236}">
                <a16:creationId xmlns:a16="http://schemas.microsoft.com/office/drawing/2014/main" xmlns="" id="{2EF9C511-C511-2749-69DF-7B7A41B9A0F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746" y="2057932"/>
            <a:ext cx="344540" cy="360291"/>
          </a:xfrm>
          <a:prstGeom prst="rect">
            <a:avLst/>
          </a:prstGeom>
        </p:spPr>
      </p:pic>
      <p:pic>
        <p:nvPicPr>
          <p:cNvPr id="19" name="Bùi Liễu Powerpoint 0968142780">
            <a:extLst>
              <a:ext uri="{FF2B5EF4-FFF2-40B4-BE49-F238E27FC236}">
                <a16:creationId xmlns:a16="http://schemas.microsoft.com/office/drawing/2014/main" xmlns="" id="{620D0633-E97F-7C21-7012-5CA2A78F3BD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1536">
            <a:off x="3198358" y="3699007"/>
            <a:ext cx="681450" cy="420054"/>
          </a:xfrm>
          <a:prstGeom prst="rect">
            <a:avLst/>
          </a:prstGeom>
        </p:spPr>
      </p:pic>
      <p:sp>
        <p:nvSpPr>
          <p:cNvPr id="20" name="Bùi Liễu Powerpoint 0968142780">
            <a:extLst>
              <a:ext uri="{FF2B5EF4-FFF2-40B4-BE49-F238E27FC236}">
                <a16:creationId xmlns:a16="http://schemas.microsoft.com/office/drawing/2014/main" xmlns="" id="{207D25FD-A970-C5E7-A876-74EF3A5AC938}"/>
              </a:ext>
            </a:extLst>
          </p:cNvPr>
          <p:cNvSpPr txBox="1">
            <a:spLocks/>
          </p:cNvSpPr>
          <p:nvPr/>
        </p:nvSpPr>
        <p:spPr>
          <a:xfrm>
            <a:off x="2313807" y="477093"/>
            <a:ext cx="4567296" cy="593858"/>
          </a:xfrm>
          <a:prstGeom prst="rect">
            <a:avLst/>
          </a:prstGeom>
        </p:spPr>
        <p:txBody>
          <a:bodyPr lIns="68580" tIns="34290" rIns="68580" bIns="3429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1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  <a:cs typeface="Leelawadee" panose="020B0502040204020203" pitchFamily="34" charset="-34"/>
              </a:rPr>
              <a:t>Listen and choose.</a:t>
            </a:r>
          </a:p>
        </p:txBody>
      </p:sp>
      <p:pic>
        <p:nvPicPr>
          <p:cNvPr id="22" name="Bùi Liễu Powerpoint 0968142780">
            <a:extLst>
              <a:ext uri="{FF2B5EF4-FFF2-40B4-BE49-F238E27FC236}">
                <a16:creationId xmlns:a16="http://schemas.microsoft.com/office/drawing/2014/main" xmlns="" id="{2367AFA2-F3E5-EB28-3CD0-1F3E6F9B0D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4" y="264838"/>
            <a:ext cx="1516485" cy="1052587"/>
          </a:xfrm>
          <a:prstGeom prst="rect">
            <a:avLst/>
          </a:prstGeom>
        </p:spPr>
      </p:pic>
      <p:pic>
        <p:nvPicPr>
          <p:cNvPr id="23" name="Bùi Liễu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EBB7E8B-5EDA-4904-2B9B-6CC2D145596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64" y="4373775"/>
            <a:ext cx="556214" cy="56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4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71605E-6 L 2.22222E-6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ùi Liễu Powerpoint 0968142780">
            <a:extLst>
              <a:ext uri="{FF2B5EF4-FFF2-40B4-BE49-F238E27FC236}">
                <a16:creationId xmlns:a16="http://schemas.microsoft.com/office/drawing/2014/main" xmlns="" id="{3C210B1B-1139-F1E9-B2FD-A9C83FE4EB2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ùi Liễu Powerpoint 0968142780">
            <a:extLst>
              <a:ext uri="{FF2B5EF4-FFF2-40B4-BE49-F238E27FC236}">
                <a16:creationId xmlns:a16="http://schemas.microsoft.com/office/drawing/2014/main" xmlns="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r="8114"/>
          <a:stretch/>
        </p:blipFill>
        <p:spPr>
          <a:xfrm>
            <a:off x="3464720" y="2121525"/>
            <a:ext cx="2049615" cy="162017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 Powerpoint 0968142780">
            <a:extLst>
              <a:ext uri="{FF2B5EF4-FFF2-40B4-BE49-F238E27FC236}">
                <a16:creationId xmlns:a16="http://schemas.microsoft.com/office/drawing/2014/main" xmlns="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" r="3621"/>
          <a:stretch/>
        </p:blipFill>
        <p:spPr>
          <a:xfrm>
            <a:off x="6395664" y="2180196"/>
            <a:ext cx="2049614" cy="146321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 Powerpoint 0968142780">
            <a:extLst>
              <a:ext uri="{FF2B5EF4-FFF2-40B4-BE49-F238E27FC236}">
                <a16:creationId xmlns:a16="http://schemas.microsoft.com/office/drawing/2014/main" xmlns="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r="3342"/>
          <a:stretch/>
        </p:blipFill>
        <p:spPr>
          <a:xfrm>
            <a:off x="470711" y="2180196"/>
            <a:ext cx="2049615" cy="145248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 Powerpoint 0968142780">
            <a:extLst>
              <a:ext uri="{FF2B5EF4-FFF2-40B4-BE49-F238E27FC236}">
                <a16:creationId xmlns:a16="http://schemas.microsoft.com/office/drawing/2014/main" xmlns="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65" y="3348260"/>
            <a:ext cx="463292" cy="432813"/>
          </a:xfrm>
          <a:prstGeom prst="rect">
            <a:avLst/>
          </a:prstGeom>
        </p:spPr>
      </p:pic>
      <p:pic>
        <p:nvPicPr>
          <p:cNvPr id="17" name="Bùi Liễu Powerpoint 0968142780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279" y="3322034"/>
            <a:ext cx="457200" cy="432816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3288335"/>
            <a:ext cx="431734" cy="408708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853857" y="3716874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B                         C</a:t>
            </a:r>
          </a:p>
        </p:txBody>
      </p:sp>
      <p:pic>
        <p:nvPicPr>
          <p:cNvPr id="3" name="Bùi Liễu Powerpoint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3" y="4349563"/>
            <a:ext cx="556214" cy="568506"/>
          </a:xfrm>
          <a:prstGeom prst="rect">
            <a:avLst/>
          </a:prstGeom>
        </p:spPr>
      </p:pic>
      <p:sp>
        <p:nvSpPr>
          <p:cNvPr id="21" name="Bùi Liễu Powerpoint 0968142780"/>
          <p:cNvSpPr txBox="1"/>
          <p:nvPr/>
        </p:nvSpPr>
        <p:spPr>
          <a:xfrm>
            <a:off x="228809" y="326678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5/8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xmlns="" id="{A0A73235-91C0-4F80-47AF-F98EDC114BE3}"/>
              </a:ext>
            </a:extLst>
          </p:cNvPr>
          <p:cNvSpPr txBox="1">
            <a:spLocks/>
          </p:cNvSpPr>
          <p:nvPr/>
        </p:nvSpPr>
        <p:spPr>
          <a:xfrm>
            <a:off x="1594094" y="467581"/>
            <a:ext cx="5468472" cy="110814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Do you live in this house?</a:t>
            </a:r>
          </a:p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pic>
        <p:nvPicPr>
          <p:cNvPr id="14" name="Bùi Liễu Powerpoint 0968142780">
            <a:extLst>
              <a:ext uri="{FF2B5EF4-FFF2-40B4-BE49-F238E27FC236}">
                <a16:creationId xmlns:a16="http://schemas.microsoft.com/office/drawing/2014/main" xmlns="" id="{D2B9DBCA-FF4A-50DB-118B-B7DC7A5C53A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1536">
            <a:off x="501120" y="3571046"/>
            <a:ext cx="681450" cy="420054"/>
          </a:xfrm>
          <a:prstGeom prst="rect">
            <a:avLst/>
          </a:prstGeom>
        </p:spPr>
      </p:pic>
      <p:pic>
        <p:nvPicPr>
          <p:cNvPr id="15" name="Bùi Liễu Powerpoint 0968142780">
            <a:extLst>
              <a:ext uri="{FF2B5EF4-FFF2-40B4-BE49-F238E27FC236}">
                <a16:creationId xmlns:a16="http://schemas.microsoft.com/office/drawing/2014/main" xmlns="" id="{4A37503B-100B-7B31-9E32-C9B24654EF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1536">
            <a:off x="3314633" y="3571047"/>
            <a:ext cx="681450" cy="420054"/>
          </a:xfrm>
          <a:prstGeom prst="rect">
            <a:avLst/>
          </a:prstGeom>
        </p:spPr>
      </p:pic>
      <p:pic>
        <p:nvPicPr>
          <p:cNvPr id="16" name="Bùi Liễu Powerpoint 0968142780">
            <a:extLst>
              <a:ext uri="{FF2B5EF4-FFF2-40B4-BE49-F238E27FC236}">
                <a16:creationId xmlns:a16="http://schemas.microsoft.com/office/drawing/2014/main" xmlns="" id="{BB9701D2-B936-20BB-33FE-5F9001B11D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1536">
            <a:off x="6054939" y="4204244"/>
            <a:ext cx="681450" cy="420054"/>
          </a:xfrm>
          <a:prstGeom prst="rect">
            <a:avLst/>
          </a:prstGeom>
        </p:spPr>
      </p:pic>
      <p:pic>
        <p:nvPicPr>
          <p:cNvPr id="18" name="Bùi Liễu Powerpoint 0968142780">
            <a:extLst>
              <a:ext uri="{FF2B5EF4-FFF2-40B4-BE49-F238E27FC236}">
                <a16:creationId xmlns:a16="http://schemas.microsoft.com/office/drawing/2014/main" xmlns="" id="{3078EA03-5002-C071-8DE7-3F21B8DA1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4" y="264838"/>
            <a:ext cx="1516485" cy="10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ùi Liễu Powerpoint 0968142780">
            <a:extLst>
              <a:ext uri="{FF2B5EF4-FFF2-40B4-BE49-F238E27FC236}">
                <a16:creationId xmlns:a16="http://schemas.microsoft.com/office/drawing/2014/main" xmlns="" id="{4BAAD822-6D1D-0060-37EA-61398C12B74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ùi Liễu Powerpoint 0968142780">
            <a:extLst>
              <a:ext uri="{FF2B5EF4-FFF2-40B4-BE49-F238E27FC236}">
                <a16:creationId xmlns:a16="http://schemas.microsoft.com/office/drawing/2014/main" xmlns="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2" r="8172"/>
          <a:stretch/>
        </p:blipFill>
        <p:spPr>
          <a:xfrm>
            <a:off x="6328398" y="2076389"/>
            <a:ext cx="2049615" cy="162017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 Powerpoint 0968142780">
            <a:extLst>
              <a:ext uri="{FF2B5EF4-FFF2-40B4-BE49-F238E27FC236}">
                <a16:creationId xmlns:a16="http://schemas.microsoft.com/office/drawing/2014/main" xmlns="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" r="6461"/>
          <a:stretch/>
        </p:blipFill>
        <p:spPr>
          <a:xfrm>
            <a:off x="3426246" y="2076388"/>
            <a:ext cx="2049615" cy="1569183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 Powerpoint 0968142780">
            <a:extLst>
              <a:ext uri="{FF2B5EF4-FFF2-40B4-BE49-F238E27FC236}">
                <a16:creationId xmlns:a16="http://schemas.microsoft.com/office/drawing/2014/main" xmlns="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r="6807"/>
          <a:stretch/>
        </p:blipFill>
        <p:spPr>
          <a:xfrm>
            <a:off x="470711" y="2063692"/>
            <a:ext cx="2049615" cy="15689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 Powerpoint 0968142780">
            <a:extLst>
              <a:ext uri="{FF2B5EF4-FFF2-40B4-BE49-F238E27FC236}">
                <a16:creationId xmlns:a16="http://schemas.microsoft.com/office/drawing/2014/main" xmlns="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43" y="3363277"/>
            <a:ext cx="463292" cy="432813"/>
          </a:xfrm>
          <a:prstGeom prst="rect">
            <a:avLst/>
          </a:prstGeom>
        </p:spPr>
      </p:pic>
      <p:pic>
        <p:nvPicPr>
          <p:cNvPr id="17" name="Bùi Liễu Powerpoint 0968142780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862" y="3324191"/>
            <a:ext cx="457200" cy="432816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3288335"/>
            <a:ext cx="431734" cy="408708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798208" y="3689390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C</a:t>
            </a:r>
          </a:p>
        </p:txBody>
      </p:sp>
      <p:pic>
        <p:nvPicPr>
          <p:cNvPr id="3" name="Bùi Liễu Powerpoint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3" y="4349563"/>
            <a:ext cx="556214" cy="568506"/>
          </a:xfrm>
          <a:prstGeom prst="rect">
            <a:avLst/>
          </a:prstGeom>
        </p:spPr>
      </p:pic>
      <p:sp>
        <p:nvSpPr>
          <p:cNvPr id="21" name="Bùi Liễu Powerpoint 0968142780"/>
          <p:cNvSpPr txBox="1"/>
          <p:nvPr/>
        </p:nvSpPr>
        <p:spPr>
          <a:xfrm>
            <a:off x="228809" y="326678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6/8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A8E53591-4D0A-7E97-83D3-98A301325A72}"/>
              </a:ext>
            </a:extLst>
          </p:cNvPr>
          <p:cNvSpPr txBox="1">
            <a:spLocks/>
          </p:cNvSpPr>
          <p:nvPr/>
        </p:nvSpPr>
        <p:spPr>
          <a:xfrm>
            <a:off x="1594094" y="467581"/>
            <a:ext cx="5468472" cy="110814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Do you live in that building?</a:t>
            </a:r>
          </a:p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pic>
        <p:nvPicPr>
          <p:cNvPr id="15" name="Bùi Liễu Powerpoint 0968142780">
            <a:extLst>
              <a:ext uri="{FF2B5EF4-FFF2-40B4-BE49-F238E27FC236}">
                <a16:creationId xmlns:a16="http://schemas.microsoft.com/office/drawing/2014/main" xmlns="" id="{C0DF4DAA-1254-2085-1A65-C489AF5860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1536">
            <a:off x="340216" y="3643688"/>
            <a:ext cx="681450" cy="420054"/>
          </a:xfrm>
          <a:prstGeom prst="rect">
            <a:avLst/>
          </a:prstGeom>
        </p:spPr>
      </p:pic>
      <p:pic>
        <p:nvPicPr>
          <p:cNvPr id="16" name="Bùi Liễu Powerpoint 0968142780">
            <a:extLst>
              <a:ext uri="{FF2B5EF4-FFF2-40B4-BE49-F238E27FC236}">
                <a16:creationId xmlns:a16="http://schemas.microsoft.com/office/drawing/2014/main" xmlns="" id="{73164201-6640-FEFD-7784-8F4F235C8B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1536">
            <a:off x="3399153" y="3510483"/>
            <a:ext cx="681450" cy="420054"/>
          </a:xfrm>
          <a:prstGeom prst="rect">
            <a:avLst/>
          </a:prstGeom>
        </p:spPr>
      </p:pic>
      <p:pic>
        <p:nvPicPr>
          <p:cNvPr id="18" name="Bùi Liễu Powerpoint 0968142780">
            <a:extLst>
              <a:ext uri="{FF2B5EF4-FFF2-40B4-BE49-F238E27FC236}">
                <a16:creationId xmlns:a16="http://schemas.microsoft.com/office/drawing/2014/main" xmlns="" id="{27A3188D-E91F-F1ED-43A3-CD089B1866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1536">
            <a:off x="6133699" y="4173214"/>
            <a:ext cx="681450" cy="420054"/>
          </a:xfrm>
          <a:prstGeom prst="rect">
            <a:avLst/>
          </a:prstGeom>
        </p:spPr>
      </p:pic>
      <p:pic>
        <p:nvPicPr>
          <p:cNvPr id="19" name="Bùi Liễu Powerpoint 0968142780">
            <a:extLst>
              <a:ext uri="{FF2B5EF4-FFF2-40B4-BE49-F238E27FC236}">
                <a16:creationId xmlns:a16="http://schemas.microsoft.com/office/drawing/2014/main" xmlns="" id="{AB080F16-C2B9-F9E4-5D61-41197C4DC0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4" y="264838"/>
            <a:ext cx="1516485" cy="10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5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ùi Liễu Powerpoint 0968142780">
            <a:extLst>
              <a:ext uri="{FF2B5EF4-FFF2-40B4-BE49-F238E27FC236}">
                <a16:creationId xmlns:a16="http://schemas.microsoft.com/office/drawing/2014/main" xmlns="" id="{A0132589-C394-B915-FD9D-F1B2D3C9D41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ùi Liễu">
            <a:extLst>
              <a:ext uri="{FF2B5EF4-FFF2-40B4-BE49-F238E27FC236}">
                <a16:creationId xmlns:a16="http://schemas.microsoft.com/office/drawing/2014/main" xmlns="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9" r="8209"/>
          <a:stretch/>
        </p:blipFill>
        <p:spPr>
          <a:xfrm>
            <a:off x="506268" y="2025392"/>
            <a:ext cx="2049615" cy="162017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 Powerpoint 0968142780">
            <a:extLst>
              <a:ext uri="{FF2B5EF4-FFF2-40B4-BE49-F238E27FC236}">
                <a16:creationId xmlns:a16="http://schemas.microsoft.com/office/drawing/2014/main" xmlns="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r="6422"/>
          <a:stretch/>
        </p:blipFill>
        <p:spPr>
          <a:xfrm>
            <a:off x="3426247" y="2076389"/>
            <a:ext cx="2049614" cy="156918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 Powerpoint 0968142780">
            <a:extLst>
              <a:ext uri="{FF2B5EF4-FFF2-40B4-BE49-F238E27FC236}">
                <a16:creationId xmlns:a16="http://schemas.microsoft.com/office/drawing/2014/main" xmlns="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" r="6846"/>
          <a:stretch/>
        </p:blipFill>
        <p:spPr>
          <a:xfrm>
            <a:off x="6395441" y="2058524"/>
            <a:ext cx="2049615" cy="15689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 Powerpoint 0968142780">
            <a:extLst>
              <a:ext uri="{FF2B5EF4-FFF2-40B4-BE49-F238E27FC236}">
                <a16:creationId xmlns:a16="http://schemas.microsoft.com/office/drawing/2014/main" xmlns="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97" y="3325238"/>
            <a:ext cx="463292" cy="432813"/>
          </a:xfrm>
          <a:prstGeom prst="rect">
            <a:avLst/>
          </a:prstGeom>
        </p:spPr>
      </p:pic>
      <p:pic>
        <p:nvPicPr>
          <p:cNvPr id="17" name="Bùi Liễu Powerpoint 0968142780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862" y="3324191"/>
            <a:ext cx="457200" cy="432816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495" y="3283167"/>
            <a:ext cx="431734" cy="408708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922892" y="3708121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</a:p>
        </p:txBody>
      </p:sp>
      <p:pic>
        <p:nvPicPr>
          <p:cNvPr id="3" name="Bùi Liễu Powerpoint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3" y="4349563"/>
            <a:ext cx="556214" cy="568506"/>
          </a:xfrm>
          <a:prstGeom prst="rect">
            <a:avLst/>
          </a:prstGeom>
        </p:spPr>
      </p:pic>
      <p:sp>
        <p:nvSpPr>
          <p:cNvPr id="9" name="Bùi Liễu Powerpoint 0968142780"/>
          <p:cNvSpPr txBox="1"/>
          <p:nvPr/>
        </p:nvSpPr>
        <p:spPr>
          <a:xfrm>
            <a:off x="228809" y="326678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7/8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xmlns="" id="{9BD3606A-AA4B-4612-5FCF-241CD88E27E5}"/>
              </a:ext>
            </a:extLst>
          </p:cNvPr>
          <p:cNvSpPr txBox="1">
            <a:spLocks/>
          </p:cNvSpPr>
          <p:nvPr/>
        </p:nvSpPr>
        <p:spPr>
          <a:xfrm>
            <a:off x="1999128" y="452760"/>
            <a:ext cx="5011272" cy="110814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Do you live in this flat?</a:t>
            </a:r>
          </a:p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pic>
        <p:nvPicPr>
          <p:cNvPr id="24" name="Bùi Liễu Powerpoint 0968142780">
            <a:extLst>
              <a:ext uri="{FF2B5EF4-FFF2-40B4-BE49-F238E27FC236}">
                <a16:creationId xmlns:a16="http://schemas.microsoft.com/office/drawing/2014/main" xmlns="" id="{EB059584-6199-DB60-BB03-89B2635491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1536">
            <a:off x="267307" y="3597064"/>
            <a:ext cx="681450" cy="420054"/>
          </a:xfrm>
          <a:prstGeom prst="rect">
            <a:avLst/>
          </a:prstGeom>
        </p:spPr>
      </p:pic>
      <p:pic>
        <p:nvPicPr>
          <p:cNvPr id="25" name="Bùi Liễu Powerpoint 0968142780">
            <a:extLst>
              <a:ext uri="{FF2B5EF4-FFF2-40B4-BE49-F238E27FC236}">
                <a16:creationId xmlns:a16="http://schemas.microsoft.com/office/drawing/2014/main" xmlns="" id="{F75B7F6D-9617-768A-337C-B943AFF8F6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1536">
            <a:off x="6054715" y="4210110"/>
            <a:ext cx="681450" cy="420054"/>
          </a:xfrm>
          <a:prstGeom prst="rect">
            <a:avLst/>
          </a:prstGeom>
        </p:spPr>
      </p:pic>
      <p:pic>
        <p:nvPicPr>
          <p:cNvPr id="26" name="Bùi Liễu Powerpoint 0968142780">
            <a:extLst>
              <a:ext uri="{FF2B5EF4-FFF2-40B4-BE49-F238E27FC236}">
                <a16:creationId xmlns:a16="http://schemas.microsoft.com/office/drawing/2014/main" xmlns="" id="{89D73003-C8A4-E893-B247-9793E26504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1536">
            <a:off x="3482327" y="3435674"/>
            <a:ext cx="681450" cy="427415"/>
          </a:xfrm>
          <a:prstGeom prst="rect">
            <a:avLst/>
          </a:prstGeom>
        </p:spPr>
      </p:pic>
      <p:pic>
        <p:nvPicPr>
          <p:cNvPr id="27" name="Bùi Liễu Powerpoint 0968142780">
            <a:extLst>
              <a:ext uri="{FF2B5EF4-FFF2-40B4-BE49-F238E27FC236}">
                <a16:creationId xmlns:a16="http://schemas.microsoft.com/office/drawing/2014/main" xmlns="" id="{9E3D98E6-F149-AFF3-2F49-CCF7A7637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4" y="264838"/>
            <a:ext cx="1516485" cy="10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3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ùi Liễu Powerpoint 0968142780">
            <a:extLst>
              <a:ext uri="{FF2B5EF4-FFF2-40B4-BE49-F238E27FC236}">
                <a16:creationId xmlns:a16="http://schemas.microsoft.com/office/drawing/2014/main" xmlns="" id="{E67D35FF-6A42-6873-99FE-C80B2FF4145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ùi Liễu">
            <a:extLst>
              <a:ext uri="{FF2B5EF4-FFF2-40B4-BE49-F238E27FC236}">
                <a16:creationId xmlns:a16="http://schemas.microsoft.com/office/drawing/2014/main" xmlns="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" r="4408"/>
          <a:stretch/>
        </p:blipFill>
        <p:spPr>
          <a:xfrm>
            <a:off x="409152" y="2129726"/>
            <a:ext cx="2049615" cy="1499874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 Powerpoint 0968142780">
            <a:extLst>
              <a:ext uri="{FF2B5EF4-FFF2-40B4-BE49-F238E27FC236}">
                <a16:creationId xmlns:a16="http://schemas.microsoft.com/office/drawing/2014/main" xmlns="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r="3266"/>
          <a:stretch/>
        </p:blipFill>
        <p:spPr>
          <a:xfrm>
            <a:off x="6395664" y="2129963"/>
            <a:ext cx="2049614" cy="146321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 Powerpoint 0968142780">
            <a:extLst>
              <a:ext uri="{FF2B5EF4-FFF2-40B4-BE49-F238E27FC236}">
                <a16:creationId xmlns:a16="http://schemas.microsoft.com/office/drawing/2014/main" xmlns="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" r="4754"/>
          <a:stretch/>
        </p:blipFill>
        <p:spPr>
          <a:xfrm>
            <a:off x="3409070" y="2093544"/>
            <a:ext cx="2049615" cy="1499874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 Powerpoint 0968142780">
            <a:extLst>
              <a:ext uri="{FF2B5EF4-FFF2-40B4-BE49-F238E27FC236}">
                <a16:creationId xmlns:a16="http://schemas.microsoft.com/office/drawing/2014/main" xmlns="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99" y="3305962"/>
            <a:ext cx="463292" cy="432813"/>
          </a:xfrm>
          <a:prstGeom prst="rect">
            <a:avLst/>
          </a:prstGeom>
        </p:spPr>
      </p:pic>
      <p:pic>
        <p:nvPicPr>
          <p:cNvPr id="17" name="Bùi Liễu Powerpoint 0968142780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279" y="3322034"/>
            <a:ext cx="457200" cy="432816"/>
          </a:xfrm>
          <a:prstGeom prst="rect">
            <a:avLst/>
          </a:prstGeom>
        </p:spPr>
      </p:pic>
      <p:pic>
        <p:nvPicPr>
          <p:cNvPr id="10" name="Bùi Liễu Powerpoint 0968142780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355" y="3242595"/>
            <a:ext cx="431734" cy="408708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798207" y="3635842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</a:p>
        </p:txBody>
      </p:sp>
      <p:sp>
        <p:nvSpPr>
          <p:cNvPr id="21" name="Bùi Liễu Powerpoint 0968142780"/>
          <p:cNvSpPr txBox="1"/>
          <p:nvPr/>
        </p:nvSpPr>
        <p:spPr>
          <a:xfrm>
            <a:off x="228809" y="326678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8/8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CD4561C5-63AA-EE89-B0B4-E0AA0CC51C27}"/>
              </a:ext>
            </a:extLst>
          </p:cNvPr>
          <p:cNvSpPr txBox="1">
            <a:spLocks/>
          </p:cNvSpPr>
          <p:nvPr/>
        </p:nvSpPr>
        <p:spPr>
          <a:xfrm>
            <a:off x="1594094" y="467581"/>
            <a:ext cx="5468472" cy="110814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Do you live in that tower?</a:t>
            </a:r>
          </a:p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pic>
        <p:nvPicPr>
          <p:cNvPr id="20" name="Bùi Liễu Powerpoint 0968142780">
            <a:extLst>
              <a:ext uri="{FF2B5EF4-FFF2-40B4-BE49-F238E27FC236}">
                <a16:creationId xmlns:a16="http://schemas.microsoft.com/office/drawing/2014/main" xmlns="" id="{C63015E1-0440-2107-FAE3-2A0C546B13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1536">
            <a:off x="-39954" y="4003656"/>
            <a:ext cx="681450" cy="420054"/>
          </a:xfrm>
          <a:prstGeom prst="rect">
            <a:avLst/>
          </a:prstGeom>
        </p:spPr>
      </p:pic>
      <p:pic>
        <p:nvPicPr>
          <p:cNvPr id="22" name="Bùi Liễu Powerpoint 0968142780">
            <a:extLst>
              <a:ext uri="{FF2B5EF4-FFF2-40B4-BE49-F238E27FC236}">
                <a16:creationId xmlns:a16="http://schemas.microsoft.com/office/drawing/2014/main" xmlns="" id="{8BC39459-099B-FF50-3CA0-4CDB94A10A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1536">
            <a:off x="6392555" y="3328415"/>
            <a:ext cx="681450" cy="420054"/>
          </a:xfrm>
          <a:prstGeom prst="rect">
            <a:avLst/>
          </a:prstGeom>
        </p:spPr>
      </p:pic>
      <p:pic>
        <p:nvPicPr>
          <p:cNvPr id="23" name="Bùi Liễu Powerpoint 0968142780">
            <a:extLst>
              <a:ext uri="{FF2B5EF4-FFF2-40B4-BE49-F238E27FC236}">
                <a16:creationId xmlns:a16="http://schemas.microsoft.com/office/drawing/2014/main" xmlns="" id="{F0954E54-428F-C1DE-AFC1-3923253246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1536">
            <a:off x="3030087" y="4131242"/>
            <a:ext cx="681450" cy="420054"/>
          </a:xfrm>
          <a:prstGeom prst="rect">
            <a:avLst/>
          </a:prstGeom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xmlns="" id="{5CE271B5-C3A9-160B-A53F-192DCD0C74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85" y="2095606"/>
            <a:ext cx="350501" cy="360291"/>
          </a:xfrm>
          <a:prstGeom prst="rect">
            <a:avLst/>
          </a:prstGeom>
        </p:spPr>
      </p:pic>
      <p:pic>
        <p:nvPicPr>
          <p:cNvPr id="25" name="0968142780">
            <a:extLst>
              <a:ext uri="{FF2B5EF4-FFF2-40B4-BE49-F238E27FC236}">
                <a16:creationId xmlns:a16="http://schemas.microsoft.com/office/drawing/2014/main" xmlns="" id="{B8891C1A-19DF-1BE4-02AD-E69C480971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45" y="2076912"/>
            <a:ext cx="344540" cy="360291"/>
          </a:xfrm>
          <a:prstGeom prst="rect">
            <a:avLst/>
          </a:prstGeom>
        </p:spPr>
      </p:pic>
      <p:pic>
        <p:nvPicPr>
          <p:cNvPr id="26" name="0968142780">
            <a:extLst>
              <a:ext uri="{FF2B5EF4-FFF2-40B4-BE49-F238E27FC236}">
                <a16:creationId xmlns:a16="http://schemas.microsoft.com/office/drawing/2014/main" xmlns="" id="{7FE5F529-00FE-09A6-6107-9802116203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70" y="2066467"/>
            <a:ext cx="344540" cy="360291"/>
          </a:xfrm>
          <a:prstGeom prst="rect">
            <a:avLst/>
          </a:prstGeom>
        </p:spPr>
      </p:pic>
      <p:pic>
        <p:nvPicPr>
          <p:cNvPr id="27" name="Bùi Liễu Powerpoint 0968142780">
            <a:extLst>
              <a:ext uri="{FF2B5EF4-FFF2-40B4-BE49-F238E27FC236}">
                <a16:creationId xmlns:a16="http://schemas.microsoft.com/office/drawing/2014/main" xmlns="" id="{A60D1D0E-0FC1-1B44-753C-6A234BA4AA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4" y="264838"/>
            <a:ext cx="1516485" cy="1052587"/>
          </a:xfrm>
          <a:prstGeom prst="rect">
            <a:avLst/>
          </a:prstGeom>
        </p:spPr>
      </p:pic>
      <p:pic>
        <p:nvPicPr>
          <p:cNvPr id="28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3874" y="4349563"/>
            <a:ext cx="513311" cy="56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9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981200" y="895350"/>
            <a:ext cx="5429250" cy="2895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052637" y="2531671"/>
            <a:ext cx="503872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Well done! </a:t>
            </a:r>
          </a:p>
        </p:txBody>
      </p:sp>
    </p:spTree>
    <p:extLst>
      <p:ext uri="{BB962C8B-B14F-4D97-AF65-F5344CB8AC3E}">
        <p14:creationId xmlns:p14="http://schemas.microsoft.com/office/powerpoint/2010/main" val="243624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0822" y="3790950"/>
            <a:ext cx="1841555" cy="47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ouse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yes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469761" y="4155197"/>
            <a:ext cx="2563146" cy="48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uilding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yes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688846" y="4073791"/>
            <a:ext cx="1708907" cy="47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no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7059459" y="3726109"/>
            <a:ext cx="1703541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ower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no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232258" y="1046763"/>
            <a:ext cx="5006742" cy="408623"/>
          </a:xfrm>
          <a:prstGeom prst="wedgeRoundRectCallout">
            <a:avLst>
              <a:gd name="adj1" fmla="val -57360"/>
              <a:gd name="adj2" fmla="val -6472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Do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live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in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this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that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8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 b="2426"/>
          <a:stretch/>
        </p:blipFill>
        <p:spPr>
          <a:xfrm>
            <a:off x="527056" y="2510037"/>
            <a:ext cx="180672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" b="2122"/>
          <a:stretch/>
        </p:blipFill>
        <p:spPr>
          <a:xfrm>
            <a:off x="2537629" y="2780428"/>
            <a:ext cx="2053354" cy="1305242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3515751" y="2086927"/>
            <a:ext cx="2053353" cy="408623"/>
          </a:xfrm>
          <a:prstGeom prst="wedgeRoundRectCallout">
            <a:avLst>
              <a:gd name="adj1" fmla="val 64637"/>
              <a:gd name="adj2" fmla="val -45903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No, I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don’t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87476" y="237812"/>
            <a:ext cx="3603524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lesson 1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2459C077-93E2-4DB6-82B3-9E7315C478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" b="-821"/>
          <a:stretch/>
        </p:blipFill>
        <p:spPr>
          <a:xfrm>
            <a:off x="4707192" y="2802840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xmlns="" id="{91121691-371C-4218-8F44-01C5754AC0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"/>
          <a:stretch/>
        </p:blipFill>
        <p:spPr>
          <a:xfrm>
            <a:off x="6805407" y="2460877"/>
            <a:ext cx="188139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xmlns="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4" b="6704"/>
          <a:stretch/>
        </p:blipFill>
        <p:spPr bwMode="auto">
          <a:xfrm flipH="1">
            <a:off x="1371600" y="1044582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xmlns="" id="{36765980-66C4-439F-92F4-A908539EA96B}"/>
              </a:ext>
            </a:extLst>
          </p:cNvPr>
          <p:cNvPicPr/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" b="2258"/>
          <a:stretch>
            <a:fillRect/>
          </a:stretch>
        </p:blipFill>
        <p:spPr>
          <a:xfrm>
            <a:off x="6283299" y="1728812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5" name="Facebook: Bùi Liễu">
            <a:extLst>
              <a:ext uri="{FF2B5EF4-FFF2-40B4-BE49-F238E27FC236}">
                <a16:creationId xmlns:a16="http://schemas.microsoft.com/office/drawing/2014/main" xmlns="" id="{47978384-86A7-4FE2-82EE-F1413C4C148E}"/>
              </a:ext>
            </a:extLst>
          </p:cNvPr>
          <p:cNvSpPr txBox="1"/>
          <p:nvPr/>
        </p:nvSpPr>
        <p:spPr>
          <a:xfrm>
            <a:off x="3515751" y="1555775"/>
            <a:ext cx="2053353" cy="408623"/>
          </a:xfrm>
          <a:prstGeom prst="wedgeRoundRectCallout">
            <a:avLst>
              <a:gd name="adj1" fmla="val 63849"/>
              <a:gd name="adj2" fmla="val -220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Yes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I do.</a:t>
            </a:r>
          </a:p>
        </p:txBody>
      </p:sp>
      <p:pic>
        <p:nvPicPr>
          <p:cNvPr id="20" name="0968142780">
            <a:extLst>
              <a:ext uri="{FF2B5EF4-FFF2-40B4-BE49-F238E27FC236}">
                <a16:creationId xmlns:a16="http://schemas.microsoft.com/office/drawing/2014/main" xmlns="" id="{3F939C29-2ECD-42B7-9D2D-DE60817967F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98" y="1591011"/>
            <a:ext cx="350501" cy="360291"/>
          </a:xfrm>
          <a:prstGeom prst="rect">
            <a:avLst/>
          </a:prstGeom>
        </p:spPr>
      </p:pic>
      <p:pic>
        <p:nvPicPr>
          <p:cNvPr id="21" name="0968142780">
            <a:extLst>
              <a:ext uri="{FF2B5EF4-FFF2-40B4-BE49-F238E27FC236}">
                <a16:creationId xmlns:a16="http://schemas.microsoft.com/office/drawing/2014/main" xmlns="" id="{6949FED4-3D0E-436C-8D27-D19B7E9F316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264" y="2066554"/>
            <a:ext cx="344540" cy="36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16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5" descr="Shape&#10;&#10;Description automatically generated">
            <a:extLst>
              <a:ext uri="{FF2B5EF4-FFF2-40B4-BE49-F238E27FC236}">
                <a16:creationId xmlns:a16="http://schemas.microsoft.com/office/drawing/2014/main" xmlns="" id="{076D8543-0F68-AFE2-8255-2D3B9D99BC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0E384CE0-857E-3A5C-8965-999D955D5E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8524" y="-14163"/>
            <a:ext cx="9222524" cy="5157663"/>
          </a:xfrm>
          <a:prstGeom prst="rect">
            <a:avLst/>
          </a:prstGeom>
        </p:spPr>
      </p:pic>
      <p:sp>
        <p:nvSpPr>
          <p:cNvPr id="7" name="3"/>
          <p:cNvSpPr txBox="1"/>
          <p:nvPr/>
        </p:nvSpPr>
        <p:spPr>
          <a:xfrm>
            <a:off x="1480349" y="1062990"/>
            <a:ext cx="6434762" cy="169668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DeflateBottom">
              <a:avLst>
                <a:gd name="adj" fmla="val 59419"/>
              </a:avLst>
            </a:prstTxWarp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0000FF"/>
                </a:solidFill>
              </a:defRPr>
            </a:lvl1pPr>
          </a:lstStyle>
          <a:p>
            <a:pPr algn="r"/>
            <a:r>
              <a:rPr lang="en-US" sz="3300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rPr>
              <a:t>Let’s </a:t>
            </a:r>
            <a:r>
              <a:rPr lang="vi-VN" sz="3300" dirty="0" err="1">
                <a:ln w="31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rPr>
              <a:t>play</a:t>
            </a:r>
            <a:r>
              <a:rPr lang="en-US" sz="3300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rPr>
              <a:t>!</a:t>
            </a:r>
            <a:endParaRPr lang="vi-VN" sz="3300" dirty="0">
              <a:ln w="317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2">
            <a:hlinkClick r:id="" action="ppaction://hlinkshowjump?jump=nextslide"/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48502" y="2689171"/>
            <a:ext cx="1086438" cy="56623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>
            <a:defPPr>
              <a:defRPr lang="en-US"/>
            </a:defPPr>
            <a:lvl1pPr algn="ctr">
              <a:lnSpc>
                <a:spcPts val="2600"/>
              </a:lnSpc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PLAY</a:t>
            </a:r>
          </a:p>
        </p:txBody>
      </p:sp>
      <p:pic>
        <p:nvPicPr>
          <p:cNvPr id="6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9605" y="1987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3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7" grpId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743200" y="438150"/>
            <a:ext cx="3927994" cy="57150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Rounded MT Bold" panose="020F0704030504030204" pitchFamily="34" charset="0"/>
                <a:cs typeface="Arial" pitchFamily="34" charset="0"/>
              </a:rPr>
              <a:t>Homework</a:t>
            </a:r>
            <a:endParaRPr lang="en-US" sz="4400" b="1" dirty="0">
              <a:solidFill>
                <a:srgbClr val="FF0000"/>
              </a:solidFill>
              <a:latin typeface="Arial Rounded MT Bold" panose="020F0704030504030204" pitchFamily="34" charset="0"/>
              <a:cs typeface="Arial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822720" y="1981345"/>
            <a:ext cx="291830" cy="248055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822720" y="3219449"/>
            <a:ext cx="291830" cy="248055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286000" y="1733550"/>
            <a:ext cx="7042898" cy="256224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 and the model sentences of lesson 1.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Prepare for the lesson 2 (1+2+3).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1822720" y="3905249"/>
            <a:ext cx="291830" cy="248055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76507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ùi Liễu 0968142780"/>
          <p:cNvGrpSpPr/>
          <p:nvPr/>
        </p:nvGrpSpPr>
        <p:grpSpPr>
          <a:xfrm>
            <a:off x="1676400" y="1123950"/>
            <a:ext cx="6019800" cy="2665950"/>
            <a:chOff x="1676400" y="1123950"/>
            <a:chExt cx="6019800" cy="2665950"/>
          </a:xfrm>
        </p:grpSpPr>
        <p:pic>
          <p:nvPicPr>
            <p:cNvPr id="3" name="Bùi Liễu 09681427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123950"/>
              <a:ext cx="6019800" cy="2665950"/>
            </a:xfrm>
            <a:prstGeom prst="rect">
              <a:avLst/>
            </a:prstGeom>
          </p:spPr>
        </p:pic>
        <p:sp>
          <p:nvSpPr>
            <p:cNvPr id="4" name="Bùi Liễu 0968142780">
              <a:extLst>
                <a:ext uri="{FF2B5EF4-FFF2-40B4-BE49-F238E27FC236}">
                  <a16:creationId xmlns:a16="http://schemas.microsoft.com/office/drawing/2014/main" xmlns="" id="{87B35543-4E76-432C-9F8B-61425C09C71F}"/>
                </a:ext>
              </a:extLst>
            </p:cNvPr>
            <p:cNvSpPr txBox="1"/>
            <p:nvPr/>
          </p:nvSpPr>
          <p:spPr>
            <a:xfrm>
              <a:off x="2362200" y="2343150"/>
              <a:ext cx="4629150" cy="90024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</a:rPr>
                <a:t>Goodbye!</a:t>
              </a:r>
            </a:p>
          </p:txBody>
        </p:sp>
      </p:grpSp>
      <p:pic>
        <p:nvPicPr>
          <p:cNvPr id="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3200" y="-1771650"/>
            <a:ext cx="609600" cy="609600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7600" y="-1771650"/>
            <a:ext cx="609600" cy="6096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-1771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031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 by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9" descr="Shape&#10;&#10;Description automatically generated">
            <a:extLst>
              <a:ext uri="{FF2B5EF4-FFF2-40B4-BE49-F238E27FC236}">
                <a16:creationId xmlns:a16="http://schemas.microsoft.com/office/drawing/2014/main" xmlns="" id="{20C1EDAA-F05F-BC39-0262-7C86EC0873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  <a:solidFill>
            <a:srgbClr val="FBFBFB"/>
          </a:solidFill>
        </p:spPr>
      </p:pic>
      <p:pic>
        <p:nvPicPr>
          <p:cNvPr id="56" name="8">
            <a:extLst>
              <a:ext uri="{FF2B5EF4-FFF2-40B4-BE49-F238E27FC236}">
                <a16:creationId xmlns:a16="http://schemas.microsoft.com/office/drawing/2014/main" xmlns="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524" y="0"/>
            <a:ext cx="9222524" cy="5157663"/>
          </a:xfrm>
          <a:prstGeom prst="rect">
            <a:avLst/>
          </a:prstGeom>
        </p:spPr>
      </p:pic>
      <p:sp>
        <p:nvSpPr>
          <p:cNvPr id="94" name="7">
            <a:extLst>
              <a:ext uri="{FF2B5EF4-FFF2-40B4-BE49-F238E27FC236}">
                <a16:creationId xmlns:a16="http://schemas.microsoft.com/office/drawing/2014/main" xmlns="" id="{27F63E48-A437-E9B2-3A2F-25A11076E0E6}"/>
              </a:ext>
            </a:extLst>
          </p:cNvPr>
          <p:cNvSpPr txBox="1"/>
          <p:nvPr/>
        </p:nvSpPr>
        <p:spPr>
          <a:xfrm>
            <a:off x="4731432" y="3322390"/>
            <a:ext cx="1353138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15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EB17C73-772B-4F16-69D8-8190ABDBC782}"/>
              </a:ext>
            </a:extLst>
          </p:cNvPr>
          <p:cNvSpPr txBox="1"/>
          <p:nvPr/>
        </p:nvSpPr>
        <p:spPr>
          <a:xfrm>
            <a:off x="4732488" y="3322390"/>
            <a:ext cx="1351026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15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5" name="4">
            <a:extLst>
              <a:ext uri="{FF2B5EF4-FFF2-40B4-BE49-F238E27FC236}">
                <a16:creationId xmlns:a16="http://schemas.microsoft.com/office/drawing/2014/main" xmlns="" id="{4EE93D07-CB9C-90D5-B69A-86B5EB5AAAC6}"/>
              </a:ext>
            </a:extLst>
          </p:cNvPr>
          <p:cNvSpPr/>
          <p:nvPr/>
        </p:nvSpPr>
        <p:spPr>
          <a:xfrm>
            <a:off x="4711968" y="2145690"/>
            <a:ext cx="2336714" cy="11032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200" b="1" dirty="0">
                <a:solidFill>
                  <a:srgbClr val="DA0000"/>
                </a:solidFill>
                <a:latin typeface="Arial" pitchFamily="34" charset="0"/>
                <a:cs typeface="Arial" pitchFamily="34" charset="0"/>
              </a:rPr>
              <a:t>No, I don’t.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14781" y="398119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1/8</a:t>
            </a:r>
          </a:p>
        </p:txBody>
      </p:sp>
      <p:pic>
        <p:nvPicPr>
          <p:cNvPr id="5" name="Bùi liễu">
            <a:extLst>
              <a:ext uri="{FF2B5EF4-FFF2-40B4-BE49-F238E27FC236}">
                <a16:creationId xmlns:a16="http://schemas.microsoft.com/office/drawing/2014/main" xmlns="" id="{8B473021-EFFB-9094-33E5-4B47E45024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" b="-821"/>
          <a:stretch/>
        </p:blipFill>
        <p:spPr>
          <a:xfrm>
            <a:off x="712248" y="1800854"/>
            <a:ext cx="2447763" cy="1555954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2" name="5">
            <a:extLst>
              <a:ext uri="{FF2B5EF4-FFF2-40B4-BE49-F238E27FC236}">
                <a16:creationId xmlns:a16="http://schemas.microsoft.com/office/drawing/2014/main" xmlns="" id="{6B007C69-812B-0A17-90B3-A07CF8F908EF}"/>
              </a:ext>
            </a:extLst>
          </p:cNvPr>
          <p:cNvSpPr/>
          <p:nvPr/>
        </p:nvSpPr>
        <p:spPr>
          <a:xfrm>
            <a:off x="3160011" y="755869"/>
            <a:ext cx="5440628" cy="16876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A: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 you live in that building?</a:t>
            </a:r>
          </a:p>
          <a:p>
            <a:r>
              <a:rPr lang="en-US" sz="28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B: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______________</a:t>
            </a:r>
          </a:p>
        </p:txBody>
      </p:sp>
      <p:pic>
        <p:nvPicPr>
          <p:cNvPr id="3" name="0968142780">
            <a:extLst>
              <a:ext uri="{FF2B5EF4-FFF2-40B4-BE49-F238E27FC236}">
                <a16:creationId xmlns:a16="http://schemas.microsoft.com/office/drawing/2014/main" xmlns="" id="{CF9AF323-0ABF-4C27-75DF-4568C82EAC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10" y="3007037"/>
            <a:ext cx="344540" cy="36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8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10" descr="Shape&#10;&#10;Description automatically generated">
            <a:extLst>
              <a:ext uri="{FF2B5EF4-FFF2-40B4-BE49-F238E27FC236}">
                <a16:creationId xmlns:a16="http://schemas.microsoft.com/office/drawing/2014/main" xmlns="" id="{EAC007E0-DA80-C505-98B8-B70CA21AC9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6" name="9">
            <a:extLst>
              <a:ext uri="{FF2B5EF4-FFF2-40B4-BE49-F238E27FC236}">
                <a16:creationId xmlns:a16="http://schemas.microsoft.com/office/drawing/2014/main" xmlns="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524" y="0"/>
            <a:ext cx="9222524" cy="5157663"/>
          </a:xfrm>
          <a:prstGeom prst="rect">
            <a:avLst/>
          </a:prstGeom>
        </p:spPr>
      </p:pic>
      <p:sp>
        <p:nvSpPr>
          <p:cNvPr id="94" name="8">
            <a:extLst>
              <a:ext uri="{FF2B5EF4-FFF2-40B4-BE49-F238E27FC236}">
                <a16:creationId xmlns:a16="http://schemas.microsoft.com/office/drawing/2014/main" xmlns="" id="{27F63E48-A437-E9B2-3A2F-25A11076E0E6}"/>
              </a:ext>
            </a:extLst>
          </p:cNvPr>
          <p:cNvSpPr txBox="1"/>
          <p:nvPr/>
        </p:nvSpPr>
        <p:spPr>
          <a:xfrm>
            <a:off x="4731432" y="3322390"/>
            <a:ext cx="1353138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15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EB17C73-772B-4F16-69D8-8190ABDBC782}"/>
              </a:ext>
            </a:extLst>
          </p:cNvPr>
          <p:cNvSpPr txBox="1"/>
          <p:nvPr/>
        </p:nvSpPr>
        <p:spPr>
          <a:xfrm>
            <a:off x="4732488" y="3322390"/>
            <a:ext cx="1351026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15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5" name="6">
            <a:extLst>
              <a:ext uri="{FF2B5EF4-FFF2-40B4-BE49-F238E27FC236}">
                <a16:creationId xmlns:a16="http://schemas.microsoft.com/office/drawing/2014/main" xmlns="" id="{4EE93D07-CB9C-90D5-B69A-86B5EB5AAAC6}"/>
              </a:ext>
            </a:extLst>
          </p:cNvPr>
          <p:cNvSpPr/>
          <p:nvPr/>
        </p:nvSpPr>
        <p:spPr>
          <a:xfrm>
            <a:off x="3523740" y="2107565"/>
            <a:ext cx="4038855" cy="11032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>
                <a:solidFill>
                  <a:srgbClr val="DA0000"/>
                </a:solidFill>
                <a:latin typeface="Arial" pitchFamily="34" charset="0"/>
                <a:cs typeface="Arial" pitchFamily="34" charset="0"/>
              </a:rPr>
              <a:t>Yes, I do.</a:t>
            </a:r>
          </a:p>
        </p:txBody>
      </p:sp>
      <p:sp>
        <p:nvSpPr>
          <p:cNvPr id="11" name="2"/>
          <p:cNvSpPr/>
          <p:nvPr/>
        </p:nvSpPr>
        <p:spPr>
          <a:xfrm>
            <a:off x="782499" y="-5048250"/>
            <a:ext cx="4330214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erlin Sans FB" panose="020E0602020502020306" pitchFamily="34" charset="0"/>
              </a:rPr>
              <a:t>Facebook: Bùi </a:t>
            </a:r>
            <a:r>
              <a:rPr lang="en-US" dirty="0" err="1">
                <a:latin typeface="Berlin Sans FB" panose="020E0602020502020306" pitchFamily="34" charset="0"/>
              </a:rPr>
              <a:t>Liễu</a:t>
            </a:r>
            <a:r>
              <a:rPr lang="en-US" dirty="0">
                <a:latin typeface="Berlin Sans FB" panose="020E0602020502020306" pitchFamily="34" charset="0"/>
              </a:rPr>
              <a:t> </a:t>
            </a:r>
            <a:r>
              <a:rPr lang="en-US" dirty="0" err="1">
                <a:latin typeface="Berlin Sans FB" panose="020E0602020502020306" pitchFamily="34" charset="0"/>
              </a:rPr>
              <a:t>Powerpoint</a:t>
            </a:r>
            <a:r>
              <a:rPr lang="en-US" dirty="0">
                <a:latin typeface="Berlin Sans FB" panose="020E0602020502020306" pitchFamily="34" charset="0"/>
              </a:rPr>
              <a:t>  </a:t>
            </a:r>
          </a:p>
          <a:p>
            <a:r>
              <a:rPr lang="en-US" dirty="0">
                <a:latin typeface="Berlin Sans FB" panose="020E0602020502020306" pitchFamily="34" charset="0"/>
              </a:rPr>
              <a:t>0968142780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14781" y="398119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2/8</a:t>
            </a:r>
          </a:p>
        </p:txBody>
      </p:sp>
      <p:pic>
        <p:nvPicPr>
          <p:cNvPr id="6" name="0968142780">
            <a:extLst>
              <a:ext uri="{FF2B5EF4-FFF2-40B4-BE49-F238E27FC236}">
                <a16:creationId xmlns:a16="http://schemas.microsoft.com/office/drawing/2014/main" xmlns="" id="{99005914-A929-7E7F-AC52-FCB66D1E12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"/>
          <a:stretch/>
        </p:blipFill>
        <p:spPr>
          <a:xfrm>
            <a:off x="804270" y="2085720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2" name="5">
            <a:extLst>
              <a:ext uri="{FF2B5EF4-FFF2-40B4-BE49-F238E27FC236}">
                <a16:creationId xmlns:a16="http://schemas.microsoft.com/office/drawing/2014/main" xmlns="" id="{6F7283FC-FFBD-5680-BE57-5F7735AC1EDB}"/>
              </a:ext>
            </a:extLst>
          </p:cNvPr>
          <p:cNvSpPr/>
          <p:nvPr/>
        </p:nvSpPr>
        <p:spPr>
          <a:xfrm>
            <a:off x="3116270" y="680948"/>
            <a:ext cx="5151685" cy="16876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A: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 you live in that tower?</a:t>
            </a:r>
          </a:p>
          <a:p>
            <a:r>
              <a:rPr lang="en-US" sz="28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B: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_________________</a:t>
            </a:r>
          </a:p>
        </p:txBody>
      </p:sp>
      <p:pic>
        <p:nvPicPr>
          <p:cNvPr id="3" name="0968142780">
            <a:extLst>
              <a:ext uri="{FF2B5EF4-FFF2-40B4-BE49-F238E27FC236}">
                <a16:creationId xmlns:a16="http://schemas.microsoft.com/office/drawing/2014/main" xmlns="" id="{51028A89-E764-E4CE-5620-F5FA4517F4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22" y="3030671"/>
            <a:ext cx="350501" cy="36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0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10" descr="Shape&#10;&#10;Description automatically generated">
            <a:extLst>
              <a:ext uri="{FF2B5EF4-FFF2-40B4-BE49-F238E27FC236}">
                <a16:creationId xmlns:a16="http://schemas.microsoft.com/office/drawing/2014/main" xmlns="" id="{EAC007E0-DA80-C505-98B8-B70CA21AC9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6" name="9">
            <a:extLst>
              <a:ext uri="{FF2B5EF4-FFF2-40B4-BE49-F238E27FC236}">
                <a16:creationId xmlns:a16="http://schemas.microsoft.com/office/drawing/2014/main" xmlns="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524" y="0"/>
            <a:ext cx="9222524" cy="5157663"/>
          </a:xfrm>
          <a:prstGeom prst="rect">
            <a:avLst/>
          </a:prstGeom>
        </p:spPr>
      </p:pic>
      <p:sp>
        <p:nvSpPr>
          <p:cNvPr id="94" name="8">
            <a:extLst>
              <a:ext uri="{FF2B5EF4-FFF2-40B4-BE49-F238E27FC236}">
                <a16:creationId xmlns:a16="http://schemas.microsoft.com/office/drawing/2014/main" xmlns="" id="{27F63E48-A437-E9B2-3A2F-25A11076E0E6}"/>
              </a:ext>
            </a:extLst>
          </p:cNvPr>
          <p:cNvSpPr txBox="1"/>
          <p:nvPr/>
        </p:nvSpPr>
        <p:spPr>
          <a:xfrm>
            <a:off x="4731432" y="3322390"/>
            <a:ext cx="1353138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15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EB17C73-772B-4F16-69D8-8190ABDBC782}"/>
              </a:ext>
            </a:extLst>
          </p:cNvPr>
          <p:cNvSpPr txBox="1"/>
          <p:nvPr/>
        </p:nvSpPr>
        <p:spPr>
          <a:xfrm>
            <a:off x="4732488" y="3322390"/>
            <a:ext cx="1351026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15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5" name="6">
            <a:extLst>
              <a:ext uri="{FF2B5EF4-FFF2-40B4-BE49-F238E27FC236}">
                <a16:creationId xmlns:a16="http://schemas.microsoft.com/office/drawing/2014/main" xmlns="" id="{4EE93D07-CB9C-90D5-B69A-86B5EB5AAAC6}"/>
              </a:ext>
            </a:extLst>
          </p:cNvPr>
          <p:cNvSpPr/>
          <p:nvPr/>
        </p:nvSpPr>
        <p:spPr>
          <a:xfrm>
            <a:off x="3258022" y="2107565"/>
            <a:ext cx="5315460" cy="11032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 you live in that tower?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14781" y="398119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3/8</a:t>
            </a:r>
          </a:p>
        </p:txBody>
      </p:sp>
      <p:pic>
        <p:nvPicPr>
          <p:cNvPr id="6" name="0968142780">
            <a:extLst>
              <a:ext uri="{FF2B5EF4-FFF2-40B4-BE49-F238E27FC236}">
                <a16:creationId xmlns:a16="http://schemas.microsoft.com/office/drawing/2014/main" xmlns="" id="{99005914-A929-7E7F-AC52-FCB66D1E12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"/>
          <a:stretch/>
        </p:blipFill>
        <p:spPr>
          <a:xfrm>
            <a:off x="804270" y="2085720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2" name="5">
            <a:extLst>
              <a:ext uri="{FF2B5EF4-FFF2-40B4-BE49-F238E27FC236}">
                <a16:creationId xmlns:a16="http://schemas.microsoft.com/office/drawing/2014/main" xmlns="" id="{6F7283FC-FFBD-5680-BE57-5F7735AC1EDB}"/>
              </a:ext>
            </a:extLst>
          </p:cNvPr>
          <p:cNvSpPr/>
          <p:nvPr/>
        </p:nvSpPr>
        <p:spPr>
          <a:xfrm>
            <a:off x="3139710" y="686648"/>
            <a:ext cx="5151685" cy="16876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A: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________________?</a:t>
            </a:r>
          </a:p>
          <a:p>
            <a:r>
              <a:rPr lang="en-US" sz="28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B: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Yes, I do.</a:t>
            </a:r>
          </a:p>
        </p:txBody>
      </p:sp>
      <p:pic>
        <p:nvPicPr>
          <p:cNvPr id="3" name="0968142780">
            <a:extLst>
              <a:ext uri="{FF2B5EF4-FFF2-40B4-BE49-F238E27FC236}">
                <a16:creationId xmlns:a16="http://schemas.microsoft.com/office/drawing/2014/main" xmlns="" id="{51028A89-E764-E4CE-5620-F5FA4517F4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22" y="3030671"/>
            <a:ext cx="350501" cy="36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8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9" descr="Shape&#10;&#10;Description automatically generated">
            <a:extLst>
              <a:ext uri="{FF2B5EF4-FFF2-40B4-BE49-F238E27FC236}">
                <a16:creationId xmlns:a16="http://schemas.microsoft.com/office/drawing/2014/main" xmlns="" id="{20C1EDAA-F05F-BC39-0262-7C86EC0873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  <a:solidFill>
            <a:srgbClr val="FBFBFB"/>
          </a:solidFill>
        </p:spPr>
      </p:pic>
      <p:pic>
        <p:nvPicPr>
          <p:cNvPr id="56" name="8">
            <a:extLst>
              <a:ext uri="{FF2B5EF4-FFF2-40B4-BE49-F238E27FC236}">
                <a16:creationId xmlns:a16="http://schemas.microsoft.com/office/drawing/2014/main" xmlns="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524" y="0"/>
            <a:ext cx="9222524" cy="5157663"/>
          </a:xfrm>
          <a:prstGeom prst="rect">
            <a:avLst/>
          </a:prstGeom>
        </p:spPr>
      </p:pic>
      <p:sp>
        <p:nvSpPr>
          <p:cNvPr id="94" name="7">
            <a:extLst>
              <a:ext uri="{FF2B5EF4-FFF2-40B4-BE49-F238E27FC236}">
                <a16:creationId xmlns:a16="http://schemas.microsoft.com/office/drawing/2014/main" xmlns="" id="{27F63E48-A437-E9B2-3A2F-25A11076E0E6}"/>
              </a:ext>
            </a:extLst>
          </p:cNvPr>
          <p:cNvSpPr txBox="1"/>
          <p:nvPr/>
        </p:nvSpPr>
        <p:spPr>
          <a:xfrm>
            <a:off x="4731432" y="3322390"/>
            <a:ext cx="1353138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15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EB17C73-772B-4F16-69D8-8190ABDBC782}"/>
              </a:ext>
            </a:extLst>
          </p:cNvPr>
          <p:cNvSpPr txBox="1"/>
          <p:nvPr/>
        </p:nvSpPr>
        <p:spPr>
          <a:xfrm>
            <a:off x="4732488" y="3322390"/>
            <a:ext cx="1351026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15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5" name="4">
            <a:extLst>
              <a:ext uri="{FF2B5EF4-FFF2-40B4-BE49-F238E27FC236}">
                <a16:creationId xmlns:a16="http://schemas.microsoft.com/office/drawing/2014/main" xmlns="" id="{4EE93D07-CB9C-90D5-B69A-86B5EB5AAAC6}"/>
              </a:ext>
            </a:extLst>
          </p:cNvPr>
          <p:cNvSpPr/>
          <p:nvPr/>
        </p:nvSpPr>
        <p:spPr>
          <a:xfrm>
            <a:off x="3152050" y="2145690"/>
            <a:ext cx="5534750" cy="11032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 you live in that building?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14781" y="398119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4/8</a:t>
            </a:r>
          </a:p>
        </p:txBody>
      </p:sp>
      <p:pic>
        <p:nvPicPr>
          <p:cNvPr id="5" name="Bùi liễu">
            <a:extLst>
              <a:ext uri="{FF2B5EF4-FFF2-40B4-BE49-F238E27FC236}">
                <a16:creationId xmlns:a16="http://schemas.microsoft.com/office/drawing/2014/main" xmlns="" id="{8B473021-EFFB-9094-33E5-4B47E45024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" b="-821"/>
          <a:stretch/>
        </p:blipFill>
        <p:spPr>
          <a:xfrm>
            <a:off x="712248" y="1800854"/>
            <a:ext cx="2447763" cy="1555954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2" name="5">
            <a:extLst>
              <a:ext uri="{FF2B5EF4-FFF2-40B4-BE49-F238E27FC236}">
                <a16:creationId xmlns:a16="http://schemas.microsoft.com/office/drawing/2014/main" xmlns="" id="{6B007C69-812B-0A17-90B3-A07CF8F908EF}"/>
              </a:ext>
            </a:extLst>
          </p:cNvPr>
          <p:cNvSpPr/>
          <p:nvPr/>
        </p:nvSpPr>
        <p:spPr>
          <a:xfrm>
            <a:off x="3305892" y="775653"/>
            <a:ext cx="5440628" cy="16876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A: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___________________?</a:t>
            </a:r>
          </a:p>
          <a:p>
            <a:r>
              <a:rPr lang="en-US" sz="28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B: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No, I don’t.</a:t>
            </a:r>
          </a:p>
        </p:txBody>
      </p:sp>
      <p:pic>
        <p:nvPicPr>
          <p:cNvPr id="3" name="0968142780">
            <a:extLst>
              <a:ext uri="{FF2B5EF4-FFF2-40B4-BE49-F238E27FC236}">
                <a16:creationId xmlns:a16="http://schemas.microsoft.com/office/drawing/2014/main" xmlns="" id="{CF9AF323-0ABF-4C27-75DF-4568C82EAC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10" y="3007037"/>
            <a:ext cx="344540" cy="36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8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9" descr="Shape&#10;&#10;Description automatically generated">
            <a:extLst>
              <a:ext uri="{FF2B5EF4-FFF2-40B4-BE49-F238E27FC236}">
                <a16:creationId xmlns:a16="http://schemas.microsoft.com/office/drawing/2014/main" xmlns="" id="{1A309C24-9B46-F07C-73C2-33DBFD189D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6" name="8">
            <a:extLst>
              <a:ext uri="{FF2B5EF4-FFF2-40B4-BE49-F238E27FC236}">
                <a16:creationId xmlns:a16="http://schemas.microsoft.com/office/drawing/2014/main" xmlns="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524" y="0"/>
            <a:ext cx="9222524" cy="5157663"/>
          </a:xfrm>
          <a:prstGeom prst="rect">
            <a:avLst/>
          </a:prstGeom>
        </p:spPr>
      </p:pic>
      <p:sp>
        <p:nvSpPr>
          <p:cNvPr id="94" name="7">
            <a:extLst>
              <a:ext uri="{FF2B5EF4-FFF2-40B4-BE49-F238E27FC236}">
                <a16:creationId xmlns:a16="http://schemas.microsoft.com/office/drawing/2014/main" xmlns="" id="{27F63E48-A437-E9B2-3A2F-25A11076E0E6}"/>
              </a:ext>
            </a:extLst>
          </p:cNvPr>
          <p:cNvSpPr txBox="1"/>
          <p:nvPr/>
        </p:nvSpPr>
        <p:spPr>
          <a:xfrm>
            <a:off x="4731432" y="3322390"/>
            <a:ext cx="1353138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2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Answer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EB17C73-772B-4F16-69D8-8190ABDBC782}"/>
              </a:ext>
            </a:extLst>
          </p:cNvPr>
          <p:cNvSpPr txBox="1"/>
          <p:nvPr/>
        </p:nvSpPr>
        <p:spPr>
          <a:xfrm>
            <a:off x="4732488" y="3322390"/>
            <a:ext cx="1351026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2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Next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5"/>
          <p:cNvSpPr/>
          <p:nvPr/>
        </p:nvSpPr>
        <p:spPr>
          <a:xfrm>
            <a:off x="2331720" y="398119"/>
            <a:ext cx="6160771" cy="16876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4">
            <a:extLst>
              <a:ext uri="{FF2B5EF4-FFF2-40B4-BE49-F238E27FC236}">
                <a16:creationId xmlns:a16="http://schemas.microsoft.com/office/drawing/2014/main" xmlns="" id="{4EE93D07-CB9C-90D5-B69A-86B5EB5AAAC6}"/>
              </a:ext>
            </a:extLst>
          </p:cNvPr>
          <p:cNvSpPr/>
          <p:nvPr/>
        </p:nvSpPr>
        <p:spPr>
          <a:xfrm>
            <a:off x="4480375" y="2133104"/>
            <a:ext cx="3962400" cy="11032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>
                <a:solidFill>
                  <a:srgbClr val="DA0000"/>
                </a:solidFill>
                <a:latin typeface="Arial" pitchFamily="34" charset="0"/>
                <a:cs typeface="Arial" pitchFamily="34" charset="0"/>
              </a:rPr>
              <a:t>Yes, I do.</a:t>
            </a:r>
          </a:p>
        </p:txBody>
      </p:sp>
      <p:sp>
        <p:nvSpPr>
          <p:cNvPr id="16" name="5"/>
          <p:cNvSpPr/>
          <p:nvPr/>
        </p:nvSpPr>
        <p:spPr>
          <a:xfrm>
            <a:off x="3920862" y="730697"/>
            <a:ext cx="5151685" cy="16876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A: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 you live in this flat?</a:t>
            </a:r>
          </a:p>
          <a:p>
            <a:r>
              <a:rPr lang="en-US" sz="28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B: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_________________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14781" y="398119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5/8</a:t>
            </a:r>
          </a:p>
        </p:txBody>
      </p:sp>
      <p:pic>
        <p:nvPicPr>
          <p:cNvPr id="4" name="0968142780">
            <a:extLst>
              <a:ext uri="{FF2B5EF4-FFF2-40B4-BE49-F238E27FC236}">
                <a16:creationId xmlns:a16="http://schemas.microsoft.com/office/drawing/2014/main" xmlns="" id="{E07AEC62-2112-5A8B-DA75-D714409F9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" b="2122"/>
          <a:stretch/>
        </p:blipFill>
        <p:spPr>
          <a:xfrm>
            <a:off x="1470665" y="1428750"/>
            <a:ext cx="2279910" cy="1449255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7" name="0968142780">
            <a:extLst>
              <a:ext uri="{FF2B5EF4-FFF2-40B4-BE49-F238E27FC236}">
                <a16:creationId xmlns:a16="http://schemas.microsoft.com/office/drawing/2014/main" xmlns="" id="{A669E97B-CF4C-366C-BD64-FA0DB53627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50" y="2517714"/>
            <a:ext cx="350501" cy="36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2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9" descr="Shape&#10;&#10;Description automatically generated">
            <a:extLst>
              <a:ext uri="{FF2B5EF4-FFF2-40B4-BE49-F238E27FC236}">
                <a16:creationId xmlns:a16="http://schemas.microsoft.com/office/drawing/2014/main" xmlns="" id="{20C1EDAA-F05F-BC39-0262-7C86EC0873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  <a:solidFill>
            <a:srgbClr val="FBFBFB"/>
          </a:solidFill>
        </p:spPr>
      </p:pic>
      <p:pic>
        <p:nvPicPr>
          <p:cNvPr id="56" name="8">
            <a:extLst>
              <a:ext uri="{FF2B5EF4-FFF2-40B4-BE49-F238E27FC236}">
                <a16:creationId xmlns:a16="http://schemas.microsoft.com/office/drawing/2014/main" xmlns="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524" y="0"/>
            <a:ext cx="9222524" cy="5157663"/>
          </a:xfrm>
          <a:prstGeom prst="rect">
            <a:avLst/>
          </a:prstGeom>
        </p:spPr>
      </p:pic>
      <p:sp>
        <p:nvSpPr>
          <p:cNvPr id="94" name="7">
            <a:extLst>
              <a:ext uri="{FF2B5EF4-FFF2-40B4-BE49-F238E27FC236}">
                <a16:creationId xmlns:a16="http://schemas.microsoft.com/office/drawing/2014/main" xmlns="" id="{27F63E48-A437-E9B2-3A2F-25A11076E0E6}"/>
              </a:ext>
            </a:extLst>
          </p:cNvPr>
          <p:cNvSpPr txBox="1"/>
          <p:nvPr/>
        </p:nvSpPr>
        <p:spPr>
          <a:xfrm>
            <a:off x="4731432" y="3322390"/>
            <a:ext cx="1353138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15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EB17C73-772B-4F16-69D8-8190ABDBC782}"/>
              </a:ext>
            </a:extLst>
          </p:cNvPr>
          <p:cNvSpPr txBox="1"/>
          <p:nvPr/>
        </p:nvSpPr>
        <p:spPr>
          <a:xfrm>
            <a:off x="4732488" y="3322390"/>
            <a:ext cx="1351026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15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5" name="4">
            <a:extLst>
              <a:ext uri="{FF2B5EF4-FFF2-40B4-BE49-F238E27FC236}">
                <a16:creationId xmlns:a16="http://schemas.microsoft.com/office/drawing/2014/main" xmlns="" id="{4EE93D07-CB9C-90D5-B69A-86B5EB5AAAC6}"/>
              </a:ext>
            </a:extLst>
          </p:cNvPr>
          <p:cNvSpPr/>
          <p:nvPr/>
        </p:nvSpPr>
        <p:spPr>
          <a:xfrm>
            <a:off x="4711968" y="2145690"/>
            <a:ext cx="2336714" cy="11032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200" b="1" dirty="0">
                <a:solidFill>
                  <a:srgbClr val="DA0000"/>
                </a:solidFill>
                <a:latin typeface="Arial" pitchFamily="34" charset="0"/>
                <a:cs typeface="Arial" pitchFamily="34" charset="0"/>
              </a:rPr>
              <a:t>No, I don’t.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14781" y="398119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6/8</a:t>
            </a:r>
          </a:p>
        </p:txBody>
      </p:sp>
      <p:sp>
        <p:nvSpPr>
          <p:cNvPr id="2" name="5">
            <a:extLst>
              <a:ext uri="{FF2B5EF4-FFF2-40B4-BE49-F238E27FC236}">
                <a16:creationId xmlns:a16="http://schemas.microsoft.com/office/drawing/2014/main" xmlns="" id="{6B007C69-812B-0A17-90B3-A07CF8F908EF}"/>
              </a:ext>
            </a:extLst>
          </p:cNvPr>
          <p:cNvSpPr/>
          <p:nvPr/>
        </p:nvSpPr>
        <p:spPr>
          <a:xfrm>
            <a:off x="3160011" y="755869"/>
            <a:ext cx="5440628" cy="16876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A: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 you live in this house?</a:t>
            </a:r>
          </a:p>
          <a:p>
            <a:r>
              <a:rPr lang="en-US" sz="28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B: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______________</a:t>
            </a:r>
          </a:p>
        </p:txBody>
      </p:sp>
      <p:pic>
        <p:nvPicPr>
          <p:cNvPr id="4" name="Bùi liễu">
            <a:extLst>
              <a:ext uri="{FF2B5EF4-FFF2-40B4-BE49-F238E27FC236}">
                <a16:creationId xmlns:a16="http://schemas.microsoft.com/office/drawing/2014/main" xmlns="" id="{42811019-D0EE-3145-F993-D8BEC41CA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 b="2426"/>
          <a:stretch/>
        </p:blipFill>
        <p:spPr>
          <a:xfrm>
            <a:off x="668862" y="1895392"/>
            <a:ext cx="2409614" cy="153170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3" name="0968142780">
            <a:extLst>
              <a:ext uri="{FF2B5EF4-FFF2-40B4-BE49-F238E27FC236}">
                <a16:creationId xmlns:a16="http://schemas.microsoft.com/office/drawing/2014/main" xmlns="" id="{CF9AF323-0ABF-4C27-75DF-4568C82EAC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902" y="3142244"/>
            <a:ext cx="344540" cy="36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1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7513</TotalTime>
  <Words>532</Words>
  <Application>Microsoft Office PowerPoint</Application>
  <PresentationFormat>On-screen Show (16:9)</PresentationFormat>
  <Paragraphs>152</Paragraphs>
  <Slides>31</Slides>
  <Notes>11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Arial Black</vt:lpstr>
      <vt:lpstr>Tahoma</vt:lpstr>
      <vt:lpstr>Leelawadee</vt:lpstr>
      <vt:lpstr>Calibri</vt:lpstr>
      <vt:lpstr>Berlin Sans FB Demi</vt:lpstr>
      <vt:lpstr>Fredoka One</vt:lpstr>
      <vt:lpstr>Arial Rounded MT Bold</vt:lpstr>
      <vt:lpstr>.VnVogue</vt:lpstr>
      <vt:lpstr>Kirang Haerang</vt:lpstr>
      <vt:lpstr>Berlin Sans FB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816</cp:revision>
  <dcterms:created xsi:type="dcterms:W3CDTF">2006-08-16T00:00:00Z</dcterms:created>
  <dcterms:modified xsi:type="dcterms:W3CDTF">2024-09-27T15:36:54Z</dcterms:modified>
</cp:coreProperties>
</file>