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700" r:id="rId5"/>
    <p:sldMasterId id="2147483713" r:id="rId6"/>
  </p:sldMasterIdLst>
  <p:notesMasterIdLst>
    <p:notesMasterId r:id="rId18"/>
  </p:notesMasterIdLst>
  <p:sldIdLst>
    <p:sldId id="275" r:id="rId7"/>
    <p:sldId id="274" r:id="rId8"/>
    <p:sldId id="257" r:id="rId9"/>
    <p:sldId id="259" r:id="rId10"/>
    <p:sldId id="260" r:id="rId11"/>
    <p:sldId id="261" r:id="rId12"/>
    <p:sldId id="276" r:id="rId13"/>
    <p:sldId id="262" r:id="rId14"/>
    <p:sldId id="263" r:id="rId15"/>
    <p:sldId id="264" r:id="rId16"/>
    <p:sldId id="277" r:id="rId17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9" d="100"/>
          <a:sy n="99" d="100"/>
        </p:scale>
        <p:origin x="-324" y="186"/>
      </p:cViewPr>
      <p:guideLst>
        <p:guide orient="horz" pos="1644"/>
        <p:guide pos="28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04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2020/11/1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2504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200150"/>
            <a:ext cx="4032504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293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47813" y="1276350"/>
            <a:ext cx="6908800" cy="812006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2195513"/>
            <a:ext cx="6913562" cy="131445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81063"/>
            <a:ext cx="4038600" cy="371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81063"/>
            <a:ext cx="4038600" cy="371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8806"/>
            <a:ext cx="3868737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2875"/>
            <a:ext cx="2057400" cy="44529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2875"/>
            <a:ext cx="6019800" cy="44529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0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6350" y="0"/>
            <a:ext cx="915035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43696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881063"/>
            <a:ext cx="8229600" cy="37147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257175" indent="-257175" algn="l" rtl="0" fontAlgn="base">
        <a:spcBef>
          <a:spcPct val="15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fontAlgn="base">
        <a:spcBef>
          <a:spcPct val="15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15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15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15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6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0538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396338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14034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62753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120094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-158844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320218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05333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altLang="zh-CN" sz="320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VIÊN: </a:t>
            </a:r>
            <a:r>
              <a:rPr lang="en-US" altLang="zh-CN" sz="320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 </a:t>
            </a:r>
            <a:r>
              <a:rPr lang="en-US" altLang="zh-CN" sz="320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320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zh-CN" sz="32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84120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3" y="180855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31726"/>
            <a:ext cx="9289033" cy="945396"/>
            <a:chOff x="827584" y="1491630"/>
            <a:chExt cx="9001001" cy="945396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2989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16010" y="1606029"/>
              <a:ext cx="8512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Mai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4.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Mai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61623"/>
            <a:ext cx="6729643" cy="38082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9994" y="4515966"/>
            <a:ext cx="2069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A. 5, 6, 7, 5, 4, 9, 10, 8, 7, 6.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4240" y="451596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B. 5, 6, 7, 5, 8, 9, 10, 8, 7, 6.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84168" y="4462202"/>
            <a:ext cx="2069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C. 5, 2, 7, 5, 8, 9, 10, 8, 2, 6.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2340" y="4515966"/>
            <a:ext cx="2381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B. 5, 6, 7, 5, 8, 9, 10, 8, 7, 6.</a:t>
            </a:r>
          </a:p>
        </p:txBody>
      </p:sp>
      <p:sp>
        <p:nvSpPr>
          <p:cNvPr id="5" name="Freeform 4"/>
          <p:cNvSpPr/>
          <p:nvPr/>
        </p:nvSpPr>
        <p:spPr>
          <a:xfrm>
            <a:off x="3427095" y="1040765"/>
            <a:ext cx="2945765" cy="2222500"/>
          </a:xfrm>
          <a:custGeom>
            <a:avLst/>
            <a:gdLst>
              <a:gd name="connisteX0" fmla="*/ 60093 w 2945696"/>
              <a:gd name="connsiteY0" fmla="*/ 2222637 h 2222637"/>
              <a:gd name="connisteX1" fmla="*/ 42313 w 2945696"/>
              <a:gd name="connsiteY1" fmla="*/ 1603512 h 2222637"/>
              <a:gd name="connisteX2" fmla="*/ 552218 w 2945696"/>
              <a:gd name="connsiteY2" fmla="*/ 1685427 h 2222637"/>
              <a:gd name="connisteX3" fmla="*/ 1481223 w 2945696"/>
              <a:gd name="connsiteY3" fmla="*/ 1649232 h 2222637"/>
              <a:gd name="connisteX4" fmla="*/ 1399308 w 2945696"/>
              <a:gd name="connsiteY4" fmla="*/ 1266327 h 2222637"/>
              <a:gd name="connisteX5" fmla="*/ 1827298 w 2945696"/>
              <a:gd name="connsiteY5" fmla="*/ 1193302 h 2222637"/>
              <a:gd name="connisteX6" fmla="*/ 1854603 w 2945696"/>
              <a:gd name="connsiteY6" fmla="*/ 811032 h 2222637"/>
              <a:gd name="connisteX7" fmla="*/ 2291483 w 2945696"/>
              <a:gd name="connsiteY7" fmla="*/ 738007 h 2222637"/>
              <a:gd name="connisteX8" fmla="*/ 2364508 w 2945696"/>
              <a:gd name="connsiteY8" fmla="*/ 364627 h 2222637"/>
              <a:gd name="connisteX9" fmla="*/ 2464838 w 2945696"/>
              <a:gd name="connsiteY9" fmla="*/ 91577 h 2222637"/>
              <a:gd name="connisteX10" fmla="*/ 2847108 w 2945696"/>
              <a:gd name="connsiteY10" fmla="*/ 55382 h 2222637"/>
              <a:gd name="connisteX11" fmla="*/ 2920133 w 2945696"/>
              <a:gd name="connsiteY11" fmla="*/ 91577 h 2222637"/>
              <a:gd name="connisteX12" fmla="*/ 2574058 w 2945696"/>
              <a:gd name="connsiteY12" fmla="*/ 965972 h 222263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l" t="t" r="r" b="b"/>
            <a:pathLst>
              <a:path w="2945697" h="2222638">
                <a:moveTo>
                  <a:pt x="60094" y="2222638"/>
                </a:moveTo>
                <a:cubicBezTo>
                  <a:pt x="46124" y="2096908"/>
                  <a:pt x="-56111" y="1710828"/>
                  <a:pt x="42314" y="1603513"/>
                </a:cubicBezTo>
                <a:cubicBezTo>
                  <a:pt x="140739" y="1496198"/>
                  <a:pt x="264564" y="1676538"/>
                  <a:pt x="552219" y="1685428"/>
                </a:cubicBezTo>
                <a:cubicBezTo>
                  <a:pt x="839874" y="1694318"/>
                  <a:pt x="1311679" y="1733053"/>
                  <a:pt x="1481224" y="1649233"/>
                </a:cubicBezTo>
                <a:cubicBezTo>
                  <a:pt x="1650769" y="1565413"/>
                  <a:pt x="1330094" y="1357768"/>
                  <a:pt x="1399309" y="1266328"/>
                </a:cubicBezTo>
                <a:cubicBezTo>
                  <a:pt x="1468524" y="1174888"/>
                  <a:pt x="1736494" y="1284108"/>
                  <a:pt x="1827299" y="1193303"/>
                </a:cubicBezTo>
                <a:cubicBezTo>
                  <a:pt x="1918104" y="1102498"/>
                  <a:pt x="1761894" y="901838"/>
                  <a:pt x="1854604" y="811033"/>
                </a:cubicBezTo>
                <a:cubicBezTo>
                  <a:pt x="1947314" y="720228"/>
                  <a:pt x="2189249" y="827543"/>
                  <a:pt x="2291484" y="738008"/>
                </a:cubicBezTo>
                <a:cubicBezTo>
                  <a:pt x="2393719" y="648473"/>
                  <a:pt x="2329584" y="494168"/>
                  <a:pt x="2364509" y="364628"/>
                </a:cubicBezTo>
                <a:cubicBezTo>
                  <a:pt x="2399434" y="235088"/>
                  <a:pt x="2368319" y="153173"/>
                  <a:pt x="2464839" y="91578"/>
                </a:cubicBezTo>
                <a:cubicBezTo>
                  <a:pt x="2561359" y="29983"/>
                  <a:pt x="2756304" y="55383"/>
                  <a:pt x="2847109" y="55383"/>
                </a:cubicBezTo>
                <a:cubicBezTo>
                  <a:pt x="2937914" y="55383"/>
                  <a:pt x="2974744" y="-90667"/>
                  <a:pt x="2920134" y="91578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60561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134111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036170"/>
            <a:ext cx="386476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4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075226" y="4073598"/>
            <a:ext cx="2895344" cy="41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viên</a:t>
            </a:r>
            <a:r>
              <a:rPr lang="en-US" sz="1400" b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..................</a:t>
            </a:r>
            <a:endParaRPr sz="11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799715" y="3141980"/>
            <a:ext cx="31864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SO SÁNH SỐ</a:t>
            </a:r>
            <a:endParaRPr lang="en-US" altLang="ko-KR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  <a:p>
            <a:pPr algn="ctr"/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ko-KR" sz="24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HƠN, DẤU &gt;</a:t>
            </a:r>
          </a:p>
        </p:txBody>
      </p:sp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131840" y="1738330"/>
            <a:ext cx="3376756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     &gt;     3</a:t>
            </a:r>
            <a:endParaRPr lang="en-US" altLang="ko-K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3961" y="2340917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Bốn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lớn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hơn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/>
              <a:t>ba</a:t>
            </a:r>
            <a:endParaRPr lang="en-US" sz="2400" b="1" dirty="0"/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2717857" y="3696424"/>
            <a:ext cx="4464496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      &gt;     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20492" y="4538236"/>
            <a:ext cx="2992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Năm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lớn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hơn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/>
              <a:t>bốn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" b="42215"/>
          <a:stretch>
            <a:fillRect/>
          </a:stretch>
        </p:blipFill>
        <p:spPr>
          <a:xfrm>
            <a:off x="391600" y="904761"/>
            <a:ext cx="8184589" cy="973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" r="1624" b="52275"/>
          <a:stretch>
            <a:fillRect/>
          </a:stretch>
        </p:blipFill>
        <p:spPr>
          <a:xfrm>
            <a:off x="535742" y="3052723"/>
            <a:ext cx="8568952" cy="77193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3" grpId="0"/>
      <p:bldP spid="13" grpId="1"/>
      <p:bldP spid="18" grpId="0"/>
      <p:bldP spid="18" grpId="1"/>
      <p:bldP spid="19" grpId="0"/>
      <p:bldP spid="1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HƠN, DẤU &gt;</a:t>
            </a: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16320"/>
            <a:ext cx="2267744" cy="10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&gt; .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Hành trang sô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7864" y="843558"/>
            <a:ext cx="4243399" cy="4243399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</a:t>
            </a:r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HƠN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, DẤU &gt;</a:t>
            </a: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Tìm số thích hợp.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6132934" y="1687463"/>
            <a:ext cx="3029000" cy="2736304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019475" y="1707654"/>
            <a:ext cx="3055168" cy="2736304"/>
          </a:xfrm>
          <a:prstGeom prst="round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921" y="1707654"/>
            <a:ext cx="2952328" cy="2736304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96781" y="3744590"/>
            <a:ext cx="1217662" cy="523951"/>
            <a:chOff x="796781" y="3744590"/>
            <a:chExt cx="1217662" cy="523951"/>
          </a:xfrm>
        </p:grpSpPr>
        <p:grpSp>
          <p:nvGrpSpPr>
            <p:cNvPr id="4" name="Group 3"/>
            <p:cNvGrpSpPr/>
            <p:nvPr/>
          </p:nvGrpSpPr>
          <p:grpSpPr>
            <a:xfrm>
              <a:off x="796781" y="3744590"/>
              <a:ext cx="532631" cy="523220"/>
              <a:chOff x="1497823" y="4556482"/>
              <a:chExt cx="532631" cy="523220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2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481812" y="3745321"/>
              <a:ext cx="532631" cy="523220"/>
              <a:chOff x="1497823" y="4556482"/>
              <a:chExt cx="532631" cy="523220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4</a:t>
                </a: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6966157" y="3699184"/>
            <a:ext cx="1220739" cy="544744"/>
            <a:chOff x="801323" y="3742814"/>
            <a:chExt cx="1220739" cy="544744"/>
          </a:xfrm>
        </p:grpSpPr>
        <p:grpSp>
          <p:nvGrpSpPr>
            <p:cNvPr id="30" name="Group 29"/>
            <p:cNvGrpSpPr/>
            <p:nvPr/>
          </p:nvGrpSpPr>
          <p:grpSpPr>
            <a:xfrm>
              <a:off x="801323" y="3742814"/>
              <a:ext cx="546259" cy="523220"/>
              <a:chOff x="1502365" y="4554706"/>
              <a:chExt cx="546259" cy="523220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515993" y="4554706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8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1486354" y="3764338"/>
              <a:ext cx="535708" cy="523220"/>
              <a:chOff x="1502365" y="4575499"/>
              <a:chExt cx="535708" cy="523220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505442" y="4575499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6</a:t>
                </a: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5" y="2018390"/>
            <a:ext cx="2959762" cy="1674904"/>
          </a:xfrm>
          <a:prstGeom prst="rect">
            <a:avLst/>
          </a:prstGeom>
        </p:spPr>
      </p:pic>
      <p:pic>
        <p:nvPicPr>
          <p:cNvPr id="2048" name="Picture 20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01" y="2001919"/>
            <a:ext cx="3011070" cy="1703939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3980532" y="3789822"/>
            <a:ext cx="1198057" cy="528298"/>
            <a:chOff x="801323" y="3771004"/>
            <a:chExt cx="1198057" cy="528298"/>
          </a:xfrm>
        </p:grpSpPr>
        <p:grpSp>
          <p:nvGrpSpPr>
            <p:cNvPr id="42" name="Group 41"/>
            <p:cNvGrpSpPr/>
            <p:nvPr/>
          </p:nvGrpSpPr>
          <p:grpSpPr>
            <a:xfrm>
              <a:off x="801323" y="3776082"/>
              <a:ext cx="544030" cy="523220"/>
              <a:chOff x="1502365" y="4587974"/>
              <a:chExt cx="544030" cy="523220"/>
            </a:xfrm>
          </p:grpSpPr>
          <p:sp>
            <p:nvSpPr>
              <p:cNvPr id="46" name="Rounded Rectangle 15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513764" y="4587974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0</a:t>
                </a: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1466749" y="3771004"/>
              <a:ext cx="532631" cy="523220"/>
              <a:chOff x="1482760" y="4582165"/>
              <a:chExt cx="532631" cy="523220"/>
            </a:xfrm>
          </p:grpSpPr>
          <p:sp>
            <p:nvSpPr>
              <p:cNvPr id="44" name="Rounded Rectangle 17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482760" y="4582165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5</a:t>
                </a:r>
              </a:p>
            </p:txBody>
          </p:sp>
        </p:grpSp>
      </p:grpSp>
      <p:pic>
        <p:nvPicPr>
          <p:cNvPr id="2052" name="Picture 20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54" y="2020946"/>
            <a:ext cx="2990666" cy="169239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445174" y="2859782"/>
            <a:ext cx="1266245" cy="884808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 36"/>
          <p:cNvSpPr/>
          <p:nvPr/>
        </p:nvSpPr>
        <p:spPr>
          <a:xfrm>
            <a:off x="3489334" y="2859783"/>
            <a:ext cx="1227907" cy="924696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6476367" y="2853888"/>
            <a:ext cx="730299" cy="8683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7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-20538"/>
            <a:ext cx="6719114" cy="576064"/>
            <a:chOff x="827584" y="1491630"/>
            <a:chExt cx="6719114" cy="576064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sánh (theo mẫu).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1624214" y="246455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619672" y="245768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963791" y="246528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59249" y="2427734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2212474" y="2499742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186004" y="2395835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&gt;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084168" y="2459226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00892" y="2427734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?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423745" y="2459957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440469" y="2428465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6672428" y="2449324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732240" y="2355726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6084168" y="465669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100892" y="462519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423745" y="465742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440469" y="462592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1" name="Oval 60"/>
          <p:cNvSpPr/>
          <p:nvPr/>
        </p:nvSpPr>
        <p:spPr>
          <a:xfrm>
            <a:off x="6672428" y="464678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709756" y="4557816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602948" y="463896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619672" y="4607470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2942525" y="4639693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959249" y="4608201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7" name="Oval 66"/>
          <p:cNvSpPr/>
          <p:nvPr/>
        </p:nvSpPr>
        <p:spPr>
          <a:xfrm>
            <a:off x="2191208" y="4629060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228536" y="4540088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633" y="267494"/>
            <a:ext cx="4953653" cy="2803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0" y="153260"/>
            <a:ext cx="4335409" cy="2453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45" y="2526210"/>
            <a:ext cx="4526538" cy="25615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791" y="2394171"/>
            <a:ext cx="4671847" cy="2643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20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1884761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203127" y="968574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3027761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343400" y="1943101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4117777" y="2797374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3330179" y="3425429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187179" y="3425429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031677" y="1997274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18022" y="2796779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-16320"/>
            <a:ext cx="1979712" cy="9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ounded Rectangle 45"/>
          <p:cNvSpPr/>
          <p:nvPr/>
        </p:nvSpPr>
        <p:spPr>
          <a:xfrm>
            <a:off x="1192166" y="251710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187624" y="248560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531743" y="251783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27201" y="248633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1780426" y="250719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53956" y="2407593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&gt;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292078" y="4316760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426364" y="4259833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6196285" y="4324787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052169" y="4307508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26194" y="4307508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anose="03080600000000000000" pitchFamily="66" charset="0"/>
                <a:ea typeface="Verdana" panose="020B0604030504040204" pitchFamily="34" charset="0"/>
                <a:cs typeface="Estrangelo Edessa" panose="03080600000000000000" pitchFamily="66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22359" y="4299942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366933" y="430314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46537" y="4241589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61095" y="425727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5496" y="-20538"/>
            <a:ext cx="6719114" cy="576064"/>
            <a:chOff x="827584" y="1491630"/>
            <a:chExt cx="6719114" cy="576064"/>
          </a:xfrm>
        </p:grpSpPr>
        <p:sp>
          <p:nvSpPr>
            <p:cNvPr id="26" name="Oval 25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sánh (theo mẫu).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23" y="317351"/>
            <a:ext cx="4032331" cy="22818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10" y="1687753"/>
            <a:ext cx="4335409" cy="2453371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6" grpId="0"/>
      <p:bldP spid="37" grpId="0"/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1187624" y="3035697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21910" y="2978770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2091831" y="3043724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947715" y="3026445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989841" y="302644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anose="03080600000000000000" pitchFamily="66" charset="0"/>
                <a:ea typeface="Verdana" panose="020B0604030504040204" pitchFamily="34" charset="0"/>
                <a:cs typeface="Estrangelo Edessa" panose="03080600000000000000" pitchFamily="66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98451" y="298546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03517" y="3016735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92049" y="3035697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34856" y="296438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724128" y="4331841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58414" y="427491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28" name="Oval 27"/>
          <p:cNvSpPr/>
          <p:nvPr/>
        </p:nvSpPr>
        <p:spPr>
          <a:xfrm>
            <a:off x="6628335" y="4339868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484219" y="4322589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64162" y="430985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anose="03080600000000000000" pitchFamily="66" charset="0"/>
                <a:ea typeface="Verdana" panose="020B0604030504040204" pitchFamily="34" charset="0"/>
                <a:cs typeface="Estrangelo Edessa" panose="03080600000000000000" pitchFamily="66" charset="0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54409" y="4315023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34414" y="430985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02179" y="430985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02766" y="4231376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5496" y="11361"/>
            <a:ext cx="6719114" cy="576064"/>
            <a:chOff x="827584" y="1491630"/>
            <a:chExt cx="6719114" cy="576064"/>
          </a:xfrm>
        </p:grpSpPr>
        <p:sp>
          <p:nvSpPr>
            <p:cNvPr id="42" name="Oval 41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sánh (theo mẫu).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2" y="315753"/>
            <a:ext cx="4526538" cy="25615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706" y="1851670"/>
            <a:ext cx="4671847" cy="264375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6" grpId="0"/>
      <p:bldP spid="37" grpId="0"/>
      <p:bldP spid="38" grpId="0"/>
      <p:bldP spid="39" grpId="0"/>
      <p:bldP spid="40" grpId="0"/>
      <p:bldP spid="27" grpId="0"/>
      <p:bldP spid="30" grpId="0"/>
      <p:bldP spid="31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291</Words>
  <Application>Microsoft Office PowerPoint</Application>
  <PresentationFormat>On-screen Show (16:9)</PresentationFormat>
  <Paragraphs>105</Paragraphs>
  <Slides>11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Custom Design</vt:lpstr>
      <vt:lpstr>Office 主题</vt:lpstr>
      <vt:lpstr>1_Office Theme</vt:lpstr>
      <vt:lpstr>Default Design</vt:lpstr>
      <vt:lpstr>Gear Drives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Windows User</cp:lastModifiedBy>
  <cp:revision>143</cp:revision>
  <dcterms:created xsi:type="dcterms:W3CDTF">2014-04-01T16:27:00Z</dcterms:created>
  <dcterms:modified xsi:type="dcterms:W3CDTF">2020-11-01T02:43:29Z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