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94" r:id="rId2"/>
    <p:sldId id="286" r:id="rId3"/>
    <p:sldId id="293" r:id="rId4"/>
    <p:sldId id="258" r:id="rId5"/>
    <p:sldId id="266" r:id="rId6"/>
    <p:sldId id="290" r:id="rId7"/>
    <p:sldId id="287" r:id="rId8"/>
    <p:sldId id="270" r:id="rId9"/>
    <p:sldId id="271" r:id="rId10"/>
    <p:sldId id="291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4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4DA2F-BDAB-4E19-8A1F-7DC6FAB8E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466" y="390493"/>
            <a:ext cx="7537070" cy="1706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CE50A-56F5-41A7-A892-C73B1403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66" y="2438917"/>
            <a:ext cx="7537072" cy="1672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2ECDE-265E-47F6-8CBA-E73B1BAFE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55" y="4604186"/>
            <a:ext cx="5486400" cy="16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7" y="113684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48FEE-3691-4DD2-81D2-5626BF739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27274"/>
            <a:ext cx="9144000" cy="4930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7E126-8209-45C1-8A63-E616A4BFD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00" y="1060750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65FBA-9428-4564-A91D-167114E6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C68BB-17B4-4F1D-9D2A-90C0709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83213"/>
            <a:ext cx="9144000" cy="4726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1B341-496F-4B06-93ED-BFE269A4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772" y="5809958"/>
            <a:ext cx="6284456" cy="10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35"/>
            <a:ext cx="2971554" cy="1153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28395-CE34-40AC-87C7-4FA4EF5F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84" y="1577624"/>
            <a:ext cx="7795428" cy="47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61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7B0DCC-5BA3-440B-B0F0-9EBDE66D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9" y="1236047"/>
            <a:ext cx="8029574" cy="5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C8BD81-FC24-4A49-BD83-C592559B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01" y="2050479"/>
            <a:ext cx="3017562" cy="2991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A7083-AF00-4FD0-B805-F4FA9618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585" y="2125736"/>
            <a:ext cx="2828683" cy="284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F991B-86A2-4A52-AFCC-739E5DD8C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267" y="1968954"/>
            <a:ext cx="2864660" cy="315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6004C-DE1F-457E-BB57-9EA25D627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644" y="5323139"/>
            <a:ext cx="1993227" cy="104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BC246-59A0-4986-B7B9-AB10C172B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458" y="5272709"/>
            <a:ext cx="1846935" cy="108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90249-1F91-4301-BDC6-15D92D413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0423" y="5359501"/>
            <a:ext cx="1846935" cy="10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02" y="56254"/>
            <a:ext cx="4365899" cy="1261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47C382-75F9-49E6-873D-43EB1CD5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02" y="1652163"/>
            <a:ext cx="6906197" cy="35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55" y="257540"/>
            <a:ext cx="2616784" cy="93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244C0-6C2E-4AA7-AAA7-D9B74D8F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26" y="1213287"/>
            <a:ext cx="9137148" cy="479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C7C6B-9F08-49AF-90E6-5834E6CA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01" y="5644714"/>
            <a:ext cx="3114798" cy="12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7" y="0"/>
            <a:ext cx="2481943" cy="947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DBD1A-D4F3-4F54-B0F9-108BFA62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98" y="2110155"/>
            <a:ext cx="8795801" cy="474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574DE0-A7AC-48C1-BED4-F8F47C96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00" y="1088885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73</cp:revision>
  <dcterms:created xsi:type="dcterms:W3CDTF">2020-08-07T01:41:03Z</dcterms:created>
  <dcterms:modified xsi:type="dcterms:W3CDTF">2024-09-25T08:53:36Z</dcterms:modified>
</cp:coreProperties>
</file>