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5.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2" r:id="rId3"/>
    <p:sldMasterId id="2147483723" r:id="rId4"/>
    <p:sldMasterId id="2147483745" r:id="rId5"/>
  </p:sldMasterIdLst>
  <p:notesMasterIdLst>
    <p:notesMasterId r:id="rId47"/>
  </p:notesMasterIdLst>
  <p:sldIdLst>
    <p:sldId id="257" r:id="rId6"/>
    <p:sldId id="271" r:id="rId7"/>
    <p:sldId id="274" r:id="rId8"/>
    <p:sldId id="258" r:id="rId9"/>
    <p:sldId id="272" r:id="rId10"/>
    <p:sldId id="273" r:id="rId11"/>
    <p:sldId id="309" r:id="rId12"/>
    <p:sldId id="310" r:id="rId13"/>
    <p:sldId id="451" r:id="rId14"/>
    <p:sldId id="264" r:id="rId15"/>
    <p:sldId id="467" r:id="rId16"/>
    <p:sldId id="267" r:id="rId17"/>
    <p:sldId id="452" r:id="rId18"/>
    <p:sldId id="453" r:id="rId19"/>
    <p:sldId id="454" r:id="rId20"/>
    <p:sldId id="455" r:id="rId21"/>
    <p:sldId id="456" r:id="rId22"/>
    <p:sldId id="457" r:id="rId23"/>
    <p:sldId id="458" r:id="rId24"/>
    <p:sldId id="259" r:id="rId25"/>
    <p:sldId id="459" r:id="rId26"/>
    <p:sldId id="319" r:id="rId27"/>
    <p:sldId id="275" r:id="rId28"/>
    <p:sldId id="270" r:id="rId29"/>
    <p:sldId id="265" r:id="rId30"/>
    <p:sldId id="462" r:id="rId31"/>
    <p:sldId id="461" r:id="rId32"/>
    <p:sldId id="320" r:id="rId33"/>
    <p:sldId id="285" r:id="rId34"/>
    <p:sldId id="463" r:id="rId35"/>
    <p:sldId id="269" r:id="rId36"/>
    <p:sldId id="286" r:id="rId37"/>
    <p:sldId id="262" r:id="rId38"/>
    <p:sldId id="322" r:id="rId39"/>
    <p:sldId id="323" r:id="rId40"/>
    <p:sldId id="464" r:id="rId41"/>
    <p:sldId id="465" r:id="rId42"/>
    <p:sldId id="466" r:id="rId43"/>
    <p:sldId id="283" r:id="rId44"/>
    <p:sldId id="324" r:id="rId45"/>
    <p:sldId id="1169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89879" autoAdjust="0"/>
  </p:normalViewPr>
  <p:slideViewPr>
    <p:cSldViewPr snapToGrid="0">
      <p:cViewPr varScale="1">
        <p:scale>
          <a:sx n="60" d="100"/>
          <a:sy n="60" d="100"/>
        </p:scale>
        <p:origin x="892"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BEB2A-3811-40E3-999B-71AB6C4D8F85}"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EE3711-558C-4187-809D-5518B7517E93}" type="slidenum">
              <a:rPr lang="en-US" smtClean="0"/>
              <a:t>‹#›</a:t>
            </a:fld>
            <a:endParaRPr lang="en-US"/>
          </a:p>
        </p:txBody>
      </p:sp>
    </p:spTree>
    <p:extLst>
      <p:ext uri="{BB962C8B-B14F-4D97-AF65-F5344CB8AC3E}">
        <p14:creationId xmlns:p14="http://schemas.microsoft.com/office/powerpoint/2010/main" val="338448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2302763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321659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Có một số trường, họ sẽ ghép phần giải thích nghĩa của từ trong mục đọc đoạn luôn, nhưng vì nhóm không rõ các trường ntn, nên nhóm để phần giải thích nghĩa ở đây (GV kéo slide lên các đoạn theo quy trình trường mình giúp Cá nhé!)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14278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chemeClr val="tx1"/>
                </a:solidFill>
              </a:rPr>
              <a:t>Có</a:t>
            </a:r>
            <a:r>
              <a:rPr lang="en-US" sz="1100" b="1" dirty="0">
                <a:solidFill>
                  <a:schemeClr val="tx1"/>
                </a:solidFill>
              </a:rPr>
              <a:t> </a:t>
            </a:r>
            <a:r>
              <a:rPr lang="en-US" sz="1100" b="1" dirty="0" err="1">
                <a:solidFill>
                  <a:schemeClr val="tx1"/>
                </a:solidFill>
              </a:rPr>
              <a:t>một</a:t>
            </a:r>
            <a:r>
              <a:rPr lang="en-US" sz="1100" b="1" dirty="0">
                <a:solidFill>
                  <a:schemeClr val="tx1"/>
                </a:solidFill>
              </a:rPr>
              <a:t> </a:t>
            </a:r>
            <a:r>
              <a:rPr lang="en-US" sz="1100" b="1" dirty="0" err="1">
                <a:solidFill>
                  <a:schemeClr val="tx1"/>
                </a:solidFill>
              </a:rPr>
              <a:t>số</a:t>
            </a:r>
            <a:r>
              <a:rPr lang="en-US" sz="1100" b="1" dirty="0">
                <a:solidFill>
                  <a:schemeClr val="tx1"/>
                </a:solidFill>
              </a:rPr>
              <a:t> trường, </a:t>
            </a:r>
            <a:r>
              <a:rPr lang="en-US" sz="1100" b="1" dirty="0" err="1">
                <a:solidFill>
                  <a:schemeClr val="tx1"/>
                </a:solidFill>
              </a:rPr>
              <a:t>họ</a:t>
            </a:r>
            <a:r>
              <a:rPr lang="en-US" sz="1100" b="1" dirty="0">
                <a:solidFill>
                  <a:schemeClr val="tx1"/>
                </a:solidFill>
              </a:rPr>
              <a:t> </a:t>
            </a:r>
            <a:r>
              <a:rPr lang="en-US" sz="1100" b="1" dirty="0" err="1">
                <a:solidFill>
                  <a:schemeClr val="tx1"/>
                </a:solidFill>
              </a:rPr>
              <a:t>sẽ</a:t>
            </a:r>
            <a:r>
              <a:rPr lang="en-US" sz="1100" b="1" dirty="0">
                <a:solidFill>
                  <a:schemeClr val="tx1"/>
                </a:solidFill>
              </a:rPr>
              <a:t> </a:t>
            </a:r>
            <a:r>
              <a:rPr lang="en-US" sz="1100" b="1" dirty="0" err="1">
                <a:solidFill>
                  <a:schemeClr val="tx1"/>
                </a:solidFill>
              </a:rPr>
              <a:t>ghép</a:t>
            </a:r>
            <a:r>
              <a:rPr lang="en-US" sz="1100" b="1" dirty="0">
                <a:solidFill>
                  <a:schemeClr val="tx1"/>
                </a:solidFill>
              </a:rPr>
              <a:t> </a:t>
            </a:r>
            <a:r>
              <a:rPr lang="en-US" sz="1100" b="1" dirty="0" err="1">
                <a:solidFill>
                  <a:schemeClr val="tx1"/>
                </a:solidFill>
              </a:rPr>
              <a:t>phần</a:t>
            </a:r>
            <a:r>
              <a:rPr lang="en-US" sz="1100" b="1" dirty="0">
                <a:solidFill>
                  <a:schemeClr val="tx1"/>
                </a:solidFill>
              </a:rPr>
              <a:t> </a:t>
            </a:r>
            <a:r>
              <a:rPr lang="en-US" sz="1100" b="1" dirty="0" err="1">
                <a:solidFill>
                  <a:schemeClr val="tx1"/>
                </a:solidFill>
              </a:rPr>
              <a:t>giải</a:t>
            </a:r>
            <a:r>
              <a:rPr lang="en-US" sz="1100" b="1" dirty="0">
                <a:solidFill>
                  <a:schemeClr val="tx1"/>
                </a:solidFill>
              </a:rPr>
              <a:t> </a:t>
            </a:r>
            <a:r>
              <a:rPr lang="en-US" sz="1100" b="1" dirty="0" err="1">
                <a:solidFill>
                  <a:schemeClr val="tx1"/>
                </a:solidFill>
              </a:rPr>
              <a:t>thích</a:t>
            </a:r>
            <a:r>
              <a:rPr lang="en-US" sz="1100" b="1" dirty="0">
                <a:solidFill>
                  <a:schemeClr val="tx1"/>
                </a:solidFill>
              </a:rPr>
              <a:t> </a:t>
            </a:r>
            <a:r>
              <a:rPr lang="en-US" sz="1100" b="1" dirty="0" err="1">
                <a:solidFill>
                  <a:schemeClr val="tx1"/>
                </a:solidFill>
              </a:rPr>
              <a:t>nghĩa</a:t>
            </a:r>
            <a:r>
              <a:rPr lang="en-US" sz="1100" b="1" dirty="0">
                <a:solidFill>
                  <a:schemeClr val="tx1"/>
                </a:solidFill>
              </a:rPr>
              <a:t> </a:t>
            </a:r>
            <a:r>
              <a:rPr lang="en-US" sz="1100" b="1" dirty="0" err="1">
                <a:solidFill>
                  <a:schemeClr val="tx1"/>
                </a:solidFill>
              </a:rPr>
              <a:t>của</a:t>
            </a:r>
            <a:r>
              <a:rPr lang="en-US" sz="1100" b="1" dirty="0">
                <a:solidFill>
                  <a:schemeClr val="tx1"/>
                </a:solidFill>
              </a:rPr>
              <a:t> </a:t>
            </a:r>
            <a:r>
              <a:rPr lang="en-US" sz="1100" b="1" dirty="0" err="1">
                <a:solidFill>
                  <a:schemeClr val="tx1"/>
                </a:solidFill>
              </a:rPr>
              <a:t>từ</a:t>
            </a:r>
            <a:r>
              <a:rPr lang="en-US" sz="1100" b="1" dirty="0">
                <a:solidFill>
                  <a:schemeClr val="tx1"/>
                </a:solidFill>
              </a:rPr>
              <a:t> </a:t>
            </a:r>
            <a:r>
              <a:rPr lang="en-US" sz="1100" b="1" dirty="0" err="1">
                <a:solidFill>
                  <a:schemeClr val="tx1"/>
                </a:solidFill>
              </a:rPr>
              <a:t>trong</a:t>
            </a:r>
            <a:r>
              <a:rPr lang="en-US" sz="1100" b="1" dirty="0">
                <a:solidFill>
                  <a:schemeClr val="tx1"/>
                </a:solidFill>
              </a:rPr>
              <a:t> </a:t>
            </a:r>
            <a:r>
              <a:rPr lang="en-US" sz="1100" b="1" dirty="0" err="1">
                <a:solidFill>
                  <a:schemeClr val="tx1"/>
                </a:solidFill>
              </a:rPr>
              <a:t>mục</a:t>
            </a:r>
            <a:r>
              <a:rPr lang="en-US" sz="1100" b="1" dirty="0">
                <a:solidFill>
                  <a:schemeClr val="tx1"/>
                </a:solidFill>
              </a:rPr>
              <a:t> </a:t>
            </a:r>
            <a:r>
              <a:rPr lang="en-US" sz="1100" b="1" dirty="0" err="1">
                <a:solidFill>
                  <a:schemeClr val="tx1"/>
                </a:solidFill>
              </a:rPr>
              <a:t>đọc</a:t>
            </a:r>
            <a:r>
              <a:rPr lang="en-US" sz="1100" b="1" dirty="0">
                <a:solidFill>
                  <a:schemeClr val="tx1"/>
                </a:solidFill>
              </a:rPr>
              <a:t> </a:t>
            </a:r>
            <a:r>
              <a:rPr lang="en-US" sz="1100" b="1" dirty="0" err="1">
                <a:solidFill>
                  <a:schemeClr val="tx1"/>
                </a:solidFill>
              </a:rPr>
              <a:t>đoạn</a:t>
            </a:r>
            <a:r>
              <a:rPr lang="en-US" sz="1100" b="1" dirty="0">
                <a:solidFill>
                  <a:schemeClr val="tx1"/>
                </a:solidFill>
              </a:rPr>
              <a:t> </a:t>
            </a:r>
            <a:r>
              <a:rPr lang="en-US" sz="1100" b="1" dirty="0" err="1">
                <a:solidFill>
                  <a:schemeClr val="tx1"/>
                </a:solidFill>
              </a:rPr>
              <a:t>luôn</a:t>
            </a:r>
            <a:r>
              <a:rPr lang="en-US" sz="1100" b="1" dirty="0">
                <a:solidFill>
                  <a:schemeClr val="tx1"/>
                </a:solidFill>
              </a:rPr>
              <a:t>, </a:t>
            </a:r>
            <a:r>
              <a:rPr lang="en-US" sz="1100" b="1" dirty="0" err="1">
                <a:solidFill>
                  <a:schemeClr val="tx1"/>
                </a:solidFill>
              </a:rPr>
              <a:t>nhưng</a:t>
            </a:r>
            <a:r>
              <a:rPr lang="en-US" sz="1100" b="1" dirty="0">
                <a:solidFill>
                  <a:schemeClr val="tx1"/>
                </a:solidFill>
              </a:rPr>
              <a:t> </a:t>
            </a:r>
            <a:r>
              <a:rPr lang="en-US" sz="1100" b="1" dirty="0" err="1">
                <a:solidFill>
                  <a:schemeClr val="tx1"/>
                </a:solidFill>
              </a:rPr>
              <a:t>vì</a:t>
            </a:r>
            <a:r>
              <a:rPr lang="en-US" sz="1100" b="1" dirty="0">
                <a:solidFill>
                  <a:schemeClr val="tx1"/>
                </a:solidFill>
              </a:rPr>
              <a:t> </a:t>
            </a:r>
            <a:r>
              <a:rPr lang="en-US" sz="1100" b="1" dirty="0" err="1">
                <a:solidFill>
                  <a:schemeClr val="tx1"/>
                </a:solidFill>
              </a:rPr>
              <a:t>em</a:t>
            </a:r>
            <a:r>
              <a:rPr lang="en-US" sz="1100" b="1" dirty="0">
                <a:solidFill>
                  <a:schemeClr val="tx1"/>
                </a:solidFill>
              </a:rPr>
              <a:t> </a:t>
            </a:r>
            <a:r>
              <a:rPr lang="en-US" sz="1100" b="1" dirty="0" err="1">
                <a:solidFill>
                  <a:schemeClr val="tx1"/>
                </a:solidFill>
              </a:rPr>
              <a:t>không</a:t>
            </a:r>
            <a:r>
              <a:rPr lang="en-US" sz="1100" b="1" dirty="0">
                <a:solidFill>
                  <a:schemeClr val="tx1"/>
                </a:solidFill>
              </a:rPr>
              <a:t> </a:t>
            </a:r>
            <a:r>
              <a:rPr lang="en-US" sz="1100" b="1" dirty="0" err="1">
                <a:solidFill>
                  <a:schemeClr val="tx1"/>
                </a:solidFill>
              </a:rPr>
              <a:t>rõ</a:t>
            </a:r>
            <a:r>
              <a:rPr lang="en-US" sz="1100" b="1" dirty="0">
                <a:solidFill>
                  <a:schemeClr val="tx1"/>
                </a:solidFill>
              </a:rPr>
              <a:t> </a:t>
            </a:r>
            <a:r>
              <a:rPr lang="en-US" sz="1100" b="1" dirty="0" err="1">
                <a:solidFill>
                  <a:schemeClr val="tx1"/>
                </a:solidFill>
              </a:rPr>
              <a:t>các</a:t>
            </a:r>
            <a:r>
              <a:rPr lang="en-US" sz="1100" b="1" dirty="0">
                <a:solidFill>
                  <a:schemeClr val="tx1"/>
                </a:solidFill>
              </a:rPr>
              <a:t> trường </a:t>
            </a:r>
            <a:r>
              <a:rPr lang="en-US" sz="1100" b="1" dirty="0" err="1">
                <a:solidFill>
                  <a:schemeClr val="tx1"/>
                </a:solidFill>
              </a:rPr>
              <a:t>ntn</a:t>
            </a:r>
            <a:r>
              <a:rPr lang="en-US" sz="1100" b="1" dirty="0">
                <a:solidFill>
                  <a:schemeClr val="tx1"/>
                </a:solidFill>
              </a:rPr>
              <a:t>, </a:t>
            </a:r>
            <a:r>
              <a:rPr lang="en-US" sz="1100" b="1" dirty="0" err="1">
                <a:solidFill>
                  <a:schemeClr val="tx1"/>
                </a:solidFill>
              </a:rPr>
              <a:t>nên</a:t>
            </a:r>
            <a:r>
              <a:rPr lang="en-US" sz="1100" b="1" dirty="0">
                <a:solidFill>
                  <a:schemeClr val="tx1"/>
                </a:solidFill>
              </a:rPr>
              <a:t> </a:t>
            </a:r>
            <a:r>
              <a:rPr lang="en-US" sz="1100" b="1" dirty="0" err="1">
                <a:solidFill>
                  <a:schemeClr val="tx1"/>
                </a:solidFill>
              </a:rPr>
              <a:t>em</a:t>
            </a:r>
            <a:r>
              <a:rPr lang="en-US" sz="1100" b="1" dirty="0">
                <a:solidFill>
                  <a:schemeClr val="tx1"/>
                </a:solidFill>
              </a:rPr>
              <a:t> </a:t>
            </a:r>
            <a:r>
              <a:rPr lang="en-US" sz="1100" b="1" dirty="0" err="1">
                <a:solidFill>
                  <a:schemeClr val="tx1"/>
                </a:solidFill>
              </a:rPr>
              <a:t>để</a:t>
            </a:r>
            <a:r>
              <a:rPr lang="en-US" sz="1100" b="1" dirty="0">
                <a:solidFill>
                  <a:schemeClr val="tx1"/>
                </a:solidFill>
              </a:rPr>
              <a:t> </a:t>
            </a:r>
            <a:r>
              <a:rPr lang="en-US" sz="1100" b="1" dirty="0" err="1">
                <a:solidFill>
                  <a:schemeClr val="tx1"/>
                </a:solidFill>
              </a:rPr>
              <a:t>phần</a:t>
            </a:r>
            <a:r>
              <a:rPr lang="en-US" sz="1100" b="1" dirty="0">
                <a:solidFill>
                  <a:schemeClr val="tx1"/>
                </a:solidFill>
              </a:rPr>
              <a:t> </a:t>
            </a:r>
            <a:r>
              <a:rPr lang="en-US" sz="1100" b="1" dirty="0" err="1">
                <a:solidFill>
                  <a:schemeClr val="tx1"/>
                </a:solidFill>
              </a:rPr>
              <a:t>giải</a:t>
            </a:r>
            <a:r>
              <a:rPr lang="en-US" sz="1100" b="1" dirty="0">
                <a:solidFill>
                  <a:schemeClr val="tx1"/>
                </a:solidFill>
              </a:rPr>
              <a:t> </a:t>
            </a:r>
            <a:r>
              <a:rPr lang="en-US" sz="1100" b="1" dirty="0" err="1">
                <a:solidFill>
                  <a:schemeClr val="tx1"/>
                </a:solidFill>
              </a:rPr>
              <a:t>thích</a:t>
            </a:r>
            <a:r>
              <a:rPr lang="en-US" sz="1100" b="1" dirty="0">
                <a:solidFill>
                  <a:schemeClr val="tx1"/>
                </a:solidFill>
              </a:rPr>
              <a:t> </a:t>
            </a:r>
            <a:r>
              <a:rPr lang="en-US" sz="1100" b="1" dirty="0" err="1">
                <a:solidFill>
                  <a:schemeClr val="tx1"/>
                </a:solidFill>
              </a:rPr>
              <a:t>nghĩa</a:t>
            </a:r>
            <a:r>
              <a:rPr lang="en-US" sz="1100" b="1" dirty="0">
                <a:solidFill>
                  <a:schemeClr val="tx1"/>
                </a:solidFill>
              </a:rPr>
              <a:t> ở </a:t>
            </a:r>
            <a:r>
              <a:rPr lang="en-US" sz="1100" b="1" dirty="0" err="1">
                <a:solidFill>
                  <a:schemeClr val="tx1"/>
                </a:solidFill>
              </a:rPr>
              <a:t>đây</a:t>
            </a:r>
            <a:r>
              <a:rPr lang="en-US" sz="1100" b="1" dirty="0">
                <a:solidFill>
                  <a:schemeClr val="tx1"/>
                </a:solidFill>
              </a:rPr>
              <a:t> (GV </a:t>
            </a:r>
            <a:r>
              <a:rPr lang="en-US" sz="1100" b="1" dirty="0" err="1">
                <a:solidFill>
                  <a:schemeClr val="tx1"/>
                </a:solidFill>
              </a:rPr>
              <a:t>kéo</a:t>
            </a:r>
            <a:r>
              <a:rPr lang="en-US" sz="1100" b="1" dirty="0">
                <a:solidFill>
                  <a:schemeClr val="tx1"/>
                </a:solidFill>
              </a:rPr>
              <a:t> slide </a:t>
            </a:r>
            <a:r>
              <a:rPr lang="en-US" sz="1100" b="1" dirty="0" err="1">
                <a:solidFill>
                  <a:schemeClr val="tx1"/>
                </a:solidFill>
              </a:rPr>
              <a:t>lên</a:t>
            </a:r>
            <a:r>
              <a:rPr lang="en-US" sz="1100" b="1" dirty="0">
                <a:solidFill>
                  <a:schemeClr val="tx1"/>
                </a:solidFill>
              </a:rPr>
              <a:t> </a:t>
            </a:r>
            <a:r>
              <a:rPr lang="en-US" sz="1100" b="1" dirty="0" err="1">
                <a:solidFill>
                  <a:schemeClr val="tx1"/>
                </a:solidFill>
              </a:rPr>
              <a:t>các</a:t>
            </a:r>
            <a:r>
              <a:rPr lang="en-US" sz="1100" b="1" dirty="0">
                <a:solidFill>
                  <a:schemeClr val="tx1"/>
                </a:solidFill>
              </a:rPr>
              <a:t> </a:t>
            </a:r>
            <a:r>
              <a:rPr lang="en-US" sz="1100" b="1" dirty="0" err="1">
                <a:solidFill>
                  <a:schemeClr val="tx1"/>
                </a:solidFill>
              </a:rPr>
              <a:t>đoạn</a:t>
            </a:r>
            <a:r>
              <a:rPr lang="en-US" sz="1100" b="1" dirty="0">
                <a:solidFill>
                  <a:schemeClr val="tx1"/>
                </a:solidFill>
              </a:rPr>
              <a:t> </a:t>
            </a:r>
            <a:r>
              <a:rPr lang="en-US" sz="1100" b="1" dirty="0" err="1">
                <a:solidFill>
                  <a:schemeClr val="tx1"/>
                </a:solidFill>
              </a:rPr>
              <a:t>theo</a:t>
            </a:r>
            <a:r>
              <a:rPr lang="en-US" sz="1100" b="1" dirty="0">
                <a:solidFill>
                  <a:schemeClr val="tx1"/>
                </a:solidFill>
              </a:rPr>
              <a:t> </a:t>
            </a:r>
            <a:r>
              <a:rPr lang="en-US" sz="1100" b="1" dirty="0" err="1">
                <a:solidFill>
                  <a:schemeClr val="tx1"/>
                </a:solidFill>
              </a:rPr>
              <a:t>quy</a:t>
            </a:r>
            <a:r>
              <a:rPr lang="en-US" sz="1100" b="1" dirty="0">
                <a:solidFill>
                  <a:schemeClr val="tx1"/>
                </a:solidFill>
              </a:rPr>
              <a:t> </a:t>
            </a:r>
            <a:r>
              <a:rPr lang="en-US" sz="1100" b="1" dirty="0" err="1">
                <a:solidFill>
                  <a:schemeClr val="tx1"/>
                </a:solidFill>
              </a:rPr>
              <a:t>trình</a:t>
            </a:r>
            <a:r>
              <a:rPr lang="en-US" sz="1100" b="1" dirty="0">
                <a:solidFill>
                  <a:schemeClr val="tx1"/>
                </a:solidFill>
              </a:rPr>
              <a:t> trường </a:t>
            </a:r>
            <a:r>
              <a:rPr lang="en-US" sz="1100" b="1" dirty="0" err="1">
                <a:solidFill>
                  <a:schemeClr val="tx1"/>
                </a:solidFill>
              </a:rPr>
              <a:t>mình</a:t>
            </a:r>
            <a:r>
              <a:rPr lang="en-US" sz="1100" b="1" dirty="0">
                <a:solidFill>
                  <a:schemeClr val="tx1"/>
                </a:solidFill>
              </a:rPr>
              <a:t> </a:t>
            </a:r>
            <a:r>
              <a:rPr lang="en-US" sz="1100" b="1" dirty="0" err="1">
                <a:solidFill>
                  <a:schemeClr val="tx1"/>
                </a:solidFill>
              </a:rPr>
              <a:t>giúp</a:t>
            </a:r>
            <a:r>
              <a:rPr lang="en-US" sz="1100" b="1" dirty="0">
                <a:solidFill>
                  <a:schemeClr val="tx1"/>
                </a:solidFill>
              </a:rPr>
              <a:t> </a:t>
            </a:r>
            <a:r>
              <a:rPr lang="en-US" sz="1100" b="1" dirty="0" err="1">
                <a:solidFill>
                  <a:schemeClr val="tx1"/>
                </a:solidFill>
              </a:rPr>
              <a:t>em</a:t>
            </a:r>
            <a:r>
              <a:rPr lang="en-US" sz="1100" b="1" dirty="0">
                <a:solidFill>
                  <a:schemeClr val="tx1"/>
                </a:solidFill>
              </a:rPr>
              <a:t> </a:t>
            </a:r>
            <a:r>
              <a:rPr lang="en-US" sz="1100" b="1" dirty="0" err="1">
                <a:solidFill>
                  <a:schemeClr val="tx1"/>
                </a:solidFill>
              </a:rPr>
              <a:t>nhé</a:t>
            </a:r>
            <a:r>
              <a:rPr lang="en-US" sz="1100" b="1" dirty="0">
                <a:solidFill>
                  <a:schemeClr val="tx1"/>
                </a:solidFill>
              </a:rPr>
              <a:t>!) </a:t>
            </a:r>
            <a:endParaRPr lang="en-US" b="1"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b="1" dirty="0">
                <a:solidFill>
                  <a:schemeClr val="tx1"/>
                </a:solidFill>
              </a:rPr>
              <a:t>Có một số trường, họ sẽ ghép phần giải thích nghĩa của từ trong mục đọc đoạn luôn, nhưng vì </a:t>
            </a:r>
            <a:r>
              <a:rPr lang="en-US" sz="1100" b="1" dirty="0" err="1">
                <a:solidFill>
                  <a:schemeClr val="tx1"/>
                </a:solidFill>
              </a:rPr>
              <a:t>em</a:t>
            </a:r>
            <a:r>
              <a:rPr lang="vi-VN" sz="1100" b="1" dirty="0">
                <a:solidFill>
                  <a:schemeClr val="tx1"/>
                </a:solidFill>
              </a:rPr>
              <a:t> không rõ các trường ntn, nên em để phần giải thích nghĩa ở đây (GV kéo slide lên các đoạn theo quy trình trường mình giúp em nhé!) </a:t>
            </a:r>
            <a:endParaRPr lang="vi-VN" sz="1100" b="1" dirty="0"/>
          </a:p>
          <a:p>
            <a:pPr marL="0" lvl="0" indent="0" algn="l" rtl="0">
              <a:spcBef>
                <a:spcPts val="0"/>
              </a:spcBef>
              <a:spcAft>
                <a:spcPts val="0"/>
              </a:spcAft>
              <a:buNone/>
            </a:pPr>
            <a:endParaRPr lang="vi-VN" sz="1100" dirty="0"/>
          </a:p>
        </p:txBody>
      </p:sp>
    </p:spTree>
    <p:extLst>
      <p:ext uri="{BB962C8B-B14F-4D97-AF65-F5344CB8AC3E}">
        <p14:creationId xmlns:p14="http://schemas.microsoft.com/office/powerpoint/2010/main" val="3737413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2d62bdb66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2d62bdb66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e4b7ac326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e4b7ac326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26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e4b7ac326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e4b7ac326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991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e4b7ac326b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e4b7ac326b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e4b7ac326b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e4b7ac326b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e4b7ac326b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e4b7ac326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vào</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lúc</a:t>
            </a:r>
            <a:r>
              <a:rPr lang="en-US" dirty="0"/>
              <a:t> </a:t>
            </a:r>
            <a:r>
              <a:rPr lang="en-US" dirty="0" err="1"/>
              <a:t>trình</a:t>
            </a:r>
            <a:r>
              <a:rPr lang="en-US" dirty="0"/>
              <a:t> </a:t>
            </a:r>
            <a:r>
              <a:rPr lang="en-US" dirty="0" err="1"/>
              <a:t>chiếu</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fld id="{AAEE3711-558C-4187-809D-5518B7517E93}" type="slidenum">
              <a:rPr lang="en-US" smtClean="0"/>
              <a:t>35</a:t>
            </a:fld>
            <a:endParaRPr lang="en-US"/>
          </a:p>
        </p:txBody>
      </p:sp>
    </p:spTree>
    <p:extLst>
      <p:ext uri="{BB962C8B-B14F-4D97-AF65-F5344CB8AC3E}">
        <p14:creationId xmlns:p14="http://schemas.microsoft.com/office/powerpoint/2010/main" val="2608066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824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6689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e4b7ac326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4b7ac326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4b7ac326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593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4998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HS nêu từ khó xong GV gõ ngay từ đó trên BÀI GIẢNG ĐANG TRÌNH CHIẾU luôn mà không cần phải thoát ra. (KHI ĐANG TRÌNH CHIẾU GV CLICK CHUỘT VÀO KHUNG TỪ KHÓ ĐỌC VÀ GÕ)</a:t>
            </a:r>
            <a:endParaRPr lang="vi-VN" dirty="0"/>
          </a:p>
        </p:txBody>
      </p:sp>
    </p:spTree>
    <p:extLst>
      <p:ext uri="{BB962C8B-B14F-4D97-AF65-F5344CB8AC3E}">
        <p14:creationId xmlns:p14="http://schemas.microsoft.com/office/powerpoint/2010/main" val="243036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2354311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12934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87379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145722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1984172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537604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84003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18206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85628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165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080750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329242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831313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927705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130141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90922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659520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33200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602065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57508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099688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43861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116944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400035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28560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12186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5732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598605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254775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1817506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1385332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192319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25093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45760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3348364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53630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577278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3909613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08523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3658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62599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262352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230701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714046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4405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703745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3353811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817137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500969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942231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71020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586357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054294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3229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689924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860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34998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324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24654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37595224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24" name="Google Shape;924;p15"/>
          <p:cNvGrpSpPr/>
          <p:nvPr/>
        </p:nvGrpSpPr>
        <p:grpSpPr>
          <a:xfrm>
            <a:off x="-369556" y="3829140"/>
            <a:ext cx="2255415" cy="3260921"/>
            <a:chOff x="-277167" y="2871854"/>
            <a:chExt cx="1691561" cy="2445691"/>
          </a:xfrm>
        </p:grpSpPr>
        <p:grpSp>
          <p:nvGrpSpPr>
            <p:cNvPr id="925" name="Google Shape;925;p15"/>
            <p:cNvGrpSpPr/>
            <p:nvPr/>
          </p:nvGrpSpPr>
          <p:grpSpPr>
            <a:xfrm flipH="1">
              <a:off x="-277167" y="2871854"/>
              <a:ext cx="937987" cy="1598291"/>
              <a:chOff x="2277925" y="238125"/>
              <a:chExt cx="3068325" cy="5228300"/>
            </a:xfrm>
          </p:grpSpPr>
          <p:sp>
            <p:nvSpPr>
              <p:cNvPr id="926" name="Google Shape;926;p15"/>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5"/>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5"/>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5"/>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0" name="Google Shape;930;p15"/>
            <p:cNvGrpSpPr/>
            <p:nvPr/>
          </p:nvGrpSpPr>
          <p:grpSpPr>
            <a:xfrm flipH="1">
              <a:off x="-129060" y="4125902"/>
              <a:ext cx="1543454" cy="1191643"/>
              <a:chOff x="427500" y="238125"/>
              <a:chExt cx="6763600" cy="5221925"/>
            </a:xfrm>
          </p:grpSpPr>
          <p:sp>
            <p:nvSpPr>
              <p:cNvPr id="931" name="Google Shape;931;p15"/>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5"/>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5"/>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5"/>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5"/>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5"/>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5"/>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5"/>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5"/>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5"/>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5"/>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5"/>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5"/>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5"/>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5"/>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5"/>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5"/>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5"/>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5"/>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5"/>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5"/>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5"/>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5"/>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5"/>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5"/>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5"/>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5"/>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5"/>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5"/>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5"/>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5"/>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5"/>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5"/>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5"/>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5"/>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5"/>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5"/>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5"/>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15"/>
            <p:cNvGrpSpPr/>
            <p:nvPr/>
          </p:nvGrpSpPr>
          <p:grpSpPr>
            <a:xfrm flipH="1">
              <a:off x="-231212" y="3504627"/>
              <a:ext cx="1190050" cy="1191558"/>
              <a:chOff x="1190625" y="208700"/>
              <a:chExt cx="5249450" cy="5256100"/>
            </a:xfrm>
          </p:grpSpPr>
          <p:sp>
            <p:nvSpPr>
              <p:cNvPr id="970" name="Google Shape;970;p15"/>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5"/>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5"/>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5"/>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5"/>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5"/>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5"/>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5"/>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5"/>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5"/>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5"/>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5"/>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5"/>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5"/>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5"/>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5"/>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5"/>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5"/>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5"/>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5"/>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5"/>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5"/>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5"/>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5"/>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5"/>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5"/>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5"/>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5"/>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5"/>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5"/>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02" name="Google Shape;1002;p15"/>
          <p:cNvGrpSpPr/>
          <p:nvPr/>
        </p:nvGrpSpPr>
        <p:grpSpPr>
          <a:xfrm>
            <a:off x="10305467" y="-959215"/>
            <a:ext cx="3237228" cy="8984028"/>
            <a:chOff x="7729100" y="-719412"/>
            <a:chExt cx="2427921" cy="6738021"/>
          </a:xfrm>
        </p:grpSpPr>
        <p:sp>
          <p:nvSpPr>
            <p:cNvPr id="1003" name="Google Shape;1003;p15"/>
            <p:cNvSpPr/>
            <p:nvPr/>
          </p:nvSpPr>
          <p:spPr>
            <a:xfrm rot="-5400000">
              <a:off x="5814290" y="1731305"/>
              <a:ext cx="6146155" cy="2316535"/>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4" name="Google Shape;1004;p15"/>
            <p:cNvGrpSpPr/>
            <p:nvPr/>
          </p:nvGrpSpPr>
          <p:grpSpPr>
            <a:xfrm>
              <a:off x="8292393" y="1525709"/>
              <a:ext cx="1189952" cy="2487900"/>
              <a:chOff x="2527475" y="238125"/>
              <a:chExt cx="2485800" cy="5197200"/>
            </a:xfrm>
          </p:grpSpPr>
          <p:sp>
            <p:nvSpPr>
              <p:cNvPr id="1005" name="Google Shape;1005;p15"/>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5"/>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5"/>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5"/>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5"/>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5"/>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5"/>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5"/>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5"/>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5"/>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5"/>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5"/>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5"/>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15"/>
            <p:cNvGrpSpPr/>
            <p:nvPr/>
          </p:nvGrpSpPr>
          <p:grpSpPr>
            <a:xfrm>
              <a:off x="8130975" y="-719412"/>
              <a:ext cx="2026046" cy="2901568"/>
              <a:chOff x="4643500" y="2144275"/>
              <a:chExt cx="2026046" cy="2901568"/>
            </a:xfrm>
          </p:grpSpPr>
          <p:sp>
            <p:nvSpPr>
              <p:cNvPr id="1019" name="Google Shape;1019;p15"/>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5"/>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5"/>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5"/>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5"/>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5"/>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5"/>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5"/>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5"/>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5"/>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5"/>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5"/>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5"/>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5"/>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5"/>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5"/>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5"/>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5"/>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5"/>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5"/>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5"/>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5"/>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5"/>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5"/>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5"/>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5"/>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5"/>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5"/>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5"/>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5"/>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5"/>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5"/>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5"/>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5"/>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5"/>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5"/>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5"/>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5"/>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5"/>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5"/>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5"/>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5"/>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5"/>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5"/>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5"/>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5"/>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5"/>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5"/>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5"/>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5"/>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5"/>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5"/>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5"/>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2" name="Google Shape;1072;p15"/>
            <p:cNvGrpSpPr/>
            <p:nvPr/>
          </p:nvGrpSpPr>
          <p:grpSpPr>
            <a:xfrm>
              <a:off x="8719110" y="3966827"/>
              <a:ext cx="591148" cy="561540"/>
              <a:chOff x="559072" y="1101613"/>
              <a:chExt cx="405451" cy="385144"/>
            </a:xfrm>
          </p:grpSpPr>
          <p:sp>
            <p:nvSpPr>
              <p:cNvPr id="1073" name="Google Shape;1073;p15"/>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5"/>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5"/>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6" name="Google Shape;1076;p15"/>
            <p:cNvGrpSpPr/>
            <p:nvPr/>
          </p:nvGrpSpPr>
          <p:grpSpPr>
            <a:xfrm rot="-1799852">
              <a:off x="8408364" y="4256061"/>
              <a:ext cx="958002" cy="1632397"/>
              <a:chOff x="2277925" y="238125"/>
              <a:chExt cx="3068325" cy="5228300"/>
            </a:xfrm>
          </p:grpSpPr>
          <p:sp>
            <p:nvSpPr>
              <p:cNvPr id="1077" name="Google Shape;1077;p15"/>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5"/>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5"/>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5"/>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68732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17168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684"/>
        <p:cNvGrpSpPr/>
        <p:nvPr/>
      </p:nvGrpSpPr>
      <p:grpSpPr>
        <a:xfrm>
          <a:off x="0" y="0"/>
          <a:ext cx="0" cy="0"/>
          <a:chOff x="0" y="0"/>
          <a:chExt cx="0" cy="0"/>
        </a:xfrm>
      </p:grpSpPr>
      <p:sp>
        <p:nvSpPr>
          <p:cNvPr id="1685" name="Google Shape;1685;p22"/>
          <p:cNvSpPr txBox="1">
            <a:spLocks noGrp="1"/>
          </p:cNvSpPr>
          <p:nvPr>
            <p:ph type="title"/>
          </p:nvPr>
        </p:nvSpPr>
        <p:spPr>
          <a:xfrm>
            <a:off x="1930833" y="1725733"/>
            <a:ext cx="3507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6" name="Google Shape;1686;p22"/>
          <p:cNvSpPr txBox="1">
            <a:spLocks noGrp="1"/>
          </p:cNvSpPr>
          <p:nvPr>
            <p:ph type="subTitle" idx="1"/>
          </p:nvPr>
        </p:nvSpPr>
        <p:spPr>
          <a:xfrm>
            <a:off x="1931000" y="2489333"/>
            <a:ext cx="35072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687" name="Google Shape;1687;p22"/>
          <p:cNvGrpSpPr/>
          <p:nvPr/>
        </p:nvGrpSpPr>
        <p:grpSpPr>
          <a:xfrm>
            <a:off x="-1093743" y="482615"/>
            <a:ext cx="2166237" cy="3562519"/>
            <a:chOff x="-820307" y="361961"/>
            <a:chExt cx="1624678" cy="2671889"/>
          </a:xfrm>
        </p:grpSpPr>
        <p:grpSp>
          <p:nvGrpSpPr>
            <p:cNvPr id="1688" name="Google Shape;1688;p22"/>
            <p:cNvGrpSpPr/>
            <p:nvPr/>
          </p:nvGrpSpPr>
          <p:grpSpPr>
            <a:xfrm>
              <a:off x="-438923" y="361961"/>
              <a:ext cx="826754" cy="1667369"/>
              <a:chOff x="2486100" y="238125"/>
              <a:chExt cx="2545425" cy="5133525"/>
            </a:xfrm>
          </p:grpSpPr>
          <p:sp>
            <p:nvSpPr>
              <p:cNvPr id="1689" name="Google Shape;1689;p22"/>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2"/>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2"/>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2"/>
            <p:cNvGrpSpPr/>
            <p:nvPr/>
          </p:nvGrpSpPr>
          <p:grpSpPr>
            <a:xfrm>
              <a:off x="-820307" y="929094"/>
              <a:ext cx="1624678" cy="2104756"/>
              <a:chOff x="1784150" y="238125"/>
              <a:chExt cx="3999700" cy="5181575"/>
            </a:xfrm>
          </p:grpSpPr>
          <p:sp>
            <p:nvSpPr>
              <p:cNvPr id="1693" name="Google Shape;1693;p22"/>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2"/>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2"/>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2"/>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2"/>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2"/>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2"/>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2"/>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2"/>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2"/>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2"/>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2"/>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2"/>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2"/>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2"/>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2"/>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2"/>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2"/>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2"/>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2"/>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2"/>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2"/>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2"/>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2"/>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2"/>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2"/>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2"/>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2"/>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2"/>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22" name="Google Shape;1722;p22"/>
          <p:cNvGrpSpPr/>
          <p:nvPr/>
        </p:nvGrpSpPr>
        <p:grpSpPr>
          <a:xfrm>
            <a:off x="8358233" y="-3067366"/>
            <a:ext cx="6092873" cy="8821857"/>
            <a:chOff x="6268674" y="-2300525"/>
            <a:chExt cx="4569655" cy="6616393"/>
          </a:xfrm>
        </p:grpSpPr>
        <p:grpSp>
          <p:nvGrpSpPr>
            <p:cNvPr id="1723" name="Google Shape;1723;p22"/>
            <p:cNvGrpSpPr/>
            <p:nvPr/>
          </p:nvGrpSpPr>
          <p:grpSpPr>
            <a:xfrm>
              <a:off x="6268674" y="-2300525"/>
              <a:ext cx="4569655" cy="5680055"/>
              <a:chOff x="6268674" y="-2300525"/>
              <a:chExt cx="4569655" cy="5680055"/>
            </a:xfrm>
          </p:grpSpPr>
          <p:sp>
            <p:nvSpPr>
              <p:cNvPr id="1724" name="Google Shape;1724;p22"/>
              <p:cNvSpPr/>
              <p:nvPr/>
            </p:nvSpPr>
            <p:spPr>
              <a:xfrm rot="3600204">
                <a:off x="5919580" y="-578266"/>
                <a:ext cx="5267842" cy="2235536"/>
              </a:xfrm>
              <a:custGeom>
                <a:avLst/>
                <a:gdLst/>
                <a:ahLst/>
                <a:cxnLst/>
                <a:rect l="l" t="t" r="r" b="b"/>
                <a:pathLst>
                  <a:path w="284873" h="99295" extrusionOk="0">
                    <a:moveTo>
                      <a:pt x="26255" y="0"/>
                    </a:moveTo>
                    <a:cubicBezTo>
                      <a:pt x="20751" y="0"/>
                      <a:pt x="15247" y="485"/>
                      <a:pt x="9743" y="719"/>
                    </a:cubicBezTo>
                    <a:lnTo>
                      <a:pt x="36240" y="719"/>
                    </a:lnTo>
                    <a:cubicBezTo>
                      <a:pt x="33713" y="312"/>
                      <a:pt x="31149" y="98"/>
                      <a:pt x="28621" y="32"/>
                    </a:cubicBezTo>
                    <a:cubicBezTo>
                      <a:pt x="27832" y="10"/>
                      <a:pt x="27044" y="0"/>
                      <a:pt x="26255" y="0"/>
                    </a:cubicBezTo>
                    <a:close/>
                    <a:moveTo>
                      <a:pt x="0" y="719"/>
                    </a:moveTo>
                    <a:cubicBezTo>
                      <a:pt x="1500" y="806"/>
                      <a:pt x="3001" y="842"/>
                      <a:pt x="4501" y="842"/>
                    </a:cubicBezTo>
                    <a:cubicBezTo>
                      <a:pt x="6248" y="842"/>
                      <a:pt x="7996" y="793"/>
                      <a:pt x="9743" y="719"/>
                    </a:cubicBezTo>
                    <a:close/>
                    <a:moveTo>
                      <a:pt x="36240" y="719"/>
                    </a:moveTo>
                    <a:lnTo>
                      <a:pt x="36240" y="719"/>
                    </a:lnTo>
                    <a:cubicBezTo>
                      <a:pt x="43251" y="1847"/>
                      <a:pt x="49981" y="4456"/>
                      <a:pt x="54876" y="9477"/>
                    </a:cubicBezTo>
                    <a:cubicBezTo>
                      <a:pt x="61229" y="16003"/>
                      <a:pt x="63405" y="25390"/>
                      <a:pt x="66419" y="33976"/>
                    </a:cubicBezTo>
                    <a:cubicBezTo>
                      <a:pt x="71819" y="49279"/>
                      <a:pt x="81665" y="64200"/>
                      <a:pt x="96815" y="70096"/>
                    </a:cubicBezTo>
                    <a:cubicBezTo>
                      <a:pt x="102148" y="72166"/>
                      <a:pt x="107798" y="72985"/>
                      <a:pt x="113522" y="72985"/>
                    </a:cubicBezTo>
                    <a:cubicBezTo>
                      <a:pt x="120145" y="72985"/>
                      <a:pt x="126867" y="71888"/>
                      <a:pt x="133316" y="70363"/>
                    </a:cubicBezTo>
                    <a:cubicBezTo>
                      <a:pt x="145336" y="67501"/>
                      <a:pt x="157090" y="63227"/>
                      <a:pt x="169397" y="61987"/>
                    </a:cubicBezTo>
                    <a:cubicBezTo>
                      <a:pt x="171143" y="61805"/>
                      <a:pt x="172904" y="61692"/>
                      <a:pt x="174661" y="61692"/>
                    </a:cubicBezTo>
                    <a:cubicBezTo>
                      <a:pt x="176973" y="61692"/>
                      <a:pt x="179277" y="61888"/>
                      <a:pt x="181532" y="62387"/>
                    </a:cubicBezTo>
                    <a:cubicBezTo>
                      <a:pt x="190309" y="64314"/>
                      <a:pt x="197350" y="70554"/>
                      <a:pt x="204505" y="75973"/>
                    </a:cubicBezTo>
                    <a:cubicBezTo>
                      <a:pt x="213969" y="83147"/>
                      <a:pt x="224253" y="89214"/>
                      <a:pt x="235129" y="94004"/>
                    </a:cubicBezTo>
                    <a:cubicBezTo>
                      <a:pt x="241369" y="96770"/>
                      <a:pt x="247951" y="99136"/>
                      <a:pt x="254782" y="99289"/>
                    </a:cubicBezTo>
                    <a:cubicBezTo>
                      <a:pt x="254990" y="99293"/>
                      <a:pt x="255198" y="99295"/>
                      <a:pt x="255405" y="99295"/>
                    </a:cubicBezTo>
                    <a:cubicBezTo>
                      <a:pt x="265874" y="99295"/>
                      <a:pt x="275648" y="94153"/>
                      <a:pt x="284872" y="89157"/>
                    </a:cubicBezTo>
                    <a:lnTo>
                      <a:pt x="284872" y="719"/>
                    </a:ln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25" name="Google Shape;1725;p22"/>
              <p:cNvGrpSpPr/>
              <p:nvPr/>
            </p:nvGrpSpPr>
            <p:grpSpPr>
              <a:xfrm>
                <a:off x="7858121" y="316115"/>
                <a:ext cx="470324" cy="446767"/>
                <a:chOff x="559072" y="1101613"/>
                <a:chExt cx="405451" cy="385144"/>
              </a:xfrm>
            </p:grpSpPr>
            <p:sp>
              <p:nvSpPr>
                <p:cNvPr id="1726" name="Google Shape;1726;p2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9" name="Google Shape;1729;p22"/>
              <p:cNvGrpSpPr/>
              <p:nvPr/>
            </p:nvGrpSpPr>
            <p:grpSpPr>
              <a:xfrm flipH="1">
                <a:off x="8282857" y="1070151"/>
                <a:ext cx="739446" cy="1491289"/>
                <a:chOff x="2486100" y="238125"/>
                <a:chExt cx="2545425" cy="5133525"/>
              </a:xfrm>
            </p:grpSpPr>
            <p:sp>
              <p:nvSpPr>
                <p:cNvPr id="1730" name="Google Shape;1730;p22"/>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2"/>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2"/>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33" name="Google Shape;1733;p22"/>
            <p:cNvGrpSpPr/>
            <p:nvPr/>
          </p:nvGrpSpPr>
          <p:grpSpPr>
            <a:xfrm>
              <a:off x="7828475" y="1414300"/>
              <a:ext cx="2026046" cy="2901568"/>
              <a:chOff x="4643500" y="2144275"/>
              <a:chExt cx="2026046" cy="2901568"/>
            </a:xfrm>
          </p:grpSpPr>
          <p:sp>
            <p:nvSpPr>
              <p:cNvPr id="1734" name="Google Shape;1734;p22"/>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2"/>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2"/>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2"/>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2"/>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2"/>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2"/>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2"/>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2"/>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2"/>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2"/>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2"/>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2"/>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2"/>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2"/>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2"/>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2"/>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2"/>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2"/>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2"/>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2"/>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2"/>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2"/>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2"/>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2"/>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2"/>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2"/>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2"/>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2"/>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2"/>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2"/>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2"/>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2"/>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2"/>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2"/>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2"/>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2"/>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2"/>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2"/>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2"/>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2"/>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2"/>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2"/>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2"/>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2"/>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2"/>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2"/>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2"/>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2"/>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2"/>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2"/>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2"/>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2"/>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897970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094563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613454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04891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3162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262777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4" y="752207"/>
            <a:ext cx="784159" cy="738633"/>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34" y="487070"/>
            <a:ext cx="652713" cy="943048"/>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09112527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98178">
              <a:defRPr/>
            </a:pPr>
            <a:fld id="{0DA2CC75-8280-4D50-8556-C2874ADEF926}" type="datetimeFigureOut">
              <a:rPr lang="zh-CN" altLang="en-US" sz="1045" smtClean="0">
                <a:solidFill>
                  <a:prstClr val="black">
                    <a:tint val="75000"/>
                  </a:prstClr>
                </a:solidFill>
              </a:rPr>
              <a:pPr defTabSz="398178">
                <a:defRPr/>
              </a:pPr>
              <a:t>2023/9/7</a:t>
            </a:fld>
            <a:endParaRPr lang="zh-CN" altLang="en-US" sz="1045">
              <a:solidFill>
                <a:prstClr val="black">
                  <a:tint val="75000"/>
                </a:prstClr>
              </a:solidFill>
            </a:endParaRPr>
          </a:p>
        </p:txBody>
      </p:sp>
      <p:sp>
        <p:nvSpPr>
          <p:cNvPr id="5" name="Footer Placeholder 4"/>
          <p:cNvSpPr>
            <a:spLocks noGrp="1"/>
          </p:cNvSpPr>
          <p:nvPr>
            <p:ph type="ftr" sz="quarter" idx="11"/>
          </p:nvPr>
        </p:nvSpPr>
        <p:spPr/>
        <p:txBody>
          <a:bodyPr/>
          <a:lstStyle/>
          <a:p>
            <a:pPr algn="ctr" defTabSz="398178">
              <a:defRPr/>
            </a:pPr>
            <a:endParaRPr lang="zh-CN" altLang="en-US" sz="1045">
              <a:solidFill>
                <a:prstClr val="black">
                  <a:tint val="75000"/>
                </a:prstClr>
              </a:solidFill>
            </a:endParaRPr>
          </a:p>
        </p:txBody>
      </p:sp>
      <p:sp>
        <p:nvSpPr>
          <p:cNvPr id="6" name="Slide Number Placeholder 5"/>
          <p:cNvSpPr>
            <a:spLocks noGrp="1"/>
          </p:cNvSpPr>
          <p:nvPr>
            <p:ph type="sldNum" sz="quarter" idx="12"/>
          </p:nvPr>
        </p:nvSpPr>
        <p:spPr/>
        <p:txBody>
          <a:bodyPr/>
          <a:lstStyle/>
          <a:p>
            <a:pPr algn="r" defTabSz="398178">
              <a:defRPr/>
            </a:pPr>
            <a:fld id="{6E190E77-D57C-49F8-ADC2-FB99C50EBC2E}" type="slidenum">
              <a:rPr lang="zh-CN" altLang="en-US" sz="1045" smtClean="0">
                <a:solidFill>
                  <a:prstClr val="black">
                    <a:tint val="75000"/>
                  </a:prstClr>
                </a:solidFill>
              </a:rPr>
              <a:pPr algn="r" defTabSz="398178">
                <a:defRPr/>
              </a:pPr>
              <a:t>‹#›</a:t>
            </a:fld>
            <a:endParaRPr lang="zh-CN" altLang="en-US" sz="1045">
              <a:solidFill>
                <a:prstClr val="black">
                  <a:tint val="75000"/>
                </a:prstClr>
              </a:solidFill>
            </a:endParaRPr>
          </a:p>
        </p:txBody>
      </p:sp>
    </p:spTree>
    <p:extLst>
      <p:ext uri="{BB962C8B-B14F-4D97-AF65-F5344CB8AC3E}">
        <p14:creationId xmlns:p14="http://schemas.microsoft.com/office/powerpoint/2010/main" val="26586139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45261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151536"/>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5DA250-FDFB-4409-97F9-042955C1A0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82" b="79960"/>
          <a:stretch/>
        </p:blipFill>
        <p:spPr>
          <a:xfrm>
            <a:off x="9647" y="1"/>
            <a:ext cx="12192000" cy="4803495"/>
          </a:xfrm>
          <a:prstGeom prst="rect">
            <a:avLst/>
          </a:prstGeom>
        </p:spPr>
      </p:pic>
      <p:pic>
        <p:nvPicPr>
          <p:cNvPr id="7" name="图片 6">
            <a:extLst>
              <a:ext uri="{FF2B5EF4-FFF2-40B4-BE49-F238E27FC236}">
                <a16:creationId xmlns:a16="http://schemas.microsoft.com/office/drawing/2014/main" id="{EA92EFED-4DE4-4465-81AC-FB44D462A8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76711"/>
          <a:stretch/>
        </p:blipFill>
        <p:spPr>
          <a:xfrm>
            <a:off x="0" y="323"/>
            <a:ext cx="12192000" cy="1596984"/>
          </a:xfrm>
          <a:prstGeom prst="rect">
            <a:avLst/>
          </a:prstGeom>
        </p:spPr>
      </p:pic>
      <p:pic>
        <p:nvPicPr>
          <p:cNvPr id="6" name="图片 5">
            <a:extLst>
              <a:ext uri="{FF2B5EF4-FFF2-40B4-BE49-F238E27FC236}">
                <a16:creationId xmlns:a16="http://schemas.microsoft.com/office/drawing/2014/main" id="{33300E27-DFEF-485A-A169-52B09084CE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5182" b="50000"/>
          <a:stretch/>
        </p:blipFill>
        <p:spPr>
          <a:xfrm>
            <a:off x="0" y="4470400"/>
            <a:ext cx="12192000" cy="2387600"/>
          </a:xfrm>
          <a:prstGeom prst="rect">
            <a:avLst/>
          </a:prstGeom>
        </p:spPr>
      </p:pic>
      <p:sp>
        <p:nvSpPr>
          <p:cNvPr id="4" name="矩形 3">
            <a:extLst>
              <a:ext uri="{FF2B5EF4-FFF2-40B4-BE49-F238E27FC236}">
                <a16:creationId xmlns:a16="http://schemas.microsoft.com/office/drawing/2014/main" id="{869B1F2A-B8DB-4BED-A430-3032C0F10962}"/>
              </a:ext>
            </a:extLst>
          </p:cNvPr>
          <p:cNvSpPr/>
          <p:nvPr userDrawn="1"/>
        </p:nvSpPr>
        <p:spPr>
          <a:xfrm>
            <a:off x="354571" y="350521"/>
            <a:ext cx="11502151" cy="6093300"/>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20F0502020204030204"/>
              <a:cs typeface="+mn-cs"/>
            </a:endParaRPr>
          </a:p>
        </p:txBody>
      </p:sp>
    </p:spTree>
    <p:extLst>
      <p:ext uri="{BB962C8B-B14F-4D97-AF65-F5344CB8AC3E}">
        <p14:creationId xmlns:p14="http://schemas.microsoft.com/office/powerpoint/2010/main" val="41541191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76507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94601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202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961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48226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159278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422170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0379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0415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80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64026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591681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031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078741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21318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6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731031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2.jp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3.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2.jp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9A4B5002-6A7F-DF5D-4CBB-6A130A2EE5B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800225" y="295275"/>
            <a:ext cx="1619250" cy="1619250"/>
          </a:xfrm>
          <a:prstGeom prst="rect">
            <a:avLst/>
          </a:prstGeom>
        </p:spPr>
      </p:pic>
    </p:spTree>
    <p:extLst>
      <p:ext uri="{BB962C8B-B14F-4D97-AF65-F5344CB8AC3E}">
        <p14:creationId xmlns:p14="http://schemas.microsoft.com/office/powerpoint/2010/main" val="39883956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pic>
        <p:nvPicPr>
          <p:cNvPr id="2" name="Picture 1" descr="A picture containing text, font, graphics, design&#10;&#10;Description automatically generated">
            <a:extLst>
              <a:ext uri="{FF2B5EF4-FFF2-40B4-BE49-F238E27FC236}">
                <a16:creationId xmlns:a16="http://schemas.microsoft.com/office/drawing/2014/main" id="{C67B4607-E273-D270-00E3-3DB09B358CB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800225" y="295275"/>
            <a:ext cx="1619250" cy="1619250"/>
          </a:xfrm>
          <a:prstGeom prst="rect">
            <a:avLst/>
          </a:prstGeom>
        </p:spPr>
      </p:pic>
    </p:spTree>
    <p:extLst>
      <p:ext uri="{BB962C8B-B14F-4D97-AF65-F5344CB8AC3E}">
        <p14:creationId xmlns:p14="http://schemas.microsoft.com/office/powerpoint/2010/main" val="1867500941"/>
      </p:ext>
    </p:extLst>
  </p:cSld>
  <p:clrMap bg1="lt1" tx1="dk1" bg2="dk2" tx2="lt2" accent1="accent1" accent2="accent2" accent3="accent3" accent4="accent4" accent5="accent5" accent6="accent6" hlink="hlink" folHlink="folHlink"/>
  <p:sldLayoutIdLst>
    <p:sldLayoutId id="2147483682" r:id="rId1"/>
    <p:sldLayoutId id="2147483684" r:id="rId2"/>
    <p:sldLayoutId id="2147483685" r:id="rId3"/>
    <p:sldLayoutId id="2147483687" r:id="rId4"/>
    <p:sldLayoutId id="2147483688" r:id="rId5"/>
    <p:sldLayoutId id="2147483690" r:id="rId6"/>
    <p:sldLayoutId id="2147483691" r:id="rId7"/>
    <p:sldLayoutId id="2147483692" r:id="rId8"/>
    <p:sldLayoutId id="2147483693" r:id="rId9"/>
    <p:sldLayoutId id="2147483694" r:id="rId10"/>
    <p:sldLayoutId id="2147483695" r:id="rId11"/>
    <p:sldLayoutId id="2147483696" r:id="rId12"/>
    <p:sldLayoutId id="2147483698" r:id="rId13"/>
    <p:sldLayoutId id="2147483699" r:id="rId14"/>
    <p:sldLayoutId id="2147483700" r:id="rId15"/>
    <p:sldLayoutId id="2147483701" r:id="rId16"/>
    <p:sldLayoutId id="2147483743" r:id="rId17"/>
    <p:sldLayoutId id="2147483744"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pic>
        <p:nvPicPr>
          <p:cNvPr id="3" name="Picture 2" descr="A picture containing text, font, graphics, design&#10;&#10;Description automatically generated">
            <a:extLst>
              <a:ext uri="{FF2B5EF4-FFF2-40B4-BE49-F238E27FC236}">
                <a16:creationId xmlns:a16="http://schemas.microsoft.com/office/drawing/2014/main" id="{D443234F-DCEA-EB6A-EA9F-2C6875FC8581}"/>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2392025" y="295275"/>
            <a:ext cx="1619250" cy="1619250"/>
          </a:xfrm>
          <a:prstGeom prst="rect">
            <a:avLst/>
          </a:prstGeom>
        </p:spPr>
      </p:pic>
    </p:spTree>
    <p:extLst>
      <p:ext uri="{BB962C8B-B14F-4D97-AF65-F5344CB8AC3E}">
        <p14:creationId xmlns:p14="http://schemas.microsoft.com/office/powerpoint/2010/main" val="637233366"/>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2D8170A-2F23-4E56-9561-3E8C285508E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it SemiBold"/>
              <a:buNone/>
              <a:defRPr sz="3500">
                <a:solidFill>
                  <a:schemeClr val="dk1"/>
                </a:solidFill>
                <a:latin typeface="Kanit SemiBold"/>
                <a:ea typeface="Kanit SemiBold"/>
                <a:cs typeface="Kanit SemiBold"/>
                <a:sym typeface="Kanit SemiBold"/>
              </a:defRPr>
            </a:lvl1pPr>
            <a:lvl2pPr lvl="1"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2pPr>
            <a:lvl3pPr lvl="2"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3pPr>
            <a:lvl4pPr lvl="3"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4pPr>
            <a:lvl5pPr lvl="4"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5pPr>
            <a:lvl6pPr lvl="5"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6pPr>
            <a:lvl7pPr lvl="6"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7pPr>
            <a:lvl8pPr lvl="7"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8pPr>
            <a:lvl9pPr lvl="8"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1pPr>
            <a:lvl2pPr marL="914400" lvl="1"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2pPr>
            <a:lvl3pPr marL="1371600" lvl="2"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3pPr>
            <a:lvl4pPr marL="1828800" lvl="3"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4pPr>
            <a:lvl5pPr marL="2286000" lvl="4"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5pPr>
            <a:lvl6pPr marL="2743200" lvl="5"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6pPr>
            <a:lvl7pPr marL="3200400" lvl="6"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7pPr>
            <a:lvl8pPr marL="3657600" lvl="7"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8pPr>
            <a:lvl9pPr marL="4114800" lvl="8" indent="-317500">
              <a:lnSpc>
                <a:spcPct val="100000"/>
              </a:lnSpc>
              <a:spcBef>
                <a:spcPts val="1600"/>
              </a:spcBef>
              <a:spcAft>
                <a:spcPts val="1600"/>
              </a:spcAft>
              <a:buClr>
                <a:schemeClr val="dk1"/>
              </a:buClr>
              <a:buSzPts val="1400"/>
              <a:buFont typeface="Kanit Light"/>
              <a:buChar char="■"/>
              <a:defRPr>
                <a:solidFill>
                  <a:schemeClr val="dk1"/>
                </a:solidFill>
                <a:latin typeface="Kanit Light"/>
                <a:ea typeface="Kanit Light"/>
                <a:cs typeface="Kanit Light"/>
                <a:sym typeface="Kanit Light"/>
              </a:defRPr>
            </a:lvl9pPr>
          </a:lstStyle>
          <a:p>
            <a:endParaRPr/>
          </a:p>
        </p:txBody>
      </p:sp>
    </p:spTree>
    <p:extLst>
      <p:ext uri="{BB962C8B-B14F-4D97-AF65-F5344CB8AC3E}">
        <p14:creationId xmlns:p14="http://schemas.microsoft.com/office/powerpoint/2010/main" val="1808943693"/>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2023/9/7</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16236777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audio" Target="../media/audio1.wav"/><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audio" Target="../media/audio4.wav"/><Relationship Id="rId2" Type="http://schemas.openxmlformats.org/officeDocument/2006/relationships/slideLayout" Target="../slideLayouts/slideLayout33.xml"/><Relationship Id="rId1" Type="http://schemas.openxmlformats.org/officeDocument/2006/relationships/control" Target="../activeX/activeX1.xml"/><Relationship Id="rId5" Type="http://schemas.openxmlformats.org/officeDocument/2006/relationships/image" Target="../media/image48.wmf"/><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33.xml"/><Relationship Id="rId1" Type="http://schemas.openxmlformats.org/officeDocument/2006/relationships/control" Target="../activeX/activeX2.xml"/><Relationship Id="rId5" Type="http://schemas.openxmlformats.org/officeDocument/2006/relationships/image" Target="../media/image49.wmf"/><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audio" Target="../media/audio4.wav"/><Relationship Id="rId2" Type="http://schemas.openxmlformats.org/officeDocument/2006/relationships/slideLayout" Target="../slideLayouts/slideLayout33.xml"/><Relationship Id="rId1" Type="http://schemas.openxmlformats.org/officeDocument/2006/relationships/control" Target="../activeX/activeX3.xml"/><Relationship Id="rId5" Type="http://schemas.openxmlformats.org/officeDocument/2006/relationships/image" Target="../media/image50.wmf"/><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audio" Target="../media/audio4.wav"/><Relationship Id="rId2" Type="http://schemas.openxmlformats.org/officeDocument/2006/relationships/slideLayout" Target="../slideLayouts/slideLayout33.xml"/><Relationship Id="rId1" Type="http://schemas.openxmlformats.org/officeDocument/2006/relationships/control" Target="../activeX/activeX4.xml"/><Relationship Id="rId5" Type="http://schemas.openxmlformats.org/officeDocument/2006/relationships/image" Target="../media/image51.wmf"/><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31.xml"/><Relationship Id="rId5" Type="http://schemas.microsoft.com/office/2007/relationships/hdphoto" Target="../media/hdphoto3.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56.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57.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jp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7.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8.jp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55.xml"/><Relationship Id="rId5" Type="http://schemas.openxmlformats.org/officeDocument/2006/relationships/audio" Target="../media/audio1.wav"/><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audio" Target="../media/audio5.wav"/></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audio" Target="../media/audio3.wav"/><Relationship Id="rId5" Type="http://schemas.openxmlformats.org/officeDocument/2006/relationships/image" Target="../media/image64.png"/><Relationship Id="rId4" Type="http://schemas.openxmlformats.org/officeDocument/2006/relationships/audio" Target="../media/audio5.wav"/></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5.wav"/><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5.png"/><Relationship Id="rId11" Type="http://schemas.openxmlformats.org/officeDocument/2006/relationships/audio" Target="../media/audio5.wav"/><Relationship Id="rId5" Type="http://schemas.openxmlformats.org/officeDocument/2006/relationships/image" Target="../media/image12.png"/><Relationship Id="rId10" Type="http://schemas.microsoft.com/office/2007/relationships/hdphoto" Target="../media/hdphoto5.wdp"/><Relationship Id="rId4" Type="http://schemas.openxmlformats.org/officeDocument/2006/relationships/image" Target="../media/image57.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8.jp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audio" Target="../media/audio5.wav"/><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34.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53.png"/><Relationship Id="rId10" Type="http://schemas.openxmlformats.org/officeDocument/2006/relationships/image" Target="../media/image72.png"/><Relationship Id="rId4" Type="http://schemas.openxmlformats.org/officeDocument/2006/relationships/image" Target="../media/image71.jpg"/><Relationship Id="rId9"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3.jpg"/><Relationship Id="rId1" Type="http://schemas.openxmlformats.org/officeDocument/2006/relationships/slideLayout" Target="../slideLayouts/slideLayout37.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notesSlide" Target="../notesSlides/notesSlide26.xml"/><Relationship Id="rId7" Type="http://schemas.openxmlformats.org/officeDocument/2006/relationships/image" Target="../media/image77.png"/><Relationship Id="rId2" Type="http://schemas.openxmlformats.org/officeDocument/2006/relationships/slideLayout" Target="../slideLayouts/slideLayout38.xml"/><Relationship Id="rId1" Type="http://schemas.openxmlformats.org/officeDocument/2006/relationships/control" Target="../activeX/activeX5.xml"/><Relationship Id="rId6" Type="http://schemas.microsoft.com/office/2007/relationships/hdphoto" Target="../media/hdphoto6.wdp"/><Relationship Id="rId5" Type="http://schemas.openxmlformats.org/officeDocument/2006/relationships/image" Target="../media/image76.png"/><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8.jp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7.xml"/><Relationship Id="rId5" Type="http://schemas.openxmlformats.org/officeDocument/2006/relationships/image" Target="../media/image81.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3.jpg"/><Relationship Id="rId1" Type="http://schemas.openxmlformats.org/officeDocument/2006/relationships/slideLayout" Target="../slideLayouts/slideLayout37.xml"/><Relationship Id="rId5" Type="http://schemas.openxmlformats.org/officeDocument/2006/relationships/image" Target="../media/image82.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7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facebook.com/huongthaoGAD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46.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1BC0563-54CD-1E5C-86EB-F0B5B398EF8D}"/>
              </a:ext>
            </a:extLst>
          </p:cNvPr>
          <p:cNvSpPr/>
          <p:nvPr/>
        </p:nvSpPr>
        <p:spPr>
          <a:xfrm>
            <a:off x="1722540" y="745435"/>
            <a:ext cx="8925885" cy="402347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619577F3-0264-72A4-2716-F377513FB753}"/>
              </a:ext>
            </a:extLst>
          </p:cNvPr>
          <p:cNvSpPr txBox="1"/>
          <p:nvPr/>
        </p:nvSpPr>
        <p:spPr>
          <a:xfrm>
            <a:off x="1031358" y="152256"/>
            <a:ext cx="9994605" cy="830997"/>
          </a:xfrm>
          <a:prstGeom prst="rect">
            <a:avLst/>
          </a:prstGeom>
          <a:noFill/>
        </p:spPr>
        <p:txBody>
          <a:bodyPr wrap="square" rtlCol="0">
            <a:spAutoFit/>
          </a:bodyPr>
          <a:lstStyle/>
          <a:p>
            <a:pPr algn="ctr" defTabSz="1219170">
              <a:buClr>
                <a:srgbClr val="000000"/>
              </a:buClr>
            </a:pPr>
            <a:r>
              <a:rPr lang="vi-VN" sz="4800" kern="0" dirty="0">
                <a:solidFill>
                  <a:srgbClr val="000000"/>
                </a:solidFill>
                <a:latin typeface="UTM Edwardian" panose="02040603050506020204" pitchFamily="18" charset="0"/>
                <a:cs typeface="Arial"/>
                <a:sym typeface="Arial"/>
              </a:rPr>
              <a:t>Thứ năm ngày 7 </a:t>
            </a:r>
            <a:r>
              <a:rPr lang="en-US" sz="4800" kern="0" dirty="0" err="1">
                <a:solidFill>
                  <a:srgbClr val="000000"/>
                </a:solidFill>
                <a:latin typeface="UTM Edwardian" panose="02040603050506020204" pitchFamily="18" charset="0"/>
                <a:cs typeface="Arial"/>
                <a:sym typeface="Arial"/>
              </a:rPr>
              <a:t>tháng</a:t>
            </a:r>
            <a:r>
              <a:rPr lang="vi-VN" sz="4800" kern="0" dirty="0">
                <a:solidFill>
                  <a:srgbClr val="000000"/>
                </a:solidFill>
                <a:latin typeface="UTM Edwardian" panose="02040603050506020204" pitchFamily="18" charset="0"/>
                <a:cs typeface="Arial"/>
                <a:sym typeface="Arial"/>
              </a:rPr>
              <a:t> 9 năm2023</a:t>
            </a:r>
            <a:endParaRPr lang="vi-VN" sz="4800" kern="0" dirty="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E0C575C7-52C4-4D23-6EFE-4B5588D15759}"/>
              </a:ext>
            </a:extLst>
          </p:cNvPr>
          <p:cNvSpPr txBox="1"/>
          <p:nvPr/>
        </p:nvSpPr>
        <p:spPr>
          <a:xfrm>
            <a:off x="4029076" y="1685275"/>
            <a:ext cx="4305300" cy="615553"/>
          </a:xfrm>
          <a:prstGeom prst="rect">
            <a:avLst/>
          </a:prstGeom>
          <a:noFill/>
        </p:spPr>
        <p:txBody>
          <a:bodyPr wrap="square" rtlCol="0">
            <a:spAutoFit/>
          </a:bodyPr>
          <a:lstStyle/>
          <a:p>
            <a:pPr algn="ctr" defTabSz="1219170">
              <a:buClr>
                <a:srgbClr val="000000"/>
              </a:buClr>
            </a:pPr>
            <a:r>
              <a:rPr lang="en-US" sz="3400" b="1" kern="0" dirty="0" err="1">
                <a:ln w="6600">
                  <a:solidFill>
                    <a:sysClr val="windowText" lastClr="000000"/>
                  </a:solidFill>
                  <a:prstDash val="solid"/>
                </a:ln>
                <a:solidFill>
                  <a:srgbClr val="FFFF00"/>
                </a:solidFill>
                <a:effectLst>
                  <a:outerShdw dist="38100" dir="2700000" algn="tl" rotWithShape="0">
                    <a:srgbClr val="F6C978"/>
                  </a:outerShdw>
                </a:effectLst>
                <a:latin typeface="Coiny" panose="02000903060500060000" pitchFamily="2" charset="0"/>
                <a:cs typeface="Arial"/>
                <a:sym typeface="Arial"/>
              </a:rPr>
              <a:t>Tiếng</a:t>
            </a:r>
            <a:r>
              <a:rPr lang="en-US" sz="3400" b="1" kern="0" dirty="0">
                <a:ln w="6600">
                  <a:solidFill>
                    <a:sysClr val="windowText" lastClr="000000"/>
                  </a:solidFill>
                  <a:prstDash val="solid"/>
                </a:ln>
                <a:solidFill>
                  <a:srgbClr val="FFFF00"/>
                </a:solidFill>
                <a:effectLst>
                  <a:outerShdw dist="38100" dir="2700000" algn="tl" rotWithShape="0">
                    <a:srgbClr val="F6C978"/>
                  </a:outerShdw>
                </a:effectLst>
                <a:latin typeface="Coiny" panose="02000903060500060000" pitchFamily="2" charset="0"/>
                <a:cs typeface="Arial"/>
                <a:sym typeface="Arial"/>
              </a:rPr>
              <a:t> </a:t>
            </a:r>
            <a:r>
              <a:rPr lang="en-US" sz="3400" b="1" kern="0" dirty="0" err="1">
                <a:ln w="6600">
                  <a:solidFill>
                    <a:sysClr val="windowText" lastClr="000000"/>
                  </a:solidFill>
                  <a:prstDash val="solid"/>
                </a:ln>
                <a:solidFill>
                  <a:srgbClr val="FFFF00"/>
                </a:solidFill>
                <a:effectLst>
                  <a:outerShdw dist="38100" dir="2700000" algn="tl" rotWithShape="0">
                    <a:srgbClr val="F6C978"/>
                  </a:outerShdw>
                </a:effectLst>
                <a:latin typeface="Coiny" panose="02000903060500060000" pitchFamily="2" charset="0"/>
                <a:cs typeface="Arial"/>
                <a:sym typeface="Arial"/>
              </a:rPr>
              <a:t>Việt</a:t>
            </a:r>
            <a:endParaRPr lang="vi-VN" sz="3400" b="1" kern="0" dirty="0">
              <a:ln w="6600">
                <a:solidFill>
                  <a:sysClr val="windowText" lastClr="000000"/>
                </a:solidFill>
                <a:prstDash val="solid"/>
              </a:ln>
              <a:solidFill>
                <a:srgbClr val="FFFF00"/>
              </a:solidFill>
              <a:effectLst>
                <a:outerShdw dist="38100" dir="2700000" algn="tl" rotWithShape="0">
                  <a:srgbClr val="F6C978"/>
                </a:outerShdw>
              </a:effectLst>
              <a:latin typeface="Arial"/>
              <a:cs typeface="Arial"/>
              <a:sym typeface="Arial"/>
            </a:endParaRPr>
          </a:p>
        </p:txBody>
      </p:sp>
      <p:sp>
        <p:nvSpPr>
          <p:cNvPr id="9" name="TextBox 8">
            <a:extLst>
              <a:ext uri="{FF2B5EF4-FFF2-40B4-BE49-F238E27FC236}">
                <a16:creationId xmlns:a16="http://schemas.microsoft.com/office/drawing/2014/main" id="{2344F447-42C5-9B35-4B25-95A8F7F5C1A8}"/>
              </a:ext>
            </a:extLst>
          </p:cNvPr>
          <p:cNvSpPr txBox="1"/>
          <p:nvPr/>
        </p:nvSpPr>
        <p:spPr>
          <a:xfrm>
            <a:off x="1722540" y="2618414"/>
            <a:ext cx="8445037" cy="1107996"/>
          </a:xfrm>
          <a:prstGeom prst="rect">
            <a:avLst/>
          </a:prstGeom>
          <a:noFill/>
        </p:spPr>
        <p:txBody>
          <a:bodyPr wrap="square" rtlCol="0">
            <a:spAutoFit/>
          </a:bodyPr>
          <a:lstStyle/>
          <a:p>
            <a:pPr algn="ctr" defTabSz="1219170">
              <a:buClr>
                <a:srgbClr val="000000"/>
              </a:buClr>
            </a:pPr>
            <a:r>
              <a:rPr lang="en-US" sz="6600" kern="0" dirty="0">
                <a:ln w="19050">
                  <a:solidFill>
                    <a:srgbClr val="1F5F73">
                      <a:lumMod val="75000"/>
                    </a:srgbClr>
                  </a:solidFill>
                </a:ln>
                <a:solidFill>
                  <a:srgbClr val="E6FFFD">
                    <a:lumMod val="50000"/>
                  </a:srgbClr>
                </a:solidFill>
                <a:effectLst>
                  <a:reflection blurRad="6350" stA="50000" endA="300" endPos="50000" dist="29997" dir="5400000" sy="-100000" algn="bl" rotWithShape="0"/>
                </a:effectLst>
                <a:latin typeface="SVN-Poky's" panose="020B0606040200020203" pitchFamily="34" charset="0"/>
                <a:cs typeface="Arial"/>
                <a:sym typeface="Arial"/>
              </a:rPr>
              <a:t>B</a:t>
            </a:r>
            <a:r>
              <a:rPr lang="en-US" sz="6600" kern="0" dirty="0">
                <a:ln w="19050">
                  <a:solidFill>
                    <a:srgbClr val="1F5F73">
                      <a:lumMod val="75000"/>
                    </a:srgbClr>
                  </a:solidFill>
                </a:ln>
                <a:solidFill>
                  <a:srgbClr val="DF607C"/>
                </a:solidFill>
                <a:effectLst>
                  <a:reflection blurRad="6350" stA="50000" endA="300" endPos="50000" dist="29997" dir="5400000" sy="-100000" algn="bl" rotWithShape="0"/>
                </a:effectLst>
                <a:latin typeface="SVN-Poky's" panose="020B0606040200020203" pitchFamily="34" charset="0"/>
                <a:cs typeface="Arial"/>
                <a:sym typeface="Arial"/>
              </a:rPr>
              <a:t>À</a:t>
            </a:r>
            <a:r>
              <a:rPr lang="en-US" sz="6600" kern="0" dirty="0">
                <a:ln w="19050">
                  <a:solidFill>
                    <a:srgbClr val="1F5F73">
                      <a:lumMod val="75000"/>
                    </a:srgbClr>
                  </a:solidFill>
                </a:ln>
                <a:solidFill>
                  <a:srgbClr val="FFFAE2">
                    <a:lumMod val="75000"/>
                  </a:srgbClr>
                </a:solidFill>
                <a:effectLst>
                  <a:reflection blurRad="6350" stA="50000" endA="300" endPos="50000" dist="29997" dir="5400000" sy="-100000" algn="bl" rotWithShape="0"/>
                </a:effectLst>
                <a:latin typeface="SVN-Poky's" panose="020B0606040200020203" pitchFamily="34" charset="0"/>
                <a:cs typeface="Arial"/>
                <a:sym typeface="Arial"/>
              </a:rPr>
              <a:t>I</a:t>
            </a:r>
            <a:r>
              <a:rPr lang="en-US" sz="6600" kern="0" dirty="0">
                <a:ln w="19050">
                  <a:solidFill>
                    <a:srgbClr val="1F5F73">
                      <a:lumMod val="75000"/>
                    </a:srgbClr>
                  </a:solidFill>
                </a:ln>
                <a:solidFill>
                  <a:srgbClr val="11FF7D"/>
                </a:solidFill>
                <a:effectLst>
                  <a:reflection blurRad="6350" stA="50000" endA="300" endPos="50000" dist="29997" dir="5400000" sy="-100000" algn="bl" rotWithShape="0"/>
                </a:effectLst>
                <a:latin typeface="SVN-Poky's" panose="020B0606040200020203" pitchFamily="34" charset="0"/>
                <a:cs typeface="Arial"/>
                <a:sym typeface="Arial"/>
              </a:rPr>
              <a:t> 2:</a:t>
            </a:r>
            <a:r>
              <a:rPr lang="en-US" sz="6600" kern="0" dirty="0">
                <a:ln w="19050">
                  <a:solidFill>
                    <a:srgbClr val="1F5F73">
                      <a:lumMod val="75000"/>
                    </a:srgbClr>
                  </a:solidFill>
                </a:ln>
                <a:solidFill>
                  <a:srgbClr val="000000"/>
                </a:solidFill>
                <a:effectLst>
                  <a:reflection blurRad="6350" stA="50000" endA="300" endPos="50000" dist="29997" dir="5400000" sy="-100000" algn="bl" rotWithShape="0"/>
                </a:effectLst>
                <a:latin typeface="SVN-Poky's" panose="020B0606040200020203" pitchFamily="34" charset="0"/>
                <a:cs typeface="Arial"/>
                <a:sym typeface="Arial"/>
              </a:rPr>
              <a:t> </a:t>
            </a:r>
            <a:r>
              <a:rPr lang="en-US" sz="6600" kern="0" dirty="0">
                <a:ln w="19050">
                  <a:solidFill>
                    <a:srgbClr val="1F5F73">
                      <a:lumMod val="75000"/>
                    </a:srgbClr>
                  </a:solidFill>
                </a:ln>
                <a:solidFill>
                  <a:srgbClr val="FFDFAC">
                    <a:lumMod val="75000"/>
                  </a:srgbClr>
                </a:solidFill>
                <a:effectLst>
                  <a:reflection blurRad="6350" stA="50000" endA="300" endPos="50000" dist="29997" dir="5400000" sy="-100000" algn="bl" rotWithShape="0"/>
                </a:effectLst>
                <a:latin typeface="SVN-Poky's" panose="020B0606040200020203" pitchFamily="34" charset="0"/>
                <a:cs typeface="Arial"/>
                <a:sym typeface="Arial"/>
              </a:rPr>
              <a:t>T</a:t>
            </a:r>
            <a:r>
              <a:rPr lang="en-US" sz="6600" kern="0" dirty="0">
                <a:ln w="19050">
                  <a:solidFill>
                    <a:srgbClr val="1F5F73">
                      <a:lumMod val="75000"/>
                    </a:srgbClr>
                  </a:solidFill>
                </a:ln>
                <a:solidFill>
                  <a:srgbClr val="11FF7D"/>
                </a:solidFill>
                <a:effectLst>
                  <a:reflection blurRad="6350" stA="50000" endA="300" endPos="50000" dist="29997" dir="5400000" sy="-100000" algn="bl" rotWithShape="0"/>
                </a:effectLst>
                <a:latin typeface="SVN-Poky's" panose="020B0606040200020203" pitchFamily="34" charset="0"/>
                <a:cs typeface="Arial"/>
                <a:sym typeface="Arial"/>
              </a:rPr>
              <a:t>H</a:t>
            </a:r>
            <a:r>
              <a:rPr lang="en-US" sz="6600" kern="0" dirty="0">
                <a:ln w="19050">
                  <a:solidFill>
                    <a:srgbClr val="1F5F73">
                      <a:lumMod val="75000"/>
                    </a:srgbClr>
                  </a:solidFill>
                </a:ln>
                <a:solidFill>
                  <a:srgbClr val="DF607C"/>
                </a:solidFill>
                <a:effectLst>
                  <a:reflection blurRad="6350" stA="50000" endA="300" endPos="50000" dist="29997" dir="5400000" sy="-100000" algn="bl" rotWithShape="0"/>
                </a:effectLst>
                <a:latin typeface="SVN-Poky's" panose="020B0606040200020203" pitchFamily="34" charset="0"/>
                <a:cs typeface="Arial"/>
                <a:sym typeface="Arial"/>
              </a:rPr>
              <a:t>I</a:t>
            </a:r>
            <a:r>
              <a:rPr lang="en-US" sz="6600" kern="0" dirty="0">
                <a:ln w="19050">
                  <a:solidFill>
                    <a:srgbClr val="1F5F73">
                      <a:lumMod val="75000"/>
                    </a:srgbClr>
                  </a:solidFill>
                </a:ln>
                <a:solidFill>
                  <a:srgbClr val="000000"/>
                </a:solidFill>
                <a:effectLst>
                  <a:reflection blurRad="6350" stA="50000" endA="300" endPos="50000" dist="29997" dir="5400000" sy="-100000" algn="bl" rotWithShape="0"/>
                </a:effectLst>
                <a:latin typeface="SVN-Poky's" panose="020B0606040200020203" pitchFamily="34" charset="0"/>
                <a:cs typeface="Arial"/>
                <a:sym typeface="Arial"/>
              </a:rPr>
              <a:t> </a:t>
            </a:r>
            <a:r>
              <a:rPr lang="en-US" sz="6600" kern="0" dirty="0">
                <a:ln w="19050">
                  <a:solidFill>
                    <a:srgbClr val="1F5F73">
                      <a:lumMod val="75000"/>
                    </a:srgbClr>
                  </a:solidFill>
                </a:ln>
                <a:solidFill>
                  <a:srgbClr val="E6FFFD">
                    <a:lumMod val="50000"/>
                  </a:srgbClr>
                </a:solidFill>
                <a:effectLst>
                  <a:reflection blurRad="6350" stA="50000" endA="300" endPos="50000" dist="29997" dir="5400000" sy="-100000" algn="bl" rotWithShape="0"/>
                </a:effectLst>
                <a:latin typeface="SVN-Poky's" panose="020B0606040200020203" pitchFamily="34" charset="0"/>
                <a:cs typeface="Arial"/>
                <a:sym typeface="Arial"/>
              </a:rPr>
              <a:t>N</a:t>
            </a:r>
            <a:r>
              <a:rPr lang="en-US" sz="6600" kern="0" dirty="0">
                <a:ln w="19050">
                  <a:solidFill>
                    <a:srgbClr val="1F5F73">
                      <a:lumMod val="75000"/>
                    </a:srgbClr>
                  </a:solidFill>
                </a:ln>
                <a:solidFill>
                  <a:srgbClr val="DF607C"/>
                </a:solidFill>
                <a:effectLst>
                  <a:reflection blurRad="6350" stA="50000" endA="300" endPos="50000" dist="29997" dir="5400000" sy="-100000" algn="bl" rotWithShape="0"/>
                </a:effectLst>
                <a:latin typeface="SVN-Poky's" panose="020B0606040200020203" pitchFamily="34" charset="0"/>
                <a:cs typeface="Arial"/>
                <a:sym typeface="Arial"/>
              </a:rPr>
              <a:t>H</a:t>
            </a:r>
            <a:r>
              <a:rPr lang="en-US" sz="6600" kern="0" dirty="0">
                <a:ln w="19050">
                  <a:solidFill>
                    <a:srgbClr val="1F5F73">
                      <a:lumMod val="75000"/>
                    </a:srgbClr>
                  </a:solidFill>
                </a:ln>
                <a:solidFill>
                  <a:srgbClr val="FFFAE2">
                    <a:lumMod val="75000"/>
                  </a:srgbClr>
                </a:solidFill>
                <a:effectLst>
                  <a:reflection blurRad="6350" stA="50000" endA="300" endPos="50000" dist="29997" dir="5400000" sy="-100000" algn="bl" rotWithShape="0"/>
                </a:effectLst>
                <a:latin typeface="SVN-Poky's" panose="020B0606040200020203" pitchFamily="34" charset="0"/>
                <a:cs typeface="Arial"/>
                <a:sym typeface="Arial"/>
              </a:rPr>
              <a:t>Ạ</a:t>
            </a:r>
            <a:r>
              <a:rPr lang="en-US" sz="6600" kern="0" dirty="0">
                <a:ln w="19050">
                  <a:solidFill>
                    <a:srgbClr val="1F5F73">
                      <a:lumMod val="75000"/>
                    </a:srgbClr>
                  </a:solidFill>
                </a:ln>
                <a:solidFill>
                  <a:srgbClr val="00B050"/>
                </a:solidFill>
                <a:effectLst>
                  <a:reflection blurRad="6350" stA="50000" endA="300" endPos="50000" dist="29997" dir="5400000" sy="-100000" algn="bl" rotWithShape="0"/>
                </a:effectLst>
                <a:latin typeface="SVN-Poky's" panose="020B0606040200020203" pitchFamily="34" charset="0"/>
                <a:cs typeface="Arial"/>
                <a:sym typeface="Arial"/>
              </a:rPr>
              <a:t>C</a:t>
            </a:r>
            <a:endParaRPr lang="vi-VN" sz="6600" kern="0" dirty="0">
              <a:ln w="19050">
                <a:solidFill>
                  <a:srgbClr val="1F5F73">
                    <a:lumMod val="75000"/>
                  </a:srgbClr>
                </a:solidFill>
              </a:ln>
              <a:solidFill>
                <a:srgbClr val="00B050"/>
              </a:solidFill>
              <a:effectLst>
                <a:reflection blurRad="6350" stA="50000" endA="300" endPos="50000" dist="29997" dir="5400000" sy="-100000" algn="bl" rotWithShape="0"/>
              </a:effectLst>
              <a:latin typeface="Arial"/>
              <a:cs typeface="Arial"/>
              <a:sym typeface="Arial"/>
            </a:endParaRPr>
          </a:p>
        </p:txBody>
      </p:sp>
      <p:grpSp>
        <p:nvGrpSpPr>
          <p:cNvPr id="13" name="Group 12">
            <a:extLst>
              <a:ext uri="{FF2B5EF4-FFF2-40B4-BE49-F238E27FC236}">
                <a16:creationId xmlns:a16="http://schemas.microsoft.com/office/drawing/2014/main" id="{987E7B6A-ED54-5E4A-5CF6-CE24D578C603}"/>
              </a:ext>
            </a:extLst>
          </p:cNvPr>
          <p:cNvGrpSpPr/>
          <p:nvPr/>
        </p:nvGrpSpPr>
        <p:grpSpPr>
          <a:xfrm rot="20453022">
            <a:off x="1087313" y="1599101"/>
            <a:ext cx="2734633" cy="1404228"/>
            <a:chOff x="7585547" y="3035327"/>
            <a:chExt cx="4606453" cy="2785110"/>
          </a:xfrm>
        </p:grpSpPr>
        <p:pic>
          <p:nvPicPr>
            <p:cNvPr id="11" name="Picture 14">
              <a:extLst>
                <a:ext uri="{FF2B5EF4-FFF2-40B4-BE49-F238E27FC236}">
                  <a16:creationId xmlns:a16="http://schemas.microsoft.com/office/drawing/2014/main" id="{C659BC1D-AD45-0C4D-4C21-CBF38D1020D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585547" y="3264200"/>
              <a:ext cx="4606453" cy="2556237"/>
            </a:xfrm>
            <a:prstGeom prst="rect">
              <a:avLst/>
            </a:prstGeom>
          </p:spPr>
        </p:pic>
        <p:sp>
          <p:nvSpPr>
            <p:cNvPr id="12" name="TextBox 11">
              <a:extLst>
                <a:ext uri="{FF2B5EF4-FFF2-40B4-BE49-F238E27FC236}">
                  <a16:creationId xmlns:a16="http://schemas.microsoft.com/office/drawing/2014/main" id="{950FE238-6F89-685F-5AC8-C43B9E3D64FF}"/>
                </a:ext>
              </a:extLst>
            </p:cNvPr>
            <p:cNvSpPr txBox="1"/>
            <p:nvPr/>
          </p:nvSpPr>
          <p:spPr>
            <a:xfrm>
              <a:off x="7871332" y="3035327"/>
              <a:ext cx="4034882" cy="2380702"/>
            </a:xfrm>
            <a:prstGeom prst="rect">
              <a:avLst/>
            </a:prstGeom>
            <a:noFill/>
          </p:spPr>
          <p:txBody>
            <a:bodyPr wrap="square" rtlCol="0">
              <a:spAutoFit/>
            </a:bodyPr>
            <a:lstStyle/>
            <a:p>
              <a:pPr algn="ctr"/>
              <a:r>
                <a:rPr lang="en-US" sz="7200" dirty="0" err="1">
                  <a:solidFill>
                    <a:srgbClr val="CB1983"/>
                  </a:solidFill>
                  <a:latin typeface="LNTH-Hoa Nho LNTH" pitchFamily="2" charset="0"/>
                  <a:ea typeface="LNTH-LuoLuoNotangYuanTi 1" pitchFamily="2" charset="-128"/>
                  <a:cs typeface="LNTH-LuoLuoNotangYuanTi 1" pitchFamily="2" charset="-128"/>
                </a:rPr>
                <a:t>Đọc</a:t>
              </a:r>
              <a:endParaRPr lang="en-US" sz="7200" dirty="0">
                <a:solidFill>
                  <a:srgbClr val="CB1983"/>
                </a:solidFill>
                <a:latin typeface="LNTH-Hoa Nho LNTH" pitchFamily="2" charset="0"/>
                <a:ea typeface="LNTH-LuoLuoNotangYuanTi 1" pitchFamily="2" charset="-128"/>
                <a:cs typeface="LNTH-LuoLuoNotangYuanTi 1" pitchFamily="2" charset="-128"/>
              </a:endParaRPr>
            </a:p>
          </p:txBody>
        </p:sp>
      </p:grpSp>
      <p:pic>
        <p:nvPicPr>
          <p:cNvPr id="15" name="Picture 14" descr="A picture containing text, vector graphics&#10;&#10;Description automatically generated">
            <a:extLst>
              <a:ext uri="{FF2B5EF4-FFF2-40B4-BE49-F238E27FC236}">
                <a16:creationId xmlns:a16="http://schemas.microsoft.com/office/drawing/2014/main" id="{20DD3444-0E1D-C653-43CE-8B39CBAA7E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63737"/>
            <a:ext cx="6858000" cy="6431683"/>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3ED52102-CE3E-F66C-BB8F-48C14C9141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9684" y="3450949"/>
            <a:ext cx="3018185" cy="3018185"/>
          </a:xfrm>
          <a:prstGeom prst="rect">
            <a:avLst/>
          </a:prstGeom>
        </p:spPr>
      </p:pic>
      <p:sp>
        <p:nvSpPr>
          <p:cNvPr id="4" name="TextBox 3">
            <a:extLst>
              <a:ext uri="{FF2B5EF4-FFF2-40B4-BE49-F238E27FC236}">
                <a16:creationId xmlns:a16="http://schemas.microsoft.com/office/drawing/2014/main" id="{6D7E6664-8CAA-D63F-DDF4-FCB9FCF5AC77}"/>
              </a:ext>
            </a:extLst>
          </p:cNvPr>
          <p:cNvSpPr txBox="1"/>
          <p:nvPr/>
        </p:nvSpPr>
        <p:spPr>
          <a:xfrm>
            <a:off x="7834935" y="6317182"/>
            <a:ext cx="61817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750"/>
                                        <p:tgtEl>
                                          <p:spTgt spid="8"/>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 name="Title 2">
            <a:extLst>
              <a:ext uri="{FF2B5EF4-FFF2-40B4-BE49-F238E27FC236}">
                <a16:creationId xmlns:a16="http://schemas.microsoft.com/office/drawing/2014/main" id="{45F455CC-4F17-1D89-C24B-B33705BF1C1A}"/>
              </a:ext>
            </a:extLst>
          </p:cNvPr>
          <p:cNvSpPr>
            <a:spLocks noGrp="1"/>
          </p:cNvSpPr>
          <p:nvPr>
            <p:ph type="title" idx="15"/>
          </p:nvPr>
        </p:nvSpPr>
        <p:spPr/>
        <p:txBody>
          <a:bodyPr/>
          <a:lstStyle/>
          <a:p>
            <a:endParaRPr lang="en-US"/>
          </a:p>
        </p:txBody>
      </p:sp>
      <p:pic>
        <p:nvPicPr>
          <p:cNvPr id="4" name="Picture 3">
            <a:extLst>
              <a:ext uri="{FF2B5EF4-FFF2-40B4-BE49-F238E27FC236}">
                <a16:creationId xmlns:a16="http://schemas.microsoft.com/office/drawing/2014/main" id="{A941DB54-7CBC-4FDF-615A-009B079E4293}"/>
              </a:ext>
            </a:extLst>
          </p:cNvPr>
          <p:cNvPicPr>
            <a:picLocks noChangeAspect="1"/>
          </p:cNvPicPr>
          <p:nvPr/>
        </p:nvPicPr>
        <p:blipFill>
          <a:blip r:embed="rId4"/>
          <a:stretch>
            <a:fillRect/>
          </a:stretch>
        </p:blipFill>
        <p:spPr>
          <a:xfrm>
            <a:off x="1079684" y="270062"/>
            <a:ext cx="10394581" cy="1536325"/>
          </a:xfrm>
          <a:prstGeom prst="rect">
            <a:avLst/>
          </a:prstGeom>
        </p:spPr>
      </p:pic>
      <p:grpSp>
        <p:nvGrpSpPr>
          <p:cNvPr id="5" name="Group 4">
            <a:extLst>
              <a:ext uri="{FF2B5EF4-FFF2-40B4-BE49-F238E27FC236}">
                <a16:creationId xmlns:a16="http://schemas.microsoft.com/office/drawing/2014/main" id="{66FF207D-C095-1D85-82D1-0D6A6E0539A7}"/>
              </a:ext>
            </a:extLst>
          </p:cNvPr>
          <p:cNvGrpSpPr/>
          <p:nvPr/>
        </p:nvGrpSpPr>
        <p:grpSpPr>
          <a:xfrm>
            <a:off x="1181100" y="1871561"/>
            <a:ext cx="9944100" cy="1077218"/>
            <a:chOff x="927028" y="902733"/>
            <a:chExt cx="7789193" cy="1077218"/>
          </a:xfrm>
        </p:grpSpPr>
        <p:sp>
          <p:nvSpPr>
            <p:cNvPr id="6" name="Rectangle: Rounded Corners 5">
              <a:extLst>
                <a:ext uri="{FF2B5EF4-FFF2-40B4-BE49-F238E27FC236}">
                  <a16:creationId xmlns:a16="http://schemas.microsoft.com/office/drawing/2014/main" id="{8B362C80-148C-EB53-024E-E47391E872C2}"/>
                </a:ext>
              </a:extLst>
            </p:cNvPr>
            <p:cNvSpPr/>
            <p:nvPr/>
          </p:nvSpPr>
          <p:spPr>
            <a:xfrm>
              <a:off x="927029" y="918051"/>
              <a:ext cx="7789192" cy="98967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EC50552-FA6F-15BD-98C6-49E7FD16F49E}"/>
                </a:ext>
              </a:extLst>
            </p:cNvPr>
            <p:cNvSpPr txBox="1"/>
            <p:nvPr/>
          </p:nvSpPr>
          <p:spPr>
            <a:xfrm>
              <a:off x="927028" y="902733"/>
              <a:ext cx="7716800"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Mặc áo măng tô trong suốt, đôi mắt nâu lấp lánh, đầy vẻ tự tin, ve sầu biểu diễn bản nhạc “Mùa hè”.</a:t>
              </a:r>
            </a:p>
          </p:txBody>
        </p:sp>
      </p:grpSp>
      <p:cxnSp>
        <p:nvCxnSpPr>
          <p:cNvPr id="9" name="Straight Connector 8">
            <a:extLst>
              <a:ext uri="{FF2B5EF4-FFF2-40B4-BE49-F238E27FC236}">
                <a16:creationId xmlns:a16="http://schemas.microsoft.com/office/drawing/2014/main" id="{AB7761EF-8922-BAAE-21D4-120C597D47B9}"/>
              </a:ext>
            </a:extLst>
          </p:cNvPr>
          <p:cNvCxnSpPr/>
          <p:nvPr/>
        </p:nvCxnSpPr>
        <p:spPr>
          <a:xfrm flipH="1">
            <a:off x="5857875" y="19526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88B6E0-6DFA-245F-4555-F3038D31FB3F}"/>
              </a:ext>
            </a:extLst>
          </p:cNvPr>
          <p:cNvCxnSpPr/>
          <p:nvPr/>
        </p:nvCxnSpPr>
        <p:spPr>
          <a:xfrm flipH="1">
            <a:off x="9410700" y="19526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2E9014-4CAC-D747-96DB-018856EB5239}"/>
              </a:ext>
            </a:extLst>
          </p:cNvPr>
          <p:cNvCxnSpPr/>
          <p:nvPr/>
        </p:nvCxnSpPr>
        <p:spPr>
          <a:xfrm flipH="1">
            <a:off x="2343150" y="24479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25E16C-49BC-DE59-0FA4-B6ABB43EBDA9}"/>
              </a:ext>
            </a:extLst>
          </p:cNvPr>
          <p:cNvCxnSpPr/>
          <p:nvPr/>
        </p:nvCxnSpPr>
        <p:spPr>
          <a:xfrm flipH="1">
            <a:off x="8439150" y="24098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D36514-2604-86D3-475F-F8D763C3AC37}"/>
              </a:ext>
            </a:extLst>
          </p:cNvPr>
          <p:cNvCxnSpPr/>
          <p:nvPr/>
        </p:nvCxnSpPr>
        <p:spPr>
          <a:xfrm flipH="1">
            <a:off x="8534400" y="24098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C930A74-9048-E189-E636-F188A5E1F78A}"/>
              </a:ext>
            </a:extLst>
          </p:cNvPr>
          <p:cNvGrpSpPr/>
          <p:nvPr/>
        </p:nvGrpSpPr>
        <p:grpSpPr>
          <a:xfrm>
            <a:off x="1181100" y="3233636"/>
            <a:ext cx="9944100" cy="1077218"/>
            <a:chOff x="927028" y="902733"/>
            <a:chExt cx="7789193" cy="1077218"/>
          </a:xfrm>
        </p:grpSpPr>
        <p:sp>
          <p:nvSpPr>
            <p:cNvPr id="15" name="Rectangle: Rounded Corners 14">
              <a:extLst>
                <a:ext uri="{FF2B5EF4-FFF2-40B4-BE49-F238E27FC236}">
                  <a16:creationId xmlns:a16="http://schemas.microsoft.com/office/drawing/2014/main" id="{DABE96DB-16C9-F67C-7E22-DCBDCDA91D6D}"/>
                </a:ext>
              </a:extLst>
            </p:cNvPr>
            <p:cNvSpPr/>
            <p:nvPr/>
          </p:nvSpPr>
          <p:spPr>
            <a:xfrm>
              <a:off x="927029" y="918051"/>
              <a:ext cx="7789192" cy="98967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7DBDD290-C094-9B6B-9C90-8D7087FB9144}"/>
                </a:ext>
              </a:extLst>
            </p:cNvPr>
            <p:cNvSpPr txBox="1"/>
            <p:nvPr/>
          </p:nvSpPr>
          <p:spPr>
            <a:xfrm>
              <a:off x="927028" y="902733"/>
              <a:ext cx="7716800"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Gà mở đầu khúc nhạc “Bình minh” bằng tiết tấu nhanh, khỏe, đầy hứng khởi: Tờ-réc…Tờ-re-te-te-te… </a:t>
              </a:r>
            </a:p>
          </p:txBody>
        </p:sp>
      </p:grpSp>
      <p:cxnSp>
        <p:nvCxnSpPr>
          <p:cNvPr id="17" name="Straight Connector 16">
            <a:extLst>
              <a:ext uri="{FF2B5EF4-FFF2-40B4-BE49-F238E27FC236}">
                <a16:creationId xmlns:a16="http://schemas.microsoft.com/office/drawing/2014/main" id="{3A0FBECD-4E2D-4EFB-0D21-A092B120DDFD}"/>
              </a:ext>
            </a:extLst>
          </p:cNvPr>
          <p:cNvCxnSpPr/>
          <p:nvPr/>
        </p:nvCxnSpPr>
        <p:spPr>
          <a:xfrm flipH="1">
            <a:off x="6962775" y="33147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7049E1-24F1-8CEB-1349-B05F94E3757E}"/>
              </a:ext>
            </a:extLst>
          </p:cNvPr>
          <p:cNvCxnSpPr/>
          <p:nvPr/>
        </p:nvCxnSpPr>
        <p:spPr>
          <a:xfrm flipH="1">
            <a:off x="10410825" y="33528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DA0B37-2C6A-B747-6934-60491204AD47}"/>
              </a:ext>
            </a:extLst>
          </p:cNvPr>
          <p:cNvCxnSpPr/>
          <p:nvPr/>
        </p:nvCxnSpPr>
        <p:spPr>
          <a:xfrm flipH="1">
            <a:off x="2162175" y="38100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66649B-CFA5-E73B-94D0-F74E33DB0D1D}"/>
              </a:ext>
            </a:extLst>
          </p:cNvPr>
          <p:cNvCxnSpPr/>
          <p:nvPr/>
        </p:nvCxnSpPr>
        <p:spPr>
          <a:xfrm flipH="1">
            <a:off x="4791075" y="38100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1064FA-A2F9-9803-40A0-368F93EB5C18}"/>
              </a:ext>
            </a:extLst>
          </p:cNvPr>
          <p:cNvCxnSpPr/>
          <p:nvPr/>
        </p:nvCxnSpPr>
        <p:spPr>
          <a:xfrm flipH="1">
            <a:off x="6076950"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F36B386-94B2-ECC2-B2E3-47663725E286}"/>
              </a:ext>
            </a:extLst>
          </p:cNvPr>
          <p:cNvCxnSpPr/>
          <p:nvPr/>
        </p:nvCxnSpPr>
        <p:spPr>
          <a:xfrm flipH="1">
            <a:off x="8686800"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381FF0-5D6D-E5F6-F1C2-CCA49F8DE070}"/>
              </a:ext>
            </a:extLst>
          </p:cNvPr>
          <p:cNvCxnSpPr/>
          <p:nvPr/>
        </p:nvCxnSpPr>
        <p:spPr>
          <a:xfrm flipH="1">
            <a:off x="8772525"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82667">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82667">
                                          <p:cBhvr additive="base">
                                            <p:cTn id="12" dur="750" fill="hold"/>
                                            <p:tgtEl>
                                              <p:spTgt spid="5"/>
                                            </p:tgtEl>
                                            <p:attrNameLst>
                                              <p:attrName>ppt_x</p:attrName>
                                            </p:attrNameLst>
                                          </p:cBhvr>
                                          <p:tavLst>
                                            <p:tav tm="0">
                                              <p:val>
                                                <p:strVal val="#ppt_x"/>
                                              </p:val>
                                            </p:tav>
                                            <p:tav tm="100000">
                                              <p:val>
                                                <p:strVal val="#ppt_x"/>
                                              </p:val>
                                            </p:tav>
                                          </p:tavLst>
                                        </p:anim>
                                        <p:anim calcmode="lin" valueType="num" p14:bounceEnd="82667">
                                          <p:cBhvr additive="base">
                                            <p:cTn id="1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14:presetBounceEnd="82667">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82667">
                                          <p:cBhvr additive="base">
                                            <p:cTn id="35" dur="750" fill="hold"/>
                                            <p:tgtEl>
                                              <p:spTgt spid="14"/>
                                            </p:tgtEl>
                                            <p:attrNameLst>
                                              <p:attrName>ppt_x</p:attrName>
                                            </p:attrNameLst>
                                          </p:cBhvr>
                                          <p:tavLst>
                                            <p:tav tm="0">
                                              <p:val>
                                                <p:strVal val="#ppt_x"/>
                                              </p:val>
                                            </p:tav>
                                            <p:tav tm="100000">
                                              <p:val>
                                                <p:strVal val="#ppt_x"/>
                                              </p:val>
                                            </p:tav>
                                          </p:tavLst>
                                        </p:anim>
                                        <p:anim calcmode="lin" valueType="num" p14:bounceEnd="82667">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par>
                                    <p:cTn id="51" presetID="2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par>
                                    <p:cTn id="54" presetID="22" presetClass="entr" presetSubtype="4"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par>
                                    <p:cTn id="57" presetID="2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par>
                                    <p:cTn id="51" presetID="2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par>
                                    <p:cTn id="54" presetID="22" presetClass="entr" presetSubtype="4"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par>
                                    <p:cTn id="57" presetID="2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8" name="Group 7">
            <a:extLst>
              <a:ext uri="{FF2B5EF4-FFF2-40B4-BE49-F238E27FC236}">
                <a16:creationId xmlns:a16="http://schemas.microsoft.com/office/drawing/2014/main" id="{ECEDB7B3-9E72-17AC-DAB3-259CDA76C690}"/>
              </a:ext>
            </a:extLst>
          </p:cNvPr>
          <p:cNvGrpSpPr/>
          <p:nvPr/>
        </p:nvGrpSpPr>
        <p:grpSpPr>
          <a:xfrm>
            <a:off x="277091" y="1280585"/>
            <a:ext cx="11623964" cy="880726"/>
            <a:chOff x="2743199" y="1696221"/>
            <a:chExt cx="8432554" cy="880726"/>
          </a:xfrm>
          <a:solidFill>
            <a:schemeClr val="accent2">
              <a:lumMod val="20000"/>
              <a:lumOff val="80000"/>
              <a:alpha val="67000"/>
            </a:schemeClr>
          </a:solidFill>
        </p:grpSpPr>
        <p:grpSp>
          <p:nvGrpSpPr>
            <p:cNvPr id="24" name="Group 23">
              <a:extLst>
                <a:ext uri="{FF2B5EF4-FFF2-40B4-BE49-F238E27FC236}">
                  <a16:creationId xmlns:a16="http://schemas.microsoft.com/office/drawing/2014/main" id="{15B9A0F0-B57C-D167-FB1A-389CA5508341}"/>
                </a:ext>
              </a:extLst>
            </p:cNvPr>
            <p:cNvGrpSpPr/>
            <p:nvPr/>
          </p:nvGrpSpPr>
          <p:grpSpPr>
            <a:xfrm>
              <a:off x="2743199" y="1696221"/>
              <a:ext cx="8432554" cy="880726"/>
              <a:chOff x="5753100" y="1905000"/>
              <a:chExt cx="4876464" cy="460318"/>
            </a:xfrm>
            <a:grpFill/>
          </p:grpSpPr>
          <p:sp>
            <p:nvSpPr>
              <p:cNvPr id="26" name="Hexagon 25">
                <a:extLst>
                  <a:ext uri="{FF2B5EF4-FFF2-40B4-BE49-F238E27FC236}">
                    <a16:creationId xmlns:a16="http://schemas.microsoft.com/office/drawing/2014/main" id="{76F6BEEA-12B3-0EF6-7EC8-C003AB45A5BF}"/>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7" name="Rectangle 26">
                <a:extLst>
                  <a:ext uri="{FF2B5EF4-FFF2-40B4-BE49-F238E27FC236}">
                    <a16:creationId xmlns:a16="http://schemas.microsoft.com/office/drawing/2014/main" id="{408A0D9E-6C4A-F837-AA91-754EBE43C3E8}"/>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40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UVF Salome" panose="02000503040000020003" pitchFamily="50" charset="0"/>
                    <a:cs typeface="Times New Roman" panose="02020603050405020304" pitchFamily="18" charset="0"/>
                  </a:rPr>
                  <a:t>Đoạn</a:t>
                </a:r>
                <a:r>
                  <a:rPr lang="en-US" sz="4000" b="1" dirty="0">
                    <a:solidFill>
                      <a:srgbClr val="002060"/>
                    </a:solidFill>
                    <a:latin typeface="UVF Salome" panose="02000503040000020003" pitchFamily="50" charset="0"/>
                    <a:cs typeface="Times New Roman" panose="02020603050405020304" pitchFamily="18" charset="0"/>
                  </a:rPr>
                  <a:t> 1:</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Từ</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Hôm</a:t>
                </a:r>
                <a:r>
                  <a:rPr lang="en-US" sz="4000" dirty="0">
                    <a:solidFill>
                      <a:srgbClr val="002060"/>
                    </a:solidFill>
                    <a:latin typeface="UVF Salome" panose="02000503040000020003" pitchFamily="50" charset="0"/>
                    <a:cs typeface="Times New Roman" panose="02020603050405020304" pitchFamily="18" charset="0"/>
                  </a:rPr>
                  <a:t> nay… </a:t>
                </a:r>
                <a:r>
                  <a:rPr lang="en-US" sz="4000" dirty="0" err="1">
                    <a:solidFill>
                      <a:srgbClr val="002060"/>
                    </a:solidFill>
                    <a:latin typeface="UVF Salome" panose="02000503040000020003" pitchFamily="50" charset="0"/>
                    <a:cs typeface="Times New Roman" panose="02020603050405020304" pitchFamily="18" charset="0"/>
                  </a:rPr>
                  <a:t>lướt</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thướt</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ghi</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điểm</a:t>
                </a:r>
                <a:endParaRPr lang="en-US" sz="4000" dirty="0">
                  <a:solidFill>
                    <a:srgbClr val="002060"/>
                  </a:solidFill>
                  <a:latin typeface="UVF Salome" panose="02000503040000020003" pitchFamily="50" charset="0"/>
                  <a:cs typeface="Times New Roman" panose="02020603050405020304" pitchFamily="18" charset="0"/>
                </a:endParaRPr>
              </a:p>
            </p:txBody>
          </p:sp>
        </p:grpSp>
        <p:sp>
          <p:nvSpPr>
            <p:cNvPr id="25" name="Hexagon 24">
              <a:extLst>
                <a:ext uri="{FF2B5EF4-FFF2-40B4-BE49-F238E27FC236}">
                  <a16:creationId xmlns:a16="http://schemas.microsoft.com/office/drawing/2014/main" id="{14906568-32B5-6B62-4ADA-4F2F1B0973AD}"/>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28" name="Group 27">
            <a:extLst>
              <a:ext uri="{FF2B5EF4-FFF2-40B4-BE49-F238E27FC236}">
                <a16:creationId xmlns:a16="http://schemas.microsoft.com/office/drawing/2014/main" id="{F50B1DC4-48C2-6D66-0656-890C753B5B71}"/>
              </a:ext>
            </a:extLst>
          </p:cNvPr>
          <p:cNvGrpSpPr/>
          <p:nvPr/>
        </p:nvGrpSpPr>
        <p:grpSpPr>
          <a:xfrm>
            <a:off x="255827" y="2337540"/>
            <a:ext cx="11623962" cy="874761"/>
            <a:chOff x="2743201" y="3008357"/>
            <a:chExt cx="8107950" cy="874761"/>
          </a:xfrm>
          <a:solidFill>
            <a:srgbClr val="7DBE57">
              <a:alpha val="67000"/>
            </a:srgbClr>
          </a:solidFill>
        </p:grpSpPr>
        <p:grpSp>
          <p:nvGrpSpPr>
            <p:cNvPr id="29" name="Group 28">
              <a:extLst>
                <a:ext uri="{FF2B5EF4-FFF2-40B4-BE49-F238E27FC236}">
                  <a16:creationId xmlns:a16="http://schemas.microsoft.com/office/drawing/2014/main" id="{63B55C68-A4D6-C33F-A110-987DCC5F72E1}"/>
                </a:ext>
              </a:extLst>
            </p:cNvPr>
            <p:cNvGrpSpPr/>
            <p:nvPr/>
          </p:nvGrpSpPr>
          <p:grpSpPr>
            <a:xfrm>
              <a:off x="2743201" y="3008357"/>
              <a:ext cx="8107950" cy="874761"/>
              <a:chOff x="5753100" y="1905000"/>
              <a:chExt cx="4688748" cy="457201"/>
            </a:xfrm>
            <a:grpFill/>
          </p:grpSpPr>
          <p:sp>
            <p:nvSpPr>
              <p:cNvPr id="31" name="Hexagon 30">
                <a:extLst>
                  <a:ext uri="{FF2B5EF4-FFF2-40B4-BE49-F238E27FC236}">
                    <a16:creationId xmlns:a16="http://schemas.microsoft.com/office/drawing/2014/main" id="{923B4F2B-E1B0-CF22-1DC7-FDDD7DA069B0}"/>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2" name="Rectangle 31">
                <a:extLst>
                  <a:ext uri="{FF2B5EF4-FFF2-40B4-BE49-F238E27FC236}">
                    <a16:creationId xmlns:a16="http://schemas.microsoft.com/office/drawing/2014/main" id="{1D5398E2-DC6F-3546-6A12-1929CFC597CA}"/>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Đoạn</a:t>
                </a:r>
                <a:r>
                  <a:rPr lang="en-US" sz="4000" b="1" dirty="0">
                    <a:solidFill>
                      <a:srgbClr val="002060"/>
                    </a:solidFill>
                    <a:latin typeface="Calibri" panose="020F0502020204030204" pitchFamily="34" charset="0"/>
                    <a:cs typeface="Calibri" panose="020F0502020204030204" pitchFamily="34" charset="0"/>
                  </a:rPr>
                  <a:t> 2:</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Từ</a:t>
                </a:r>
                <a:r>
                  <a:rPr lang="en-US" sz="4000" dirty="0">
                    <a:solidFill>
                      <a:srgbClr val="002060"/>
                    </a:solidFill>
                    <a:latin typeface="Calibri" panose="020F0502020204030204" pitchFamily="34" charset="0"/>
                    <a:cs typeface="Calibri" panose="020F0502020204030204" pitchFamily="34" charset="0"/>
                  </a:rPr>
                  <a:t> Sau </a:t>
                </a:r>
                <a:r>
                  <a:rPr lang="en-US" sz="4000" dirty="0" err="1">
                    <a:solidFill>
                      <a:srgbClr val="002060"/>
                    </a:solidFill>
                    <a:latin typeface="Calibri" panose="020F0502020204030204" pitchFamily="34" charset="0"/>
                    <a:cs typeface="Calibri" panose="020F0502020204030204" pitchFamily="34" charset="0"/>
                  </a:rPr>
                  <a:t>ve</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sầu</a:t>
                </a:r>
                <a:r>
                  <a:rPr lang="en-US" sz="4000" dirty="0">
                    <a:solidFill>
                      <a:srgbClr val="002060"/>
                    </a:solidFill>
                    <a:latin typeface="Calibri" panose="020F0502020204030204" pitchFamily="34" charset="0"/>
                    <a:cs typeface="Calibri" panose="020F0502020204030204" pitchFamily="34" charset="0"/>
                  </a:rPr>
                  <a:t>… </a:t>
                </a:r>
                <a:r>
                  <a:rPr kumimoji="0" lang="vi-VN"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Cục – cục!...</a:t>
                </a:r>
                <a:endParaRPr lang="en-US" sz="4000" dirty="0">
                  <a:solidFill>
                    <a:srgbClr val="002060"/>
                  </a:solidFill>
                  <a:latin typeface="Calibri" panose="020F0502020204030204" pitchFamily="34" charset="0"/>
                  <a:cs typeface="Calibri" panose="020F0502020204030204" pitchFamily="34" charset="0"/>
                </a:endParaRPr>
              </a:p>
            </p:txBody>
          </p:sp>
        </p:grpSp>
        <p:sp>
          <p:nvSpPr>
            <p:cNvPr id="30" name="Hexagon 29">
              <a:extLst>
                <a:ext uri="{FF2B5EF4-FFF2-40B4-BE49-F238E27FC236}">
                  <a16:creationId xmlns:a16="http://schemas.microsoft.com/office/drawing/2014/main" id="{40B817C6-71C8-4673-51EB-E6E7CDF4225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33" name="Group 32">
            <a:extLst>
              <a:ext uri="{FF2B5EF4-FFF2-40B4-BE49-F238E27FC236}">
                <a16:creationId xmlns:a16="http://schemas.microsoft.com/office/drawing/2014/main" id="{8312FB35-3F66-FC56-1FEC-06EB70375BD3}"/>
              </a:ext>
            </a:extLst>
          </p:cNvPr>
          <p:cNvGrpSpPr/>
          <p:nvPr/>
        </p:nvGrpSpPr>
        <p:grpSpPr>
          <a:xfrm>
            <a:off x="230374" y="3529175"/>
            <a:ext cx="11649415" cy="874762"/>
            <a:chOff x="2725447" y="4199992"/>
            <a:chExt cx="7947811" cy="874762"/>
          </a:xfrm>
          <a:solidFill>
            <a:srgbClr val="7DBE57">
              <a:alpha val="67000"/>
            </a:srgbClr>
          </a:solidFill>
        </p:grpSpPr>
        <p:grpSp>
          <p:nvGrpSpPr>
            <p:cNvPr id="34" name="Group 33">
              <a:extLst>
                <a:ext uri="{FF2B5EF4-FFF2-40B4-BE49-F238E27FC236}">
                  <a16:creationId xmlns:a16="http://schemas.microsoft.com/office/drawing/2014/main" id="{04F374A1-0BDB-BDE4-1C99-FE60B7946FC3}"/>
                </a:ext>
              </a:extLst>
            </p:cNvPr>
            <p:cNvGrpSpPr/>
            <p:nvPr/>
          </p:nvGrpSpPr>
          <p:grpSpPr>
            <a:xfrm>
              <a:off x="2725447" y="4199992"/>
              <a:ext cx="7947811" cy="874762"/>
              <a:chOff x="5742834" y="1909700"/>
              <a:chExt cx="4596141" cy="457201"/>
            </a:xfrm>
            <a:grpFill/>
          </p:grpSpPr>
          <p:sp>
            <p:nvSpPr>
              <p:cNvPr id="36" name="Hexagon 35">
                <a:extLst>
                  <a:ext uri="{FF2B5EF4-FFF2-40B4-BE49-F238E27FC236}">
                    <a16:creationId xmlns:a16="http://schemas.microsoft.com/office/drawing/2014/main" id="{20EAF4E2-6719-1C7F-A075-01F91FEE4D4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7" name="Rectangle 36">
                <a:extLst>
                  <a:ext uri="{FF2B5EF4-FFF2-40B4-BE49-F238E27FC236}">
                    <a16:creationId xmlns:a16="http://schemas.microsoft.com/office/drawing/2014/main" id="{094CBA13-8FCF-58AF-160C-BCF4D726D5DC}"/>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UVF Salome" panose="02000503040000020003" pitchFamily="50" charset="0"/>
                    <a:cs typeface="Times New Roman" panose="02020603050405020304" pitchFamily="18" charset="0"/>
                  </a:rPr>
                  <a:t>Đoạn</a:t>
                </a:r>
                <a:r>
                  <a:rPr lang="en-US" sz="4000" b="1" dirty="0">
                    <a:solidFill>
                      <a:srgbClr val="002060"/>
                    </a:solidFill>
                    <a:latin typeface="UVF Salome" panose="02000503040000020003" pitchFamily="50" charset="0"/>
                    <a:cs typeface="Times New Roman" panose="02020603050405020304" pitchFamily="18" charset="0"/>
                  </a:rPr>
                  <a:t> 3:</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Từ</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Đến</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lượt</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dế</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mèn</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nhòa</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đi</a:t>
                </a:r>
                <a:endParaRPr lang="en-US" sz="4000" dirty="0">
                  <a:solidFill>
                    <a:srgbClr val="002060"/>
                  </a:solidFill>
                  <a:latin typeface="UVF Salome" panose="02000503040000020003" pitchFamily="50" charset="0"/>
                  <a:cs typeface="Times New Roman" panose="02020603050405020304" pitchFamily="18" charset="0"/>
                </a:endParaRPr>
              </a:p>
            </p:txBody>
          </p:sp>
        </p:grpSp>
        <p:sp>
          <p:nvSpPr>
            <p:cNvPr id="35" name="Hexagon 34">
              <a:extLst>
                <a:ext uri="{FF2B5EF4-FFF2-40B4-BE49-F238E27FC236}">
                  <a16:creationId xmlns:a16="http://schemas.microsoft.com/office/drawing/2014/main" id="{CA36CB9B-78BD-A7BF-ED06-7EABF103CB9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39" name="Group 38">
            <a:extLst>
              <a:ext uri="{FF2B5EF4-FFF2-40B4-BE49-F238E27FC236}">
                <a16:creationId xmlns:a16="http://schemas.microsoft.com/office/drawing/2014/main" id="{D693BA01-6B56-59A9-6263-B550F734D7C3}"/>
              </a:ext>
            </a:extLst>
          </p:cNvPr>
          <p:cNvGrpSpPr/>
          <p:nvPr/>
        </p:nvGrpSpPr>
        <p:grpSpPr>
          <a:xfrm>
            <a:off x="262271" y="4613696"/>
            <a:ext cx="11649415" cy="874762"/>
            <a:chOff x="2725447" y="4199992"/>
            <a:chExt cx="7947811" cy="874762"/>
          </a:xfrm>
          <a:solidFill>
            <a:srgbClr val="7DBE57">
              <a:alpha val="67000"/>
            </a:srgbClr>
          </a:solidFill>
        </p:grpSpPr>
        <p:grpSp>
          <p:nvGrpSpPr>
            <p:cNvPr id="40" name="Group 39">
              <a:extLst>
                <a:ext uri="{FF2B5EF4-FFF2-40B4-BE49-F238E27FC236}">
                  <a16:creationId xmlns:a16="http://schemas.microsoft.com/office/drawing/2014/main" id="{531EEAB8-06EC-52DC-3593-3F39CE3BBFAD}"/>
                </a:ext>
              </a:extLst>
            </p:cNvPr>
            <p:cNvGrpSpPr/>
            <p:nvPr/>
          </p:nvGrpSpPr>
          <p:grpSpPr>
            <a:xfrm>
              <a:off x="2725447" y="4199992"/>
              <a:ext cx="7947811" cy="874762"/>
              <a:chOff x="5742834" y="1909700"/>
              <a:chExt cx="4596141" cy="457201"/>
            </a:xfrm>
            <a:grpFill/>
          </p:grpSpPr>
          <p:sp>
            <p:nvSpPr>
              <p:cNvPr id="42" name="Hexagon 41">
                <a:extLst>
                  <a:ext uri="{FF2B5EF4-FFF2-40B4-BE49-F238E27FC236}">
                    <a16:creationId xmlns:a16="http://schemas.microsoft.com/office/drawing/2014/main" id="{2173E91C-A5F9-6E44-0A48-63C6B5BA08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43" name="Rectangle 42">
                <a:extLst>
                  <a:ext uri="{FF2B5EF4-FFF2-40B4-BE49-F238E27FC236}">
                    <a16:creationId xmlns:a16="http://schemas.microsoft.com/office/drawing/2014/main" id="{0D5ACD56-B7D7-8FF1-6C6B-AA5527760CE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UVF Salome" panose="02000503040000020003" pitchFamily="50" charset="0"/>
                    <a:cs typeface="Times New Roman" panose="02020603050405020304" pitchFamily="18" charset="0"/>
                  </a:rPr>
                  <a:t>Đoạn</a:t>
                </a:r>
                <a:r>
                  <a:rPr lang="en-US" sz="4000" b="1" dirty="0">
                    <a:solidFill>
                      <a:srgbClr val="002060"/>
                    </a:solidFill>
                    <a:latin typeface="UVF Salome" panose="02000503040000020003" pitchFamily="50" charset="0"/>
                    <a:cs typeface="Times New Roman" panose="02020603050405020304" pitchFamily="18" charset="0"/>
                  </a:rPr>
                  <a:t> 4:</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Từ</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Trong</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tà</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áo</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hoa</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mắt</a:t>
                </a:r>
                <a:r>
                  <a:rPr lang="en-US" sz="4000" dirty="0">
                    <a:solidFill>
                      <a:srgbClr val="002060"/>
                    </a:solidFill>
                    <a:latin typeface="UVF Salome" panose="02000503040000020003" pitchFamily="50" charset="0"/>
                    <a:cs typeface="Times New Roman" panose="02020603050405020304" pitchFamily="18" charset="0"/>
                  </a:rPr>
                  <a:t>…</a:t>
                </a:r>
              </a:p>
            </p:txBody>
          </p:sp>
        </p:grpSp>
        <p:sp>
          <p:nvSpPr>
            <p:cNvPr id="41" name="Hexagon 40">
              <a:extLst>
                <a:ext uri="{FF2B5EF4-FFF2-40B4-BE49-F238E27FC236}">
                  <a16:creationId xmlns:a16="http://schemas.microsoft.com/office/drawing/2014/main" id="{1430692C-17C6-4C4B-5B41-D3F9F33048A4}"/>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44" name="Group 43">
            <a:extLst>
              <a:ext uri="{FF2B5EF4-FFF2-40B4-BE49-F238E27FC236}">
                <a16:creationId xmlns:a16="http://schemas.microsoft.com/office/drawing/2014/main" id="{841FAD7A-74FE-E9EC-0BA4-6F800ECCA93C}"/>
              </a:ext>
            </a:extLst>
          </p:cNvPr>
          <p:cNvGrpSpPr/>
          <p:nvPr/>
        </p:nvGrpSpPr>
        <p:grpSpPr>
          <a:xfrm>
            <a:off x="262271" y="5719482"/>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1ED172B6-BE14-0EB9-DA9D-C0E45D7D4AED}"/>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BAE4B5BA-477C-BDCD-AFBC-E627684E59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48" name="Rectangle 47">
                <a:extLst>
                  <a:ext uri="{FF2B5EF4-FFF2-40B4-BE49-F238E27FC236}">
                    <a16:creationId xmlns:a16="http://schemas.microsoft.com/office/drawing/2014/main" id="{5313B837-4E11-DF98-FC62-5A2BD0321BBD}"/>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UVF Salome" panose="02000503040000020003" pitchFamily="50" charset="0"/>
                    <a:cs typeface="Times New Roman" panose="02020603050405020304" pitchFamily="18" charset="0"/>
                  </a:rPr>
                  <a:t>Đoạn</a:t>
                </a:r>
                <a:r>
                  <a:rPr lang="en-US" sz="4000" b="1" dirty="0">
                    <a:solidFill>
                      <a:srgbClr val="002060"/>
                    </a:solidFill>
                    <a:latin typeface="UVF Salome" panose="02000503040000020003" pitchFamily="50" charset="0"/>
                    <a:cs typeface="Times New Roman" panose="02020603050405020304" pitchFamily="18" charset="0"/>
                  </a:rPr>
                  <a:t> 5:</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Còn</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lại</a:t>
                </a:r>
                <a:endParaRPr lang="en-US" sz="4000" dirty="0">
                  <a:solidFill>
                    <a:srgbClr val="002060"/>
                  </a:solidFill>
                  <a:latin typeface="UVF Salome" panose="02000503040000020003" pitchFamily="50" charset="0"/>
                  <a:cs typeface="Times New Roman" panose="02020603050405020304" pitchFamily="18" charset="0"/>
                </a:endParaRPr>
              </a:p>
            </p:txBody>
          </p:sp>
        </p:grpSp>
        <p:sp>
          <p:nvSpPr>
            <p:cNvPr id="46" name="Hexagon 45">
              <a:extLst>
                <a:ext uri="{FF2B5EF4-FFF2-40B4-BE49-F238E27FC236}">
                  <a16:creationId xmlns:a16="http://schemas.microsoft.com/office/drawing/2014/main" id="{EEE10D1D-AF94-45D5-E780-853780C3733E}"/>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49" name="Picture 48">
            <a:extLst>
              <a:ext uri="{FF2B5EF4-FFF2-40B4-BE49-F238E27FC236}">
                <a16:creationId xmlns:a16="http://schemas.microsoft.com/office/drawing/2014/main" id="{A76753F1-ABBA-61B5-5FBA-423C4BFB12E0}"/>
              </a:ext>
            </a:extLst>
          </p:cNvPr>
          <p:cNvPicPr>
            <a:picLocks noChangeAspect="1"/>
          </p:cNvPicPr>
          <p:nvPr/>
        </p:nvPicPr>
        <p:blipFill>
          <a:blip r:embed="rId3"/>
          <a:stretch>
            <a:fillRect/>
          </a:stretch>
        </p:blipFill>
        <p:spPr>
          <a:xfrm>
            <a:off x="2757245" y="-351880"/>
            <a:ext cx="6316003" cy="1926503"/>
          </a:xfrm>
          <a:prstGeom prst="rect">
            <a:avLst/>
          </a:prstGeom>
        </p:spPr>
      </p:pic>
    </p:spTree>
    <p:extLst>
      <p:ext uri="{BB962C8B-B14F-4D97-AF65-F5344CB8AC3E}">
        <p14:creationId xmlns:p14="http://schemas.microsoft.com/office/powerpoint/2010/main" val="1076483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2017469"/>
            </a:xfrm>
            <a:prstGeom prst="rect">
              <a:avLst/>
            </a:prstGeom>
            <a:noFill/>
          </p:spPr>
          <p:txBody>
            <a:bodyPr wrap="square" rtlCol="0">
              <a:spAutoFit/>
            </a:bodyPr>
            <a:lstStyle/>
            <a:p>
              <a:pPr algn="just" defTabSz="1219170">
                <a:buClr>
                  <a:srgbClr val="000000"/>
                </a:buClr>
              </a:pPr>
              <a:r>
                <a:rPr lang="vi-VN" sz="2800" kern="0" dirty="0">
                  <a:solidFill>
                    <a:srgbClr val="000000"/>
                  </a:solidFill>
                  <a:latin typeface="Calibri" panose="020F0502020204030204" pitchFamily="34" charset="0"/>
                  <a:cs typeface="Calibri" panose="020F0502020204030204" pitchFamily="34" charset="0"/>
                  <a:sym typeface="Arial"/>
                </a:rPr>
                <a:t> Hôm nay là ngày thi tốt nghiệp của các học trò thầy giáo vàng anh.</a:t>
              </a:r>
              <a:endParaRPr lang="en-US" sz="2800" kern="0" dirty="0">
                <a:solidFill>
                  <a:srgbClr val="000000"/>
                </a:solidFill>
                <a:latin typeface="Calibri" panose="020F0502020204030204" pitchFamily="34" charset="0"/>
                <a:cs typeface="Calibri" panose="020F0502020204030204" pitchFamily="34" charset="0"/>
                <a:sym typeface="Arial"/>
              </a:endParaRPr>
            </a:p>
            <a:p>
              <a:pPr algn="just" defTabSz="1219170">
                <a:buClr>
                  <a:srgbClr val="000000"/>
                </a:buClr>
              </a:pPr>
              <a:r>
                <a:rPr lang="vi-VN" sz="2800" kern="0" dirty="0">
                  <a:solidFill>
                    <a:srgbClr val="000000"/>
                  </a:solidFill>
                  <a:latin typeface="Calibri" panose="020F0502020204030204" pitchFamily="34" charset="0"/>
                  <a:cs typeface="Calibri" panose="020F0502020204030204" pitchFamily="34" charset="0"/>
                  <a:sym typeface="Arial"/>
                </a:rPr>
                <a:t>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name="TextBox1" r:id="rId1" imgW="4863960" imgH="1079640"/>
        </mc:Choice>
        <mc:Fallback>
          <p:control name="TextBox1" r:id="rId1" imgW="4863960" imgH="1079640">
            <p:pic>
              <p:nvPicPr>
                <p:cNvPr id="4" name="TextBox1">
                  <a:extLst>
                    <a:ext uri="{FF2B5EF4-FFF2-40B4-BE49-F238E27FC236}">
                      <a16:creationId xmlns:a16="http://schemas.microsoft.com/office/drawing/2014/main" id="{2BFF86E5-50CC-31D1-E2D6-1397BB6E6395}"/>
                    </a:ext>
                  </a:extLst>
                </p:cNvPr>
                <p:cNvPicPr>
                  <a:picLocks/>
                </p:cNvPicPr>
                <p:nvPr/>
              </p:nvPicPr>
              <p:blipFill>
                <a:blip r:embed="rId5"/>
                <a:stretch>
                  <a:fillRect/>
                </a:stretch>
              </p:blipFill>
              <p:spPr>
                <a:xfrm>
                  <a:off x="6809836" y="1416924"/>
                  <a:ext cx="4860813" cy="1079411"/>
                </a:xfrm>
                <a:prstGeom prst="rect">
                  <a:avLst/>
                </a:prstGeom>
              </p:spPr>
            </p:pic>
          </p:control>
        </mc:Fallback>
      </mc:AlternateContent>
    </p:controls>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197751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Sau ve sầu, gà trống đĩnh đạc bước lên, kiêu hãnh ngẩng đầu với cái mũ đỏ chói. Gà mở đầu khúc nhạc “Bình minh” bằng tiết tấu nhanh, khỏe, đầy hứng khởi: Tờ-réc…Tờ-re-te-te-te… Phần cuối bản nhạc là niềm mãn nguyện khi thấy mặt trời lên rực rỡ. Tiết tấu trở nên vui nhộn khi gà sử dụng bộ gõ: Cục – cục!... Cục – cục!... Cục – cục!...</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2</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name="TextBox1" r:id="rId1" imgW="4863960" imgH="1079640"/>
        </mc:Choice>
        <mc:Fallback>
          <p:control name="TextBox1" r:id="rId1" imgW="4863960" imgH="1079640">
            <p:pic>
              <p:nvPicPr>
                <p:cNvPr id="4" name="TextBox1">
                  <a:extLst>
                    <a:ext uri="{FF2B5EF4-FFF2-40B4-BE49-F238E27FC236}">
                      <a16:creationId xmlns:a16="http://schemas.microsoft.com/office/drawing/2014/main" id="{56C40F0D-E640-E9C1-55E2-49F428E18011}"/>
                    </a:ext>
                  </a:extLst>
                </p:cNvPr>
                <p:cNvPicPr>
                  <a:picLocks/>
                </p:cNvPicPr>
                <p:nvPr/>
              </p:nvPicPr>
              <p:blipFill>
                <a:blip r:embed="rId5"/>
                <a:stretch>
                  <a:fillRect/>
                </a:stretch>
              </p:blipFill>
              <p:spPr>
                <a:xfrm>
                  <a:off x="6820468" y="1480720"/>
                  <a:ext cx="4860813" cy="1079411"/>
                </a:xfrm>
                <a:prstGeom prst="rect">
                  <a:avLst/>
                </a:prstGeom>
              </p:spPr>
            </p:pic>
          </p:control>
        </mc:Fallback>
      </mc:AlternateContent>
    </p:controls>
    <p:extLst>
      <p:ext uri="{BB962C8B-B14F-4D97-AF65-F5344CB8AC3E}">
        <p14:creationId xmlns:p14="http://schemas.microsoft.com/office/powerpoint/2010/main" val="1194681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028998" cy="3463910"/>
            <a:chOff x="445063" y="2349054"/>
            <a:chExt cx="8472360"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10990" y="2469908"/>
              <a:ext cx="8383348" cy="185767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Đến lượt dế mèn. Dế bước chân ra khỏe khoắn và trang nhã trong chiếc áo nâu bóng. Bản nhạc “Mùa thu” gợi hình ảnh những chiếc lá khô xoay tròn, rơi rơi trong nắng. Tiếng gió xào xạc thầm thì với lá… Đôi mắt thầy vàng anh nhòa đi.</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3</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name="TextBox1" r:id="rId1" imgW="4863960" imgH="1079640"/>
        </mc:Choice>
        <mc:Fallback>
          <p:control name="TextBox1" r:id="rId1" imgW="4863960" imgH="1079640">
            <p:pic>
              <p:nvPicPr>
                <p:cNvPr id="4" name="TextBox1">
                  <a:extLst>
                    <a:ext uri="{FF2B5EF4-FFF2-40B4-BE49-F238E27FC236}">
                      <a16:creationId xmlns:a16="http://schemas.microsoft.com/office/drawing/2014/main" id="{EBBCCD19-E236-4B5A-AB8F-D2A14946EEBE}"/>
                    </a:ext>
                  </a:extLst>
                </p:cNvPr>
                <p:cNvPicPr>
                  <a:picLocks/>
                </p:cNvPicPr>
                <p:nvPr/>
              </p:nvPicPr>
              <p:blipFill>
                <a:blip r:embed="rId5"/>
                <a:stretch>
                  <a:fillRect/>
                </a:stretch>
              </p:blipFill>
              <p:spPr>
                <a:xfrm>
                  <a:off x="6820468" y="1480720"/>
                  <a:ext cx="4860813" cy="1079411"/>
                </a:xfrm>
                <a:prstGeom prst="rect">
                  <a:avLst/>
                </a:prstGeom>
              </p:spPr>
            </p:pic>
          </p:control>
        </mc:Fallback>
      </mc:AlternateContent>
    </p:controls>
    <p:extLst>
      <p:ext uri="{BB962C8B-B14F-4D97-AF65-F5344CB8AC3E}">
        <p14:creationId xmlns:p14="http://schemas.microsoft.com/office/powerpoint/2010/main" val="29148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185767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Trong tà áo dài tha thướt, họa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4</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name="TextBox1" r:id="rId1" imgW="4863960" imgH="1079640"/>
        </mc:Choice>
        <mc:Fallback>
          <p:control name="TextBox1" r:id="rId1" imgW="4863960" imgH="1079640">
            <p:pic>
              <p:nvPicPr>
                <p:cNvPr id="4" name="TextBox1">
                  <a:extLst>
                    <a:ext uri="{FF2B5EF4-FFF2-40B4-BE49-F238E27FC236}">
                      <a16:creationId xmlns:a16="http://schemas.microsoft.com/office/drawing/2014/main" id="{31066B53-C809-4DC9-150C-7ED9DEA08733}"/>
                    </a:ext>
                  </a:extLst>
                </p:cNvPr>
                <p:cNvPicPr>
                  <a:picLocks/>
                </p:cNvPicPr>
                <p:nvPr/>
              </p:nvPicPr>
              <p:blipFill>
                <a:blip r:embed="rId5"/>
                <a:stretch>
                  <a:fillRect/>
                </a:stretch>
              </p:blipFill>
              <p:spPr>
                <a:xfrm>
                  <a:off x="6820468" y="1480720"/>
                  <a:ext cx="4860813" cy="1079411"/>
                </a:xfrm>
                <a:prstGeom prst="rect">
                  <a:avLst/>
                </a:prstGeom>
              </p:spPr>
            </p:pic>
          </p:control>
        </mc:Fallback>
      </mc:AlternateContent>
    </p:controls>
    <p:extLst>
      <p:ext uri="{BB962C8B-B14F-4D97-AF65-F5344CB8AC3E}">
        <p14:creationId xmlns:p14="http://schemas.microsoft.com/office/powerpoint/2010/main" val="1309607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296480" cy="3463910"/>
            <a:chOff x="445063" y="2349054"/>
            <a:chExt cx="8472360"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264558" cy="185767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Thầy vàng ánh đứng dậy, vẻ nghiêm trang. Các học trò im lặng, hồi hộp.</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Thầy rất vui vì sự thành công của các em. Các em đã tạo dựng cho mình một phong cách độc đáo, không ai bắt chước ai. Cảm ơn các em đã cho thầy niềm vui này.</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5</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3"/>
          <a:stretch>
            <a:fillRect/>
          </a:stretch>
        </p:blipFill>
        <p:spPr>
          <a:xfrm>
            <a:off x="1054687" y="-208722"/>
            <a:ext cx="10400677" cy="2036240"/>
          </a:xfrm>
          <a:prstGeom prst="rect">
            <a:avLst/>
          </a:prstGeom>
        </p:spPr>
      </p:pic>
    </p:spTree>
    <p:extLst>
      <p:ext uri="{BB962C8B-B14F-4D97-AF65-F5344CB8AC3E}">
        <p14:creationId xmlns:p14="http://schemas.microsoft.com/office/powerpoint/2010/main" val="145531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3" name="Google Shape;2351;p42">
            <a:extLst>
              <a:ext uri="{FF2B5EF4-FFF2-40B4-BE49-F238E27FC236}">
                <a16:creationId xmlns:a16="http://schemas.microsoft.com/office/drawing/2014/main" id="{6E7416FA-5A18-D011-9A88-CAFEA9125B03}"/>
              </a:ext>
            </a:extLst>
          </p:cNvPr>
          <p:cNvSpPr txBox="1">
            <a:spLocks/>
          </p:cNvSpPr>
          <p:nvPr/>
        </p:nvSpPr>
        <p:spPr>
          <a:xfrm>
            <a:off x="1438276" y="0"/>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34" name="Group 33">
            <a:extLst>
              <a:ext uri="{FF2B5EF4-FFF2-40B4-BE49-F238E27FC236}">
                <a16:creationId xmlns:a16="http://schemas.microsoft.com/office/drawing/2014/main" id="{1B52EF27-4F0D-2C53-9241-111D685771CA}"/>
              </a:ext>
            </a:extLst>
          </p:cNvPr>
          <p:cNvGrpSpPr/>
          <p:nvPr/>
        </p:nvGrpSpPr>
        <p:grpSpPr>
          <a:xfrm>
            <a:off x="5334705" y="1411600"/>
            <a:ext cx="6634712" cy="3169925"/>
            <a:chOff x="2975205" y="1255651"/>
            <a:chExt cx="5432196" cy="3036949"/>
          </a:xfrm>
        </p:grpSpPr>
        <p:sp>
          <p:nvSpPr>
            <p:cNvPr id="35" name="Rectangle: Rounded Corners 34">
              <a:extLst>
                <a:ext uri="{FF2B5EF4-FFF2-40B4-BE49-F238E27FC236}">
                  <a16:creationId xmlns:a16="http://schemas.microsoft.com/office/drawing/2014/main" id="{EB29196C-40F3-4870-8F3B-C64B5E633431}"/>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36" name="Rectangle: Rounded Corners 35">
              <a:extLst>
                <a:ext uri="{FF2B5EF4-FFF2-40B4-BE49-F238E27FC236}">
                  <a16:creationId xmlns:a16="http://schemas.microsoft.com/office/drawing/2014/main" id="{C0D1A08B-7039-6BB0-C4BE-4EE0D68ABE67}"/>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37" name="Picture 36">
              <a:extLst>
                <a:ext uri="{FF2B5EF4-FFF2-40B4-BE49-F238E27FC236}">
                  <a16:creationId xmlns:a16="http://schemas.microsoft.com/office/drawing/2014/main" id="{259D0853-B8EB-5A89-BCB2-4091E6B07C85}"/>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38" name="Picture 37">
              <a:extLst>
                <a:ext uri="{FF2B5EF4-FFF2-40B4-BE49-F238E27FC236}">
                  <a16:creationId xmlns:a16="http://schemas.microsoft.com/office/drawing/2014/main" id="{352CC251-CB66-6062-B65E-3DB755CD9676}"/>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39" name="Picture 38">
              <a:extLst>
                <a:ext uri="{FF2B5EF4-FFF2-40B4-BE49-F238E27FC236}">
                  <a16:creationId xmlns:a16="http://schemas.microsoft.com/office/drawing/2014/main" id="{E7FA2760-6205-960B-A887-D07E718A278F}"/>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40" name="Picture 39" descr="A group of dolls&#10;&#10;Description automatically generated with low confidence">
            <a:extLst>
              <a:ext uri="{FF2B5EF4-FFF2-40B4-BE49-F238E27FC236}">
                <a16:creationId xmlns:a16="http://schemas.microsoft.com/office/drawing/2014/main" id="{7AE5621F-B294-DFC4-D05C-90C2B32D63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80862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66000">
                                          <p:cBhvr additive="base">
                                            <p:cTn id="7"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stationary&#10;&#10;Description automatically generated">
            <a:extLst>
              <a:ext uri="{FF2B5EF4-FFF2-40B4-BE49-F238E27FC236}">
                <a16:creationId xmlns:a16="http://schemas.microsoft.com/office/drawing/2014/main" id="{F66439D8-12DA-0688-A126-DA85FC07B3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046766" y="1590674"/>
            <a:ext cx="4223129" cy="4842783"/>
          </a:xfrm>
          <a:prstGeom prst="rect">
            <a:avLst/>
          </a:prstGeom>
        </p:spPr>
      </p:pic>
      <p:grpSp>
        <p:nvGrpSpPr>
          <p:cNvPr id="36" name="Group 35">
            <a:extLst>
              <a:ext uri="{FF2B5EF4-FFF2-40B4-BE49-F238E27FC236}">
                <a16:creationId xmlns:a16="http://schemas.microsoft.com/office/drawing/2014/main" id="{B81EE1A9-9754-57EC-4ADB-B1F7F53C89E3}"/>
              </a:ext>
            </a:extLst>
          </p:cNvPr>
          <p:cNvGrpSpPr/>
          <p:nvPr/>
        </p:nvGrpSpPr>
        <p:grpSpPr>
          <a:xfrm>
            <a:off x="200520" y="1825213"/>
            <a:ext cx="8200530" cy="3778388"/>
            <a:chOff x="353341" y="1443489"/>
            <a:chExt cx="6150398" cy="2833791"/>
          </a:xfrm>
        </p:grpSpPr>
        <p:grpSp>
          <p:nvGrpSpPr>
            <p:cNvPr id="37" name="Group 36">
              <a:extLst>
                <a:ext uri="{FF2B5EF4-FFF2-40B4-BE49-F238E27FC236}">
                  <a16:creationId xmlns:a16="http://schemas.microsoft.com/office/drawing/2014/main" id="{0EC48CDC-BC0F-D714-48FE-4EDC26CC4C80}"/>
                </a:ext>
              </a:extLst>
            </p:cNvPr>
            <p:cNvGrpSpPr/>
            <p:nvPr/>
          </p:nvGrpSpPr>
          <p:grpSpPr>
            <a:xfrm>
              <a:off x="353341" y="1443489"/>
              <a:ext cx="6150398" cy="2833791"/>
              <a:chOff x="2975204" y="1281370"/>
              <a:chExt cx="6912500" cy="2816973"/>
            </a:xfrm>
          </p:grpSpPr>
          <p:sp>
            <p:nvSpPr>
              <p:cNvPr id="50" name="Rectangle: Rounded Corners 49">
                <a:extLst>
                  <a:ext uri="{FF2B5EF4-FFF2-40B4-BE49-F238E27FC236}">
                    <a16:creationId xmlns:a16="http://schemas.microsoft.com/office/drawing/2014/main" id="{0580EA10-2F70-50C6-A2F6-96AF225D2CAE}"/>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51" name="Rectangle: Rounded Corners 50">
                <a:extLst>
                  <a:ext uri="{FF2B5EF4-FFF2-40B4-BE49-F238E27FC236}">
                    <a16:creationId xmlns:a16="http://schemas.microsoft.com/office/drawing/2014/main" id="{F71A1B8A-7933-B4FD-57CB-134BBC8C8F7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38" name="Group 37">
              <a:extLst>
                <a:ext uri="{FF2B5EF4-FFF2-40B4-BE49-F238E27FC236}">
                  <a16:creationId xmlns:a16="http://schemas.microsoft.com/office/drawing/2014/main" id="{DE019F63-B81C-A377-5341-E1CAF310151F}"/>
                </a:ext>
              </a:extLst>
            </p:cNvPr>
            <p:cNvGrpSpPr/>
            <p:nvPr/>
          </p:nvGrpSpPr>
          <p:grpSpPr>
            <a:xfrm>
              <a:off x="2702638" y="2480959"/>
              <a:ext cx="1558526" cy="498928"/>
              <a:chOff x="2701706" y="2485915"/>
              <a:chExt cx="1558526" cy="498928"/>
            </a:xfrm>
          </p:grpSpPr>
          <p:pic>
            <p:nvPicPr>
              <p:cNvPr id="47" name="Picture 46" descr="Shape, circle&#10;&#10;Description automatically generated">
                <a:extLst>
                  <a:ext uri="{FF2B5EF4-FFF2-40B4-BE49-F238E27FC236}">
                    <a16:creationId xmlns:a16="http://schemas.microsoft.com/office/drawing/2014/main" id="{6D7A110C-5253-2D9F-1ABF-C02DAEA4C5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48" name="Picture 47" descr="Shape, circle&#10;&#10;Description automatically generated">
                <a:extLst>
                  <a:ext uri="{FF2B5EF4-FFF2-40B4-BE49-F238E27FC236}">
                    <a16:creationId xmlns:a16="http://schemas.microsoft.com/office/drawing/2014/main" id="{234E2BB6-22BD-203B-6B86-7F50DCE7CC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49" name="Picture 48" descr="Shape, circle&#10;&#10;Description automatically generated">
                <a:extLst>
                  <a:ext uri="{FF2B5EF4-FFF2-40B4-BE49-F238E27FC236}">
                    <a16:creationId xmlns:a16="http://schemas.microsoft.com/office/drawing/2014/main" id="{FB1AFFDA-9AFB-64DA-779F-47E498868F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39" name="Group 38">
              <a:extLst>
                <a:ext uri="{FF2B5EF4-FFF2-40B4-BE49-F238E27FC236}">
                  <a16:creationId xmlns:a16="http://schemas.microsoft.com/office/drawing/2014/main" id="{4537AF10-97FE-F610-F071-9F6D1B366EB3}"/>
                </a:ext>
              </a:extLst>
            </p:cNvPr>
            <p:cNvGrpSpPr/>
            <p:nvPr/>
          </p:nvGrpSpPr>
          <p:grpSpPr>
            <a:xfrm>
              <a:off x="2948616" y="3022602"/>
              <a:ext cx="1538406" cy="493960"/>
              <a:chOff x="2701706" y="2490884"/>
              <a:chExt cx="1538406" cy="493960"/>
            </a:xfrm>
          </p:grpSpPr>
          <p:pic>
            <p:nvPicPr>
              <p:cNvPr id="44" name="Picture 43" descr="Shape, circle&#10;&#10;Description automatically generated">
                <a:extLst>
                  <a:ext uri="{FF2B5EF4-FFF2-40B4-BE49-F238E27FC236}">
                    <a16:creationId xmlns:a16="http://schemas.microsoft.com/office/drawing/2014/main" id="{D8272ACE-BEBB-69B8-4116-83B0D21727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45" name="Picture 44" descr="Shape, circle&#10;&#10;Description automatically generated">
                <a:extLst>
                  <a:ext uri="{FF2B5EF4-FFF2-40B4-BE49-F238E27FC236}">
                    <a16:creationId xmlns:a16="http://schemas.microsoft.com/office/drawing/2014/main" id="{A89677F9-D5F5-9004-248E-7761211F7C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46" name="Picture 45" descr="Shape, circle&#10;&#10;Description automatically generated">
                <a:extLst>
                  <a:ext uri="{FF2B5EF4-FFF2-40B4-BE49-F238E27FC236}">
                    <a16:creationId xmlns:a16="http://schemas.microsoft.com/office/drawing/2014/main" id="{6D56B851-25B9-D0A2-572D-7058F0B46A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40" name="Group 39">
              <a:extLst>
                <a:ext uri="{FF2B5EF4-FFF2-40B4-BE49-F238E27FC236}">
                  <a16:creationId xmlns:a16="http://schemas.microsoft.com/office/drawing/2014/main" id="{D2CAFE20-8128-23BB-53AA-8BA4AE8C7BDD}"/>
                </a:ext>
              </a:extLst>
            </p:cNvPr>
            <p:cNvGrpSpPr/>
            <p:nvPr/>
          </p:nvGrpSpPr>
          <p:grpSpPr>
            <a:xfrm>
              <a:off x="4955611" y="3606874"/>
              <a:ext cx="1465985" cy="498928"/>
              <a:chOff x="2647569" y="2485915"/>
              <a:chExt cx="1465985" cy="498928"/>
            </a:xfrm>
          </p:grpSpPr>
          <p:pic>
            <p:nvPicPr>
              <p:cNvPr id="41" name="Picture 40" descr="Shape, circle&#10;&#10;Description automatically generated">
                <a:extLst>
                  <a:ext uri="{FF2B5EF4-FFF2-40B4-BE49-F238E27FC236}">
                    <a16:creationId xmlns:a16="http://schemas.microsoft.com/office/drawing/2014/main" id="{36E1FBDD-0C71-10A9-A4AC-71912D3C77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42" name="Picture 41" descr="Shape, circle&#10;&#10;Description automatically generated">
                <a:extLst>
                  <a:ext uri="{FF2B5EF4-FFF2-40B4-BE49-F238E27FC236}">
                    <a16:creationId xmlns:a16="http://schemas.microsoft.com/office/drawing/2014/main" id="{F5D237CE-45D4-4AFD-070E-F38F1FF7E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43" name="Picture 42" descr="Shape, circle&#10;&#10;Description automatically generated">
                <a:extLst>
                  <a:ext uri="{FF2B5EF4-FFF2-40B4-BE49-F238E27FC236}">
                    <a16:creationId xmlns:a16="http://schemas.microsoft.com/office/drawing/2014/main" id="{A33A3640-2D1D-9863-F10C-D4A08E81FD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52" name="Google Shape;2351;p42">
            <a:extLst>
              <a:ext uri="{FF2B5EF4-FFF2-40B4-BE49-F238E27FC236}">
                <a16:creationId xmlns:a16="http://schemas.microsoft.com/office/drawing/2014/main" id="{3C66A92D-597C-2BD6-1841-35E905D0673C}"/>
              </a:ext>
            </a:extLst>
          </p:cNvPr>
          <p:cNvSpPr txBox="1">
            <a:spLocks/>
          </p:cNvSpPr>
          <p:nvPr/>
        </p:nvSpPr>
        <p:spPr>
          <a:xfrm>
            <a:off x="1561183" y="-68952"/>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1593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85333">
                                          <p:cBhvr additive="base">
                                            <p:cTn id="7" dur="750" fill="hold"/>
                                            <p:tgtEl>
                                              <p:spTgt spid="3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750" fill="hold"/>
                                            <p:tgtEl>
                                              <p:spTgt spid="36"/>
                                            </p:tgtEl>
                                            <p:attrNameLst>
                                              <p:attrName>ppt_x</p:attrName>
                                            </p:attrNameLst>
                                          </p:cBhvr>
                                          <p:tavLst>
                                            <p:tav tm="0">
                                              <p:val>
                                                <p:strVal val="#ppt_x"/>
                                              </p:val>
                                            </p:tav>
                                            <p:tav tm="100000">
                                              <p:val>
                                                <p:strVal val="#ppt_x"/>
                                              </p:val>
                                            </p:tav>
                                          </p:tavLst>
                                        </p:anim>
                                        <p:anim calcmode="lin" valueType="num">
                                          <p:cBhvr additive="base">
                                            <p:cTn id="8"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6" name="Group 35">
            <a:extLst>
              <a:ext uri="{FF2B5EF4-FFF2-40B4-BE49-F238E27FC236}">
                <a16:creationId xmlns:a16="http://schemas.microsoft.com/office/drawing/2014/main" id="{51D54D7E-F5FE-9E10-B674-D8CFA3A44211}"/>
              </a:ext>
            </a:extLst>
          </p:cNvPr>
          <p:cNvGrpSpPr/>
          <p:nvPr/>
        </p:nvGrpSpPr>
        <p:grpSpPr>
          <a:xfrm>
            <a:off x="1510748" y="1470515"/>
            <a:ext cx="6688560" cy="2383972"/>
            <a:chOff x="573042" y="930726"/>
            <a:chExt cx="4692921" cy="1787979"/>
          </a:xfrm>
        </p:grpSpPr>
        <p:sp>
          <p:nvSpPr>
            <p:cNvPr id="34" name="Speech Bubble: Rectangle with Corners Rounded 33">
              <a:extLst>
                <a:ext uri="{FF2B5EF4-FFF2-40B4-BE49-F238E27FC236}">
                  <a16:creationId xmlns:a16="http://schemas.microsoft.com/office/drawing/2014/main" id="{ADBF68D5-5631-8290-B14B-DF13336E63B1}"/>
                </a:ext>
              </a:extLst>
            </p:cNvPr>
            <p:cNvSpPr/>
            <p:nvPr/>
          </p:nvSpPr>
          <p:spPr>
            <a:xfrm>
              <a:off x="573042" y="930726"/>
              <a:ext cx="4692921" cy="1787979"/>
            </a:xfrm>
            <a:custGeom>
              <a:avLst/>
              <a:gdLst>
                <a:gd name="connsiteX0" fmla="*/ 0 w 4692921"/>
                <a:gd name="connsiteY0" fmla="*/ 298002 h 1787979"/>
                <a:gd name="connsiteX1" fmla="*/ 298002 w 4692921"/>
                <a:gd name="connsiteY1" fmla="*/ 0 h 1787979"/>
                <a:gd name="connsiteX2" fmla="*/ 2737537 w 4692921"/>
                <a:gd name="connsiteY2" fmla="*/ 0 h 1787979"/>
                <a:gd name="connsiteX3" fmla="*/ 2737537 w 4692921"/>
                <a:gd name="connsiteY3" fmla="*/ 0 h 1787979"/>
                <a:gd name="connsiteX4" fmla="*/ 3910768 w 4692921"/>
                <a:gd name="connsiteY4" fmla="*/ 0 h 1787979"/>
                <a:gd name="connsiteX5" fmla="*/ 4394919 w 4692921"/>
                <a:gd name="connsiteY5" fmla="*/ 0 h 1787979"/>
                <a:gd name="connsiteX6" fmla="*/ 4692921 w 4692921"/>
                <a:gd name="connsiteY6" fmla="*/ 298002 h 1787979"/>
                <a:gd name="connsiteX7" fmla="*/ 4692921 w 4692921"/>
                <a:gd name="connsiteY7" fmla="*/ 1042988 h 1787979"/>
                <a:gd name="connsiteX8" fmla="*/ 4692921 w 4692921"/>
                <a:gd name="connsiteY8" fmla="*/ 1042988 h 1787979"/>
                <a:gd name="connsiteX9" fmla="*/ 4692921 w 4692921"/>
                <a:gd name="connsiteY9" fmla="*/ 1489983 h 1787979"/>
                <a:gd name="connsiteX10" fmla="*/ 4692921 w 4692921"/>
                <a:gd name="connsiteY10" fmla="*/ 1489977 h 1787979"/>
                <a:gd name="connsiteX11" fmla="*/ 4394919 w 4692921"/>
                <a:gd name="connsiteY11" fmla="*/ 1787979 h 1787979"/>
                <a:gd name="connsiteX12" fmla="*/ 3910768 w 4692921"/>
                <a:gd name="connsiteY12" fmla="*/ 1787979 h 1787979"/>
                <a:gd name="connsiteX13" fmla="*/ 4413458 w 4692921"/>
                <a:gd name="connsiteY13" fmla="*/ 2289650 h 1787979"/>
                <a:gd name="connsiteX14" fmla="*/ 2737537 w 4692921"/>
                <a:gd name="connsiteY14" fmla="*/ 1787979 h 1787979"/>
                <a:gd name="connsiteX15" fmla="*/ 298002 w 4692921"/>
                <a:gd name="connsiteY15" fmla="*/ 1787979 h 1787979"/>
                <a:gd name="connsiteX16" fmla="*/ 0 w 4692921"/>
                <a:gd name="connsiteY16" fmla="*/ 1489977 h 1787979"/>
                <a:gd name="connsiteX17" fmla="*/ 0 w 4692921"/>
                <a:gd name="connsiteY17" fmla="*/ 1489983 h 1787979"/>
                <a:gd name="connsiteX18" fmla="*/ 0 w 4692921"/>
                <a:gd name="connsiteY18" fmla="*/ 1042988 h 1787979"/>
                <a:gd name="connsiteX19" fmla="*/ 0 w 4692921"/>
                <a:gd name="connsiteY19" fmla="*/ 1042988 h 1787979"/>
                <a:gd name="connsiteX20" fmla="*/ 0 w 4692921"/>
                <a:gd name="connsiteY20" fmla="*/ 298002 h 178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2921" h="1787979" fill="none" extrusionOk="0">
                  <a:moveTo>
                    <a:pt x="0" y="298002"/>
                  </a:moveTo>
                  <a:cubicBezTo>
                    <a:pt x="6977" y="137196"/>
                    <a:pt x="129242" y="1680"/>
                    <a:pt x="298002" y="0"/>
                  </a:cubicBezTo>
                  <a:cubicBezTo>
                    <a:pt x="849170" y="160942"/>
                    <a:pt x="1711208" y="155406"/>
                    <a:pt x="2737537" y="0"/>
                  </a:cubicBezTo>
                  <a:lnTo>
                    <a:pt x="2737537" y="0"/>
                  </a:lnTo>
                  <a:cubicBezTo>
                    <a:pt x="3071794" y="-37326"/>
                    <a:pt x="3434953" y="-20890"/>
                    <a:pt x="3910768" y="0"/>
                  </a:cubicBezTo>
                  <a:cubicBezTo>
                    <a:pt x="3972688" y="7710"/>
                    <a:pt x="4184059" y="100"/>
                    <a:pt x="4394919" y="0"/>
                  </a:cubicBezTo>
                  <a:cubicBezTo>
                    <a:pt x="4561499" y="3183"/>
                    <a:pt x="4684425" y="134608"/>
                    <a:pt x="4692921" y="298002"/>
                  </a:cubicBezTo>
                  <a:cubicBezTo>
                    <a:pt x="4664472" y="466100"/>
                    <a:pt x="4674080" y="886847"/>
                    <a:pt x="4692921" y="1042988"/>
                  </a:cubicBezTo>
                  <a:lnTo>
                    <a:pt x="4692921" y="1042988"/>
                  </a:lnTo>
                  <a:cubicBezTo>
                    <a:pt x="4732122" y="1240629"/>
                    <a:pt x="4682555" y="1367695"/>
                    <a:pt x="4692921" y="1489983"/>
                  </a:cubicBezTo>
                  <a:lnTo>
                    <a:pt x="4692921" y="1489977"/>
                  </a:lnTo>
                  <a:cubicBezTo>
                    <a:pt x="4688308" y="1648782"/>
                    <a:pt x="4555883" y="1799762"/>
                    <a:pt x="4394919" y="1787979"/>
                  </a:cubicBezTo>
                  <a:cubicBezTo>
                    <a:pt x="4260007" y="1760715"/>
                    <a:pt x="4063402" y="1771100"/>
                    <a:pt x="3910768" y="1787979"/>
                  </a:cubicBezTo>
                  <a:cubicBezTo>
                    <a:pt x="4201290" y="1989812"/>
                    <a:pt x="4156182" y="2095687"/>
                    <a:pt x="4413458" y="2289650"/>
                  </a:cubicBezTo>
                  <a:cubicBezTo>
                    <a:pt x="3672223" y="2229004"/>
                    <a:pt x="3226562" y="1840904"/>
                    <a:pt x="2737537" y="1787979"/>
                  </a:cubicBezTo>
                  <a:cubicBezTo>
                    <a:pt x="1782170" y="1788848"/>
                    <a:pt x="717419" y="1890539"/>
                    <a:pt x="298002" y="1787979"/>
                  </a:cubicBezTo>
                  <a:cubicBezTo>
                    <a:pt x="133198" y="1791086"/>
                    <a:pt x="-8614" y="1663830"/>
                    <a:pt x="0" y="1489977"/>
                  </a:cubicBezTo>
                  <a:lnTo>
                    <a:pt x="0" y="1489983"/>
                  </a:lnTo>
                  <a:cubicBezTo>
                    <a:pt x="26142" y="1282330"/>
                    <a:pt x="-21896" y="1193562"/>
                    <a:pt x="0" y="1042988"/>
                  </a:cubicBezTo>
                  <a:lnTo>
                    <a:pt x="0" y="1042988"/>
                  </a:lnTo>
                  <a:cubicBezTo>
                    <a:pt x="-31073" y="925348"/>
                    <a:pt x="39287" y="577286"/>
                    <a:pt x="0" y="298002"/>
                  </a:cubicBezTo>
                  <a:close/>
                </a:path>
                <a:path w="4692921" h="1787979" stroke="0" extrusionOk="0">
                  <a:moveTo>
                    <a:pt x="0" y="298002"/>
                  </a:moveTo>
                  <a:cubicBezTo>
                    <a:pt x="-10300" y="151033"/>
                    <a:pt x="153459" y="-13552"/>
                    <a:pt x="298002" y="0"/>
                  </a:cubicBezTo>
                  <a:cubicBezTo>
                    <a:pt x="1299177" y="157056"/>
                    <a:pt x="2361788" y="-26874"/>
                    <a:pt x="2737537" y="0"/>
                  </a:cubicBezTo>
                  <a:lnTo>
                    <a:pt x="2737537" y="0"/>
                  </a:lnTo>
                  <a:cubicBezTo>
                    <a:pt x="3288396" y="-76618"/>
                    <a:pt x="3514995" y="-40744"/>
                    <a:pt x="3910768" y="0"/>
                  </a:cubicBezTo>
                  <a:cubicBezTo>
                    <a:pt x="3961308" y="-13676"/>
                    <a:pt x="4306485" y="-41709"/>
                    <a:pt x="4394919" y="0"/>
                  </a:cubicBezTo>
                  <a:cubicBezTo>
                    <a:pt x="4558232" y="-2991"/>
                    <a:pt x="4709133" y="120853"/>
                    <a:pt x="4692921" y="298002"/>
                  </a:cubicBezTo>
                  <a:cubicBezTo>
                    <a:pt x="4661821" y="545187"/>
                    <a:pt x="4753252" y="895996"/>
                    <a:pt x="4692921" y="1042988"/>
                  </a:cubicBezTo>
                  <a:lnTo>
                    <a:pt x="4692921" y="1042988"/>
                  </a:lnTo>
                  <a:cubicBezTo>
                    <a:pt x="4675969" y="1088211"/>
                    <a:pt x="4665336" y="1414701"/>
                    <a:pt x="4692921" y="1489983"/>
                  </a:cubicBezTo>
                  <a:lnTo>
                    <a:pt x="4692921" y="1489977"/>
                  </a:lnTo>
                  <a:cubicBezTo>
                    <a:pt x="4717366" y="1651893"/>
                    <a:pt x="4538272" y="1794129"/>
                    <a:pt x="4394919" y="1787979"/>
                  </a:cubicBezTo>
                  <a:cubicBezTo>
                    <a:pt x="4344266" y="1750581"/>
                    <a:pt x="4122099" y="1788512"/>
                    <a:pt x="3910768" y="1787979"/>
                  </a:cubicBezTo>
                  <a:cubicBezTo>
                    <a:pt x="4155185" y="1944914"/>
                    <a:pt x="4313287" y="2186461"/>
                    <a:pt x="4413458" y="2289650"/>
                  </a:cubicBezTo>
                  <a:cubicBezTo>
                    <a:pt x="3662065" y="2185877"/>
                    <a:pt x="3283405" y="1882326"/>
                    <a:pt x="2737537" y="1787979"/>
                  </a:cubicBezTo>
                  <a:cubicBezTo>
                    <a:pt x="1781778" y="1764372"/>
                    <a:pt x="1234731" y="1927334"/>
                    <a:pt x="298002" y="1787979"/>
                  </a:cubicBezTo>
                  <a:cubicBezTo>
                    <a:pt x="102925" y="1794762"/>
                    <a:pt x="12834" y="1644527"/>
                    <a:pt x="0" y="1489977"/>
                  </a:cubicBezTo>
                  <a:lnTo>
                    <a:pt x="0" y="1489983"/>
                  </a:lnTo>
                  <a:cubicBezTo>
                    <a:pt x="-14847" y="1366476"/>
                    <a:pt x="-21331" y="1106526"/>
                    <a:pt x="0" y="1042988"/>
                  </a:cubicBezTo>
                  <a:lnTo>
                    <a:pt x="0" y="1042988"/>
                  </a:lnTo>
                  <a:cubicBezTo>
                    <a:pt x="-36857" y="868206"/>
                    <a:pt x="31595" y="664666"/>
                    <a:pt x="0" y="298002"/>
                  </a:cubicBezTo>
                  <a:close/>
                </a:path>
              </a:pathLst>
            </a:custGeom>
            <a:solidFill>
              <a:schemeClr val="accent4">
                <a:lumMod val="20000"/>
                <a:lumOff val="80000"/>
              </a:schemeClr>
            </a:solidFill>
            <a:ln w="28575">
              <a:solidFill>
                <a:schemeClr val="accent4">
                  <a:lumMod val="75000"/>
                </a:schemeClr>
              </a:solidFill>
              <a:prstDash val="dash"/>
              <a:extLst>
                <a:ext uri="{C807C97D-BFC1-408E-A445-0C87EB9F89A2}">
                  <ask:lineSketchStyleProps xmlns:ask="http://schemas.microsoft.com/office/drawing/2018/sketchyshapes" sd="2842418190">
                    <a:prstGeom prst="wedgeRoundRectCallout">
                      <a:avLst>
                        <a:gd name="adj1" fmla="val 44045"/>
                        <a:gd name="adj2" fmla="val 7805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5" name="TextBox 34">
              <a:extLst>
                <a:ext uri="{FF2B5EF4-FFF2-40B4-BE49-F238E27FC236}">
                  <a16:creationId xmlns:a16="http://schemas.microsoft.com/office/drawing/2014/main" id="{66A37487-94D5-BCE2-5FBC-4390E69E8674}"/>
                </a:ext>
              </a:extLst>
            </p:cNvPr>
            <p:cNvSpPr txBox="1"/>
            <p:nvPr/>
          </p:nvSpPr>
          <p:spPr>
            <a:xfrm>
              <a:off x="679177" y="1039885"/>
              <a:ext cx="4480649" cy="1592744"/>
            </a:xfrm>
            <a:prstGeom prst="rect">
              <a:avLst/>
            </a:prstGeom>
            <a:noFill/>
          </p:spPr>
          <p:txBody>
            <a:bodyPr wrap="square" rtlCol="0">
              <a:spAutoFit/>
            </a:bodyPr>
            <a:lstStyle/>
            <a:p>
              <a:pPr algn="just" defTabSz="1219170">
                <a:buClr>
                  <a:srgbClr val="000000"/>
                </a:buClr>
              </a:pPr>
              <a:r>
                <a:rPr lang="en-US" sz="4400" kern="0" dirty="0" err="1">
                  <a:solidFill>
                    <a:srgbClr val="000000"/>
                  </a:solidFill>
                  <a:latin typeface="Calibri" panose="020F0502020204030204" pitchFamily="34" charset="0"/>
                  <a:cs typeface="Calibri" panose="020F0502020204030204" pitchFamily="34" charset="0"/>
                  <a:sym typeface="Arial"/>
                </a:rPr>
                <a:t>Trong</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bài</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đọc</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b="1" i="1" kern="0" dirty="0">
                  <a:solidFill>
                    <a:srgbClr val="000000"/>
                  </a:solidFill>
                  <a:latin typeface="Calibri" panose="020F0502020204030204" pitchFamily="34" charset="0"/>
                  <a:cs typeface="Calibri" panose="020F0502020204030204" pitchFamily="34" charset="0"/>
                  <a:sym typeface="Arial"/>
                </a:rPr>
                <a:t>“</a:t>
              </a:r>
              <a:r>
                <a:rPr lang="en-US" sz="4400" b="1" i="1" kern="0" dirty="0" err="1">
                  <a:solidFill>
                    <a:srgbClr val="000000"/>
                  </a:solidFill>
                  <a:latin typeface="Calibri" panose="020F0502020204030204" pitchFamily="34" charset="0"/>
                  <a:cs typeface="Calibri" panose="020F0502020204030204" pitchFamily="34" charset="0"/>
                  <a:sym typeface="Arial"/>
                </a:rPr>
                <a:t>Thi</a:t>
              </a:r>
              <a:r>
                <a:rPr lang="en-US" sz="4400" b="1" i="1" kern="0" dirty="0">
                  <a:solidFill>
                    <a:srgbClr val="000000"/>
                  </a:solidFill>
                  <a:latin typeface="Calibri" panose="020F0502020204030204" pitchFamily="34" charset="0"/>
                  <a:cs typeface="Calibri" panose="020F0502020204030204" pitchFamily="34" charset="0"/>
                  <a:sym typeface="Arial"/>
                </a:rPr>
                <a:t> </a:t>
              </a:r>
              <a:r>
                <a:rPr lang="en-US" sz="4400" b="1" i="1" kern="0" dirty="0" err="1">
                  <a:solidFill>
                    <a:srgbClr val="000000"/>
                  </a:solidFill>
                  <a:latin typeface="Calibri" panose="020F0502020204030204" pitchFamily="34" charset="0"/>
                  <a:cs typeface="Calibri" panose="020F0502020204030204" pitchFamily="34" charset="0"/>
                  <a:sym typeface="Arial"/>
                </a:rPr>
                <a:t>nhạc</a:t>
              </a:r>
              <a:r>
                <a:rPr lang="en-US" sz="4400" b="1" i="1" kern="0" dirty="0">
                  <a:solidFill>
                    <a:srgbClr val="000000"/>
                  </a:solidFill>
                  <a:latin typeface="Calibri" panose="020F0502020204030204" pitchFamily="34" charset="0"/>
                  <a:cs typeface="Calibri" panose="020F0502020204030204" pitchFamily="34" charset="0"/>
                  <a:sym typeface="Arial"/>
                </a:rPr>
                <a:t>”</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có</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từ</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nào</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em</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chưa</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hiểu</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nghĩa</a:t>
              </a:r>
              <a:r>
                <a:rPr lang="en-US" sz="4400" kern="0" dirty="0">
                  <a:solidFill>
                    <a:srgbClr val="000000"/>
                  </a:solidFill>
                  <a:latin typeface="Calibri" panose="020F0502020204030204" pitchFamily="34" charset="0"/>
                  <a:cs typeface="Calibri" panose="020F0502020204030204" pitchFamily="34" charset="0"/>
                  <a:sym typeface="Arial"/>
                </a:rPr>
                <a:t>?</a:t>
              </a:r>
              <a:endParaRPr lang="vi-VN" sz="4400" kern="0" dirty="0">
                <a:solidFill>
                  <a:srgbClr val="000000"/>
                </a:solidFill>
                <a:latin typeface="Calibri" panose="020F0502020204030204" pitchFamily="34" charset="0"/>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A19996BD-96F9-0D48-45A7-E99B465E53CE}"/>
              </a:ext>
            </a:extLst>
          </p:cNvPr>
          <p:cNvPicPr>
            <a:picLocks noChangeAspect="1"/>
          </p:cNvPicPr>
          <p:nvPr/>
        </p:nvPicPr>
        <p:blipFill>
          <a:blip r:embed="rId4"/>
          <a:stretch>
            <a:fillRect/>
          </a:stretch>
        </p:blipFill>
        <p:spPr>
          <a:xfrm>
            <a:off x="7583554" y="2846054"/>
            <a:ext cx="3220280" cy="4011946"/>
          </a:xfrm>
          <a:prstGeom prst="rect">
            <a:avLst/>
          </a:prstGeom>
        </p:spPr>
      </p:pic>
      <p:pic>
        <p:nvPicPr>
          <p:cNvPr id="5" name="Picture 4">
            <a:extLst>
              <a:ext uri="{FF2B5EF4-FFF2-40B4-BE49-F238E27FC236}">
                <a16:creationId xmlns:a16="http://schemas.microsoft.com/office/drawing/2014/main" id="{7335A84D-884A-C8DC-5A80-32271F974AEF}"/>
              </a:ext>
            </a:extLst>
          </p:cNvPr>
          <p:cNvPicPr>
            <a:picLocks noChangeAspect="1"/>
          </p:cNvPicPr>
          <p:nvPr/>
        </p:nvPicPr>
        <p:blipFill>
          <a:blip r:embed="rId5"/>
          <a:stretch>
            <a:fillRect/>
          </a:stretch>
        </p:blipFill>
        <p:spPr>
          <a:xfrm>
            <a:off x="719804" y="0"/>
            <a:ext cx="10394581" cy="15363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75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ppt_x"/>
                                              </p:val>
                                            </p:tav>
                                            <p:tav tm="100000">
                                              <p:val>
                                                <p:strVal val="#ppt_x"/>
                                              </p:val>
                                            </p:tav>
                                          </p:tavLst>
                                        </p:anim>
                                        <p:anim calcmode="lin" valueType="num">
                                          <p:cBhvr additive="base">
                                            <p:cTn id="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75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8"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48" name="Google Shape;648;p46"/>
          <p:cNvSpPr/>
          <p:nvPr/>
        </p:nvSpPr>
        <p:spPr>
          <a:xfrm>
            <a:off x="222177" y="115854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vi-VN" sz="4267" kern="0" dirty="0">
                <a:solidFill>
                  <a:srgbClr val="000000"/>
                </a:solidFill>
                <a:latin typeface="iCiel Crocante" panose="02000000000000000000" pitchFamily="50" charset="0"/>
                <a:cs typeface="Arial"/>
                <a:sym typeface="Arial"/>
              </a:rPr>
              <a:t>01</a:t>
            </a:r>
            <a:endParaRPr sz="4267" kern="0" dirty="0">
              <a:solidFill>
                <a:srgbClr val="000000"/>
              </a:solidFill>
              <a:latin typeface="iCiel Crocante" panose="02000000000000000000" pitchFamily="50" charset="0"/>
              <a:cs typeface="Arial"/>
              <a:sym typeface="Arial"/>
            </a:endParaRPr>
          </a:p>
        </p:txBody>
      </p:sp>
      <p:sp>
        <p:nvSpPr>
          <p:cNvPr id="21" name="Google Shape;259;p33">
            <a:extLst>
              <a:ext uri="{FF2B5EF4-FFF2-40B4-BE49-F238E27FC236}">
                <a16:creationId xmlns:a16="http://schemas.microsoft.com/office/drawing/2014/main" id="{E03015F8-638D-25BB-6850-10D40688F2BA}"/>
              </a:ext>
            </a:extLst>
          </p:cNvPr>
          <p:cNvSpPr txBox="1">
            <a:spLocks noGrp="1"/>
          </p:cNvSpPr>
          <p:nvPr>
            <p:ph type="subTitle" idx="1"/>
          </p:nvPr>
        </p:nvSpPr>
        <p:spPr>
          <a:xfrm>
            <a:off x="1161898" y="1021666"/>
            <a:ext cx="10807927" cy="1912529"/>
          </a:xfrm>
          <a:prstGeom prst="rect">
            <a:avLst/>
          </a:prstGeom>
        </p:spPr>
        <p:txBody>
          <a:bodyPr spcFirstLastPara="1" wrap="square" lIns="121900" tIns="121900" rIns="121900" bIns="121900" anchor="ctr" anchorCtr="0">
            <a:noAutofit/>
          </a:bodyPr>
          <a:lstStyle/>
          <a:p>
            <a:pPr marL="0" indent="0" algn="just"/>
            <a:r>
              <a:rPr lang="en-US" sz="3467" b="1" dirty="0" err="1">
                <a:solidFill>
                  <a:schemeClr val="bg1"/>
                </a:solidFill>
                <a:latin typeface="Calibri" panose="020F0502020204030204" pitchFamily="34" charset="0"/>
                <a:cs typeface="Calibri" panose="020F0502020204030204" pitchFamily="34" charset="0"/>
              </a:rPr>
              <a:t>Đọc</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đúng</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từ</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ngữ</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câu</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đoạn</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và</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toàn</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bộ</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câu</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chuyện</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Thi</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nhạc</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Biết</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đọc</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diễn</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cảm</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phù</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hợp</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với</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lời</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miêu</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tả</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từng</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tiết</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mục</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của</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mỗi</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nhân</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vật</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trong</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câu</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chuyện</a:t>
            </a:r>
            <a:r>
              <a:rPr lang="en-US" sz="3467" b="1" dirty="0">
                <a:solidFill>
                  <a:schemeClr val="bg1"/>
                </a:solidFill>
                <a:latin typeface="Calibri" panose="020F0502020204030204" pitchFamily="34" charset="0"/>
                <a:cs typeface="Calibri" panose="020F0502020204030204" pitchFamily="34" charset="0"/>
              </a:rPr>
              <a:t>.</a:t>
            </a:r>
            <a:endParaRPr sz="3467" b="1" dirty="0">
              <a:latin typeface="Calibri" panose="020F0502020204030204" pitchFamily="34" charset="0"/>
              <a:cs typeface="Calibri" panose="020F0502020204030204" pitchFamily="34" charset="0"/>
            </a:endParaRPr>
          </a:p>
        </p:txBody>
      </p:sp>
      <p:sp>
        <p:nvSpPr>
          <p:cNvPr id="24" name="Google Shape;259;p33">
            <a:extLst>
              <a:ext uri="{FF2B5EF4-FFF2-40B4-BE49-F238E27FC236}">
                <a16:creationId xmlns:a16="http://schemas.microsoft.com/office/drawing/2014/main" id="{7F8B91B2-52EA-0342-2B0C-D476BFE89401}"/>
              </a:ext>
            </a:extLst>
          </p:cNvPr>
          <p:cNvSpPr txBox="1">
            <a:spLocks/>
          </p:cNvSpPr>
          <p:nvPr/>
        </p:nvSpPr>
        <p:spPr>
          <a:xfrm>
            <a:off x="1266673" y="2747131"/>
            <a:ext cx="10807927" cy="19125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1pPr>
            <a:lvl2pPr marL="914400" marR="0" lvl="1"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2pPr>
            <a:lvl3pPr marL="1371600" marR="0" lvl="2"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3pPr>
            <a:lvl4pPr marL="1828800" marR="0" lvl="3"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4pPr>
            <a:lvl5pPr marL="2286000" marR="0" lvl="4"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5pPr>
            <a:lvl6pPr marL="2743200" marR="0" lvl="5"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6pPr>
            <a:lvl7pPr marL="3200400" marR="0" lvl="6"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7pPr>
            <a:lvl8pPr marL="3657600" marR="0" lvl="7"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8pPr>
            <a:lvl9pPr marL="4114800" marR="0" lvl="8"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9pPr>
          </a:lstStyle>
          <a:p>
            <a:pPr marL="0" indent="0" algn="just" defTabSz="1219170">
              <a:buClr>
                <a:srgbClr val="E6FFFD"/>
              </a:buClr>
            </a:pPr>
            <a:r>
              <a:rPr lang="en-US" sz="3467" b="1" kern="0" dirty="0" err="1">
                <a:solidFill>
                  <a:srgbClr val="FFFFFF"/>
                </a:solidFill>
                <a:latin typeface="Calibri" panose="020F0502020204030204" pitchFamily="34" charset="0"/>
                <a:cs typeface="Calibri" panose="020F0502020204030204" pitchFamily="34" charset="0"/>
              </a:rPr>
              <a:t>Nhận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biết</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được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đặc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điểm</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của</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nhân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vật</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thể</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hiện</a:t>
            </a:r>
            <a:r>
              <a:rPr lang="en-US" sz="3467" b="1" kern="0" dirty="0">
                <a:solidFill>
                  <a:srgbClr val="FFFFFF"/>
                </a:solidFill>
                <a:latin typeface="Calibri" panose="020F0502020204030204" pitchFamily="34" charset="0"/>
                <a:cs typeface="Calibri" panose="020F0502020204030204" pitchFamily="34" charset="0"/>
              </a:rPr>
              <a:t> qua </a:t>
            </a:r>
            <a:r>
              <a:rPr lang="en-US" sz="3467" b="1" kern="0" dirty="0" err="1">
                <a:solidFill>
                  <a:srgbClr val="FFFFFF"/>
                </a:solidFill>
                <a:latin typeface="Calibri" panose="020F0502020204030204" pitchFamily="34" charset="0"/>
                <a:cs typeface="Calibri" panose="020F0502020204030204" pitchFamily="34" charset="0"/>
              </a:rPr>
              <a:t>hình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dáng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điệu</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bộ</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hành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động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nhận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biết</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được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cách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liên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tưởng</a:t>
            </a:r>
            <a:r>
              <a:rPr lang="en-US" sz="3467" b="1" kern="0" dirty="0">
                <a:solidFill>
                  <a:srgbClr val="FFFFFF"/>
                </a:solidFill>
                <a:latin typeface="Calibri" panose="020F0502020204030204" pitchFamily="34" charset="0"/>
                <a:cs typeface="Calibri" panose="020F0502020204030204" pitchFamily="34" charset="0"/>
              </a:rPr>
              <a:t>, so </a:t>
            </a:r>
            <a:r>
              <a:rPr lang="en-US" sz="3467" b="1" kern="0" dirty="0" err="1">
                <a:solidFill>
                  <a:srgbClr val="FFFFFF"/>
                </a:solidFill>
                <a:latin typeface="Calibri" panose="020F0502020204030204" pitchFamily="34" charset="0"/>
                <a:cs typeface="Calibri" panose="020F0502020204030204" pitchFamily="34" charset="0"/>
              </a:rPr>
              <a:t>sánh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trong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việc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xây</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dựng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nhân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vật</a:t>
            </a:r>
            <a:r>
              <a:rPr lang="en-US" sz="3467" b="1" kern="0" dirty="0">
                <a:solidFill>
                  <a:srgbClr val="FFFFFF"/>
                </a:solidFill>
                <a:latin typeface="Calibri" panose="020F0502020204030204" pitchFamily="34" charset="0"/>
                <a:cs typeface="Calibri" panose="020F0502020204030204" pitchFamily="34" charset="0"/>
              </a:rPr>
              <a:t>.</a:t>
            </a:r>
            <a:endParaRPr lang="vi-VN" sz="3467" b="1" i="1" kern="0" dirty="0">
              <a:solidFill>
                <a:srgbClr val="002060"/>
              </a:solidFill>
              <a:latin typeface="Calibri" panose="020F0502020204030204" pitchFamily="34" charset="0"/>
              <a:cs typeface="Calibri" panose="020F0502020204030204" pitchFamily="34" charset="0"/>
            </a:endParaRPr>
          </a:p>
        </p:txBody>
      </p:sp>
      <p:sp>
        <p:nvSpPr>
          <p:cNvPr id="25" name="Google Shape;648;p46">
            <a:extLst>
              <a:ext uri="{FF2B5EF4-FFF2-40B4-BE49-F238E27FC236}">
                <a16:creationId xmlns:a16="http://schemas.microsoft.com/office/drawing/2014/main" id="{55E6DA1A-4E74-EFF4-63BB-C9518788B5B2}"/>
              </a:ext>
            </a:extLst>
          </p:cNvPr>
          <p:cNvSpPr/>
          <p:nvPr/>
        </p:nvSpPr>
        <p:spPr>
          <a:xfrm>
            <a:off x="222177" y="2971068"/>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vi-VN" sz="4267" kern="0" dirty="0">
                <a:solidFill>
                  <a:srgbClr val="000000"/>
                </a:solidFill>
                <a:latin typeface="iCiel Crocante" panose="02000000000000000000" pitchFamily="50" charset="0"/>
                <a:cs typeface="Arial"/>
                <a:sym typeface="Arial"/>
              </a:rPr>
              <a:t>02</a:t>
            </a:r>
            <a:endParaRPr sz="4267" kern="0" dirty="0">
              <a:solidFill>
                <a:srgbClr val="000000"/>
              </a:solidFill>
              <a:latin typeface="iCiel Crocante" panose="02000000000000000000" pitchFamily="50" charset="0"/>
              <a:cs typeface="Arial"/>
              <a:sym typeface="Arial"/>
            </a:endParaRPr>
          </a:p>
        </p:txBody>
      </p:sp>
      <p:pic>
        <p:nvPicPr>
          <p:cNvPr id="4" name="Picture 3">
            <a:extLst>
              <a:ext uri="{FF2B5EF4-FFF2-40B4-BE49-F238E27FC236}">
                <a16:creationId xmlns:a16="http://schemas.microsoft.com/office/drawing/2014/main" id="{188E2B65-0BF0-A468-3258-2ED41330287B}"/>
              </a:ext>
            </a:extLst>
          </p:cNvPr>
          <p:cNvPicPr>
            <a:picLocks noChangeAspect="1"/>
          </p:cNvPicPr>
          <p:nvPr/>
        </p:nvPicPr>
        <p:blipFill>
          <a:blip r:embed="rId4"/>
          <a:stretch>
            <a:fillRect/>
          </a:stretch>
        </p:blipFill>
        <p:spPr>
          <a:xfrm>
            <a:off x="1064626" y="-183233"/>
            <a:ext cx="10400677" cy="2036240"/>
          </a:xfrm>
          <a:prstGeom prst="rect">
            <a:avLst/>
          </a:prstGeom>
        </p:spPr>
      </p:pic>
      <p:sp>
        <p:nvSpPr>
          <p:cNvPr id="5" name="Google Shape;259;p33">
            <a:extLst>
              <a:ext uri="{FF2B5EF4-FFF2-40B4-BE49-F238E27FC236}">
                <a16:creationId xmlns:a16="http://schemas.microsoft.com/office/drawing/2014/main" id="{9D217542-1C38-66AB-AD50-723D1AA6FE2A}"/>
              </a:ext>
            </a:extLst>
          </p:cNvPr>
          <p:cNvSpPr txBox="1">
            <a:spLocks/>
          </p:cNvSpPr>
          <p:nvPr/>
        </p:nvSpPr>
        <p:spPr>
          <a:xfrm>
            <a:off x="1171423" y="4547356"/>
            <a:ext cx="10807927" cy="19125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1pPr>
            <a:lvl2pPr marL="914400" marR="0" lvl="1"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2pPr>
            <a:lvl3pPr marL="1371600" marR="0" lvl="2"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3pPr>
            <a:lvl4pPr marL="1828800" marR="0" lvl="3"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4pPr>
            <a:lvl5pPr marL="2286000" marR="0" lvl="4"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5pPr>
            <a:lvl6pPr marL="2743200" marR="0" lvl="5"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6pPr>
            <a:lvl7pPr marL="3200400" marR="0" lvl="6"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7pPr>
            <a:lvl8pPr marL="3657600" marR="0" lvl="7"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8pPr>
            <a:lvl9pPr marL="4114800" marR="0" lvl="8"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9pPr>
          </a:lstStyle>
          <a:p>
            <a:pPr marL="0" indent="0" algn="just" defTabSz="1219170">
              <a:buClr>
                <a:srgbClr val="E6FFFD"/>
              </a:buClr>
            </a:pPr>
            <a:r>
              <a:rPr lang="en-US" sz="3467" b="1" kern="0" dirty="0" err="1">
                <a:solidFill>
                  <a:srgbClr val="FFFFFF"/>
                </a:solidFill>
                <a:latin typeface="Calibri" panose="020F0502020204030204" pitchFamily="34" charset="0"/>
                <a:cs typeface="Calibri" panose="020F0502020204030204" pitchFamily="34" charset="0"/>
              </a:rPr>
              <a:t>Hiểu</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điều</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tác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giả</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muốn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nói</a:t>
            </a:r>
            <a:r>
              <a:rPr lang="en-US" sz="3467" b="1" kern="0" dirty="0">
                <a:solidFill>
                  <a:srgbClr val="FFFFFF"/>
                </a:solidFill>
                <a:latin typeface="Calibri" panose="020F0502020204030204" pitchFamily="34" charset="0"/>
                <a:cs typeface="Calibri" panose="020F0502020204030204" pitchFamily="34" charset="0"/>
              </a:rPr>
              <a:t> qua </a:t>
            </a:r>
            <a:r>
              <a:rPr lang="en-US" sz="3467" b="1" kern="0" dirty="0" err="1">
                <a:solidFill>
                  <a:srgbClr val="FFFFFF"/>
                </a:solidFill>
                <a:latin typeface="Calibri" panose="020F0502020204030204" pitchFamily="34" charset="0"/>
                <a:cs typeface="Calibri" panose="020F0502020204030204" pitchFamily="34" charset="0"/>
              </a:rPr>
              <a:t>câu</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chuyện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Mỗi</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người</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tạo</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được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nét</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riêng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độc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đáo</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chính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là</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phát</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huy</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thế</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mạnh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khả</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năng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riêng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của</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mình</a:t>
            </a:r>
            <a:r>
              <a:rPr lang="en-US" sz="3467" b="1" kern="0" dirty="0">
                <a:solidFill>
                  <a:srgbClr val="FFFFFF"/>
                </a:solidFill>
                <a:latin typeface="Calibri" panose="020F0502020204030204" pitchFamily="34" charset="0"/>
                <a:cs typeface="Calibri" panose="020F0502020204030204" pitchFamily="34" charset="0"/>
              </a:rPr>
              <a:t>.</a:t>
            </a:r>
            <a:endParaRPr lang="vi-VN" sz="3467" b="1" i="1" kern="0" dirty="0">
              <a:solidFill>
                <a:srgbClr val="002060"/>
              </a:solidFill>
              <a:latin typeface="Calibri" panose="020F0502020204030204" pitchFamily="34" charset="0"/>
              <a:cs typeface="Calibri" panose="020F0502020204030204" pitchFamily="34" charset="0"/>
            </a:endParaRPr>
          </a:p>
        </p:txBody>
      </p:sp>
      <p:sp>
        <p:nvSpPr>
          <p:cNvPr id="6" name="Google Shape;648;p46">
            <a:extLst>
              <a:ext uri="{FF2B5EF4-FFF2-40B4-BE49-F238E27FC236}">
                <a16:creationId xmlns:a16="http://schemas.microsoft.com/office/drawing/2014/main" id="{0DB201F6-FDBB-14D4-37F2-198516300351}"/>
              </a:ext>
            </a:extLst>
          </p:cNvPr>
          <p:cNvSpPr/>
          <p:nvPr/>
        </p:nvSpPr>
        <p:spPr>
          <a:xfrm>
            <a:off x="126927" y="4771293"/>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vi-VN" sz="4267" kern="0" dirty="0">
                <a:solidFill>
                  <a:srgbClr val="000000"/>
                </a:solidFill>
                <a:latin typeface="iCiel Crocante" panose="02000000000000000000" pitchFamily="50" charset="0"/>
                <a:cs typeface="Arial"/>
                <a:sym typeface="Arial"/>
              </a:rPr>
              <a:t>02</a:t>
            </a:r>
            <a:endParaRPr sz="4267" kern="0" dirty="0">
              <a:solidFill>
                <a:srgbClr val="000000"/>
              </a:solidFill>
              <a:latin typeface="iCiel Crocante" panose="02000000000000000000" pitchFamily="50" charset="0"/>
              <a:cs typeface="Arial"/>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barn(inVertical)">
                                      <p:cBhvr>
                                        <p:cTn id="7" dur="750"/>
                                        <p:tgtEl>
                                          <p:spTgt spid="6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barn(inVertical)">
                                      <p:cBhvr>
                                        <p:cTn id="10" dur="750"/>
                                        <p:tgtEl>
                                          <p:spTgt spid="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75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75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75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0" animBg="1"/>
      <p:bldP spid="21" grpId="0" build="p"/>
      <p:bldP spid="24" grpId="0"/>
      <p:bldP spid="25" grpId="0" animBg="1"/>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4" name="Google Shape;284;p34"/>
          <p:cNvPicPr preferRelativeResize="0"/>
          <p:nvPr/>
        </p:nvPicPr>
        <p:blipFill>
          <a:blip r:embed="rId4">
            <a:alphaModFix/>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285" name="Google Shape;285;p34"/>
          <p:cNvPicPr preferRelativeResize="0"/>
          <p:nvPr/>
        </p:nvPicPr>
        <p:blipFill>
          <a:blip r:embed="rId5">
            <a:alphaModFix/>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286" name="Google Shape;286;p34"/>
          <p:cNvPicPr preferRelativeResize="0"/>
          <p:nvPr/>
        </p:nvPicPr>
        <p:blipFill>
          <a:blip r:embed="rId6">
            <a:alphaModFix/>
          </a:blip>
          <a:stretch>
            <a:fillRect/>
          </a:stretch>
        </p:blipFill>
        <p:spPr>
          <a:xfrm flipH="1">
            <a:off x="-1742943" y="3647545"/>
            <a:ext cx="4395555" cy="4395560"/>
          </a:xfrm>
          <a:prstGeom prst="rect">
            <a:avLst/>
          </a:prstGeom>
          <a:noFill/>
          <a:ln>
            <a:noFill/>
          </a:ln>
        </p:spPr>
      </p:pic>
      <p:pic>
        <p:nvPicPr>
          <p:cNvPr id="287" name="Google Shape;287;p34"/>
          <p:cNvPicPr preferRelativeResize="0"/>
          <p:nvPr/>
        </p:nvPicPr>
        <p:blipFill>
          <a:blip r:embed="rId6">
            <a:alphaModFix/>
          </a:blip>
          <a:stretch>
            <a:fillRect/>
          </a:stretch>
        </p:blipFill>
        <p:spPr>
          <a:xfrm flipH="1">
            <a:off x="9395507" y="-435979"/>
            <a:ext cx="4395555" cy="4395560"/>
          </a:xfrm>
          <a:prstGeom prst="rect">
            <a:avLst/>
          </a:prstGeom>
          <a:noFill/>
          <a:ln>
            <a:noFill/>
          </a:ln>
        </p:spPr>
      </p:pic>
      <p:grpSp>
        <p:nvGrpSpPr>
          <p:cNvPr id="12" name="Group 11">
            <a:extLst>
              <a:ext uri="{FF2B5EF4-FFF2-40B4-BE49-F238E27FC236}">
                <a16:creationId xmlns:a16="http://schemas.microsoft.com/office/drawing/2014/main" id="{946913E7-A8E4-95F7-EECA-54FB26E40061}"/>
              </a:ext>
            </a:extLst>
          </p:cNvPr>
          <p:cNvGrpSpPr/>
          <p:nvPr/>
        </p:nvGrpSpPr>
        <p:grpSpPr>
          <a:xfrm>
            <a:off x="814896" y="1727497"/>
            <a:ext cx="10920016" cy="1154852"/>
            <a:chOff x="302079" y="2334812"/>
            <a:chExt cx="6969829" cy="2204531"/>
          </a:xfrm>
          <a:solidFill>
            <a:srgbClr val="FCEAF1"/>
          </a:solidFill>
        </p:grpSpPr>
        <p:sp>
          <p:nvSpPr>
            <p:cNvPr id="11" name="Rectangle: Rounded Corners 10">
              <a:extLst>
                <a:ext uri="{FF2B5EF4-FFF2-40B4-BE49-F238E27FC236}">
                  <a16:creationId xmlns:a16="http://schemas.microsoft.com/office/drawing/2014/main" id="{96648BA9-400C-B7B2-5B1F-0951D5D63D58}"/>
                </a:ext>
              </a:extLst>
            </p:cNvPr>
            <p:cNvSpPr/>
            <p:nvPr/>
          </p:nvSpPr>
          <p:spPr>
            <a:xfrm>
              <a:off x="302079" y="2334812"/>
              <a:ext cx="6969829" cy="2204531"/>
            </a:xfrm>
            <a:custGeom>
              <a:avLst/>
              <a:gdLst>
                <a:gd name="connsiteX0" fmla="*/ 0 w 6969829"/>
                <a:gd name="connsiteY0" fmla="*/ 367429 h 2204531"/>
                <a:gd name="connsiteX1" fmla="*/ 367429 w 6969829"/>
                <a:gd name="connsiteY1" fmla="*/ 0 h 2204531"/>
                <a:gd name="connsiteX2" fmla="*/ 6602400 w 6969829"/>
                <a:gd name="connsiteY2" fmla="*/ 0 h 2204531"/>
                <a:gd name="connsiteX3" fmla="*/ 6969829 w 6969829"/>
                <a:gd name="connsiteY3" fmla="*/ 367429 h 2204531"/>
                <a:gd name="connsiteX4" fmla="*/ 6969829 w 6969829"/>
                <a:gd name="connsiteY4" fmla="*/ 1837102 h 2204531"/>
                <a:gd name="connsiteX5" fmla="*/ 6602400 w 6969829"/>
                <a:gd name="connsiteY5" fmla="*/ 2204531 h 2204531"/>
                <a:gd name="connsiteX6" fmla="*/ 367429 w 6969829"/>
                <a:gd name="connsiteY6" fmla="*/ 2204531 h 2204531"/>
                <a:gd name="connsiteX7" fmla="*/ 0 w 6969829"/>
                <a:gd name="connsiteY7" fmla="*/ 1837102 h 2204531"/>
                <a:gd name="connsiteX8" fmla="*/ 0 w 6969829"/>
                <a:gd name="connsiteY8" fmla="*/ 367429 h 220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2204531" fill="none" extrusionOk="0">
                  <a:moveTo>
                    <a:pt x="0" y="367429"/>
                  </a:moveTo>
                  <a:cubicBezTo>
                    <a:pt x="-6398" y="164217"/>
                    <a:pt x="159563" y="-5300"/>
                    <a:pt x="367429" y="0"/>
                  </a:cubicBezTo>
                  <a:cubicBezTo>
                    <a:pt x="1520654" y="-1575"/>
                    <a:pt x="5150223" y="140358"/>
                    <a:pt x="6602400" y="0"/>
                  </a:cubicBezTo>
                  <a:cubicBezTo>
                    <a:pt x="6793250" y="-706"/>
                    <a:pt x="6952018" y="155946"/>
                    <a:pt x="6969829" y="367429"/>
                  </a:cubicBezTo>
                  <a:cubicBezTo>
                    <a:pt x="6874172" y="784176"/>
                    <a:pt x="6903264" y="1218079"/>
                    <a:pt x="6969829" y="1837102"/>
                  </a:cubicBezTo>
                  <a:cubicBezTo>
                    <a:pt x="6955118" y="2016310"/>
                    <a:pt x="6819501" y="2169457"/>
                    <a:pt x="6602400" y="2204531"/>
                  </a:cubicBezTo>
                  <a:cubicBezTo>
                    <a:pt x="4699512" y="2256433"/>
                    <a:pt x="3373999" y="2189052"/>
                    <a:pt x="367429" y="2204531"/>
                  </a:cubicBezTo>
                  <a:cubicBezTo>
                    <a:pt x="152647" y="2201679"/>
                    <a:pt x="1806" y="2037451"/>
                    <a:pt x="0" y="1837102"/>
                  </a:cubicBezTo>
                  <a:cubicBezTo>
                    <a:pt x="-122879" y="1579037"/>
                    <a:pt x="78855" y="1080775"/>
                    <a:pt x="0" y="367429"/>
                  </a:cubicBezTo>
                  <a:close/>
                </a:path>
                <a:path w="6969829" h="2204531" stroke="0" extrusionOk="0">
                  <a:moveTo>
                    <a:pt x="0" y="367429"/>
                  </a:moveTo>
                  <a:cubicBezTo>
                    <a:pt x="8249" y="200876"/>
                    <a:pt x="190340" y="-16815"/>
                    <a:pt x="367429" y="0"/>
                  </a:cubicBezTo>
                  <a:cubicBezTo>
                    <a:pt x="1190427" y="-154061"/>
                    <a:pt x="4988618" y="102967"/>
                    <a:pt x="6602400" y="0"/>
                  </a:cubicBezTo>
                  <a:cubicBezTo>
                    <a:pt x="6805757" y="22065"/>
                    <a:pt x="6968529" y="152757"/>
                    <a:pt x="6969829" y="367429"/>
                  </a:cubicBezTo>
                  <a:cubicBezTo>
                    <a:pt x="6856289" y="674711"/>
                    <a:pt x="7071831" y="1685895"/>
                    <a:pt x="6969829" y="1837102"/>
                  </a:cubicBezTo>
                  <a:cubicBezTo>
                    <a:pt x="6998859" y="2055095"/>
                    <a:pt x="6819543" y="2195403"/>
                    <a:pt x="6602400" y="2204531"/>
                  </a:cubicBezTo>
                  <a:cubicBezTo>
                    <a:pt x="3656187" y="2320932"/>
                    <a:pt x="1280790" y="2266347"/>
                    <a:pt x="367429" y="2204531"/>
                  </a:cubicBezTo>
                  <a:cubicBezTo>
                    <a:pt x="162917" y="2202642"/>
                    <a:pt x="-23345" y="2069921"/>
                    <a:pt x="0" y="1837102"/>
                  </a:cubicBezTo>
                  <a:cubicBezTo>
                    <a:pt x="86863" y="1521282"/>
                    <a:pt x="73702" y="656743"/>
                    <a:pt x="0" y="367429"/>
                  </a:cubicBezTo>
                  <a:close/>
                </a:path>
              </a:pathLst>
            </a:custGeom>
            <a:solidFill>
              <a:srgbClr val="FCEAF1"/>
            </a:solidFill>
            <a:ln w="28575">
              <a:solidFill>
                <a:schemeClr val="accent4">
                  <a:lumMod val="75000"/>
                </a:schemeClr>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id="{0B45D323-C331-4C32-24A5-4704D1E77237}"/>
                </a:ext>
              </a:extLst>
            </p:cNvPr>
            <p:cNvSpPr txBox="1"/>
            <p:nvPr/>
          </p:nvSpPr>
          <p:spPr>
            <a:xfrm>
              <a:off x="420228" y="2529136"/>
              <a:ext cx="6785922" cy="806851"/>
            </a:xfrm>
            <a:prstGeom prst="rect">
              <a:avLst/>
            </a:prstGeom>
            <a:noFill/>
          </p:spPr>
          <p:txBody>
            <a:bodyPr wrap="square">
              <a:spAutoFit/>
            </a:bodyPr>
            <a:lstStyle/>
            <a:p>
              <a:pPr algn="just" defTabSz="1219170">
                <a:buClr>
                  <a:srgbClr val="000000"/>
                </a:buClr>
              </a:pPr>
              <a:r>
                <a:rPr lang="en-US" sz="6000" b="1" kern="0" dirty="0" err="1">
                  <a:solidFill>
                    <a:srgbClr val="000000"/>
                  </a:solidFill>
                  <a:latin typeface="Calibri" panose="020F0502020204030204" pitchFamily="34" charset="0"/>
                  <a:cs typeface="Calibri" panose="020F0502020204030204" pitchFamily="34" charset="0"/>
                  <a:sym typeface="Arial"/>
                </a:rPr>
                <a:t>Tiết</a:t>
              </a:r>
              <a:r>
                <a:rPr lang="en-US" sz="6000" b="1" kern="0" dirty="0">
                  <a:solidFill>
                    <a:srgbClr val="000000"/>
                  </a:solidFill>
                  <a:latin typeface="Calibri" panose="020F0502020204030204" pitchFamily="34" charset="0"/>
                  <a:cs typeface="Calibri" panose="020F0502020204030204" pitchFamily="34" charset="0"/>
                  <a:sym typeface="Arial"/>
                </a:rPr>
                <a:t> </a:t>
              </a:r>
              <a:r>
                <a:rPr lang="en-US" sz="6000" b="1" kern="0" dirty="0" err="1">
                  <a:solidFill>
                    <a:srgbClr val="000000"/>
                  </a:solidFill>
                  <a:latin typeface="Calibri" panose="020F0502020204030204" pitchFamily="34" charset="0"/>
                  <a:cs typeface="Calibri" panose="020F0502020204030204" pitchFamily="34" charset="0"/>
                  <a:sym typeface="Arial"/>
                </a:rPr>
                <a:t>tấu</a:t>
              </a:r>
              <a:r>
                <a:rPr lang="vi-VN" sz="6000" b="1"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Nhịp</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điệu</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của</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âm</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nhạc</a:t>
              </a:r>
              <a:r>
                <a:rPr lang="en-US" sz="6000" kern="0" dirty="0">
                  <a:solidFill>
                    <a:srgbClr val="000000"/>
                  </a:solidFill>
                  <a:latin typeface="Calibri" panose="020F0502020204030204" pitchFamily="34" charset="0"/>
                  <a:cs typeface="Calibri" panose="020F0502020204030204" pitchFamily="34" charset="0"/>
                  <a:sym typeface="Arial"/>
                </a:rPr>
                <a:t>.</a:t>
              </a:r>
              <a:endParaRPr lang="vi-VN" sz="6000" kern="0" dirty="0">
                <a:solidFill>
                  <a:srgbClr val="00000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29849EDD-0976-C9E9-1A57-B47290521004}"/>
              </a:ext>
            </a:extLst>
          </p:cNvPr>
          <p:cNvPicPr>
            <a:picLocks noChangeAspect="1"/>
          </p:cNvPicPr>
          <p:nvPr/>
        </p:nvPicPr>
        <p:blipFill>
          <a:blip r:embed="rId7"/>
          <a:stretch>
            <a:fillRect/>
          </a:stretch>
        </p:blipFill>
        <p:spPr>
          <a:xfrm>
            <a:off x="334252" y="0"/>
            <a:ext cx="11857748" cy="1237595"/>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759F2CEB-8BBE-2BBD-9779-F4DF76B781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9670" y="998882"/>
            <a:ext cx="6858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284"/>
                                        </p:tgtEl>
                                        <p:attrNameLst>
                                          <p:attrName>style.visibility</p:attrName>
                                        </p:attrNameLst>
                                      </p:cBhvr>
                                      <p:to>
                                        <p:strVal val="visible"/>
                                      </p:to>
                                    </p:set>
                                    <p:animEffect transition="in" filter="barn(inVertical)">
                                      <p:cBhvr>
                                        <p:cTn id="13"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4" name="Google Shape;284;p34"/>
          <p:cNvPicPr preferRelativeResize="0"/>
          <p:nvPr/>
        </p:nvPicPr>
        <p:blipFill>
          <a:blip r:embed="rId4">
            <a:alphaModFix/>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285" name="Google Shape;285;p34"/>
          <p:cNvPicPr preferRelativeResize="0"/>
          <p:nvPr/>
        </p:nvPicPr>
        <p:blipFill>
          <a:blip r:embed="rId5">
            <a:alphaModFix/>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286" name="Google Shape;286;p34"/>
          <p:cNvPicPr preferRelativeResize="0"/>
          <p:nvPr/>
        </p:nvPicPr>
        <p:blipFill>
          <a:blip r:embed="rId6">
            <a:alphaModFix/>
          </a:blip>
          <a:stretch>
            <a:fillRect/>
          </a:stretch>
        </p:blipFill>
        <p:spPr>
          <a:xfrm flipH="1">
            <a:off x="-1742943" y="3647545"/>
            <a:ext cx="4395555" cy="4395560"/>
          </a:xfrm>
          <a:prstGeom prst="rect">
            <a:avLst/>
          </a:prstGeom>
          <a:noFill/>
          <a:ln>
            <a:noFill/>
          </a:ln>
        </p:spPr>
      </p:pic>
      <p:pic>
        <p:nvPicPr>
          <p:cNvPr id="287" name="Google Shape;287;p34"/>
          <p:cNvPicPr preferRelativeResize="0"/>
          <p:nvPr/>
        </p:nvPicPr>
        <p:blipFill>
          <a:blip r:embed="rId6">
            <a:alphaModFix/>
          </a:blip>
          <a:stretch>
            <a:fillRect/>
          </a:stretch>
        </p:blipFill>
        <p:spPr>
          <a:xfrm flipH="1">
            <a:off x="9395507" y="-435979"/>
            <a:ext cx="4395555" cy="4395560"/>
          </a:xfrm>
          <a:prstGeom prst="rect">
            <a:avLst/>
          </a:prstGeom>
          <a:noFill/>
          <a:ln>
            <a:noFill/>
          </a:ln>
        </p:spPr>
      </p:pic>
      <p:grpSp>
        <p:nvGrpSpPr>
          <p:cNvPr id="12" name="Group 11">
            <a:extLst>
              <a:ext uri="{FF2B5EF4-FFF2-40B4-BE49-F238E27FC236}">
                <a16:creationId xmlns:a16="http://schemas.microsoft.com/office/drawing/2014/main" id="{946913E7-A8E4-95F7-EECA-54FB26E40061}"/>
              </a:ext>
            </a:extLst>
          </p:cNvPr>
          <p:cNvGrpSpPr/>
          <p:nvPr/>
        </p:nvGrpSpPr>
        <p:grpSpPr>
          <a:xfrm>
            <a:off x="814896" y="1727496"/>
            <a:ext cx="10920016" cy="871491"/>
            <a:chOff x="302079" y="2334810"/>
            <a:chExt cx="6969829" cy="4182146"/>
          </a:xfrm>
          <a:solidFill>
            <a:srgbClr val="FCEAF1"/>
          </a:solidFill>
        </p:grpSpPr>
        <p:sp>
          <p:nvSpPr>
            <p:cNvPr id="11" name="Rectangle: Rounded Corners 10">
              <a:extLst>
                <a:ext uri="{FF2B5EF4-FFF2-40B4-BE49-F238E27FC236}">
                  <a16:creationId xmlns:a16="http://schemas.microsoft.com/office/drawing/2014/main" id="{96648BA9-400C-B7B2-5B1F-0951D5D63D58}"/>
                </a:ext>
              </a:extLst>
            </p:cNvPr>
            <p:cNvSpPr/>
            <p:nvPr/>
          </p:nvSpPr>
          <p:spPr>
            <a:xfrm>
              <a:off x="302079" y="2334810"/>
              <a:ext cx="6969829" cy="4158757"/>
            </a:xfrm>
            <a:custGeom>
              <a:avLst/>
              <a:gdLst>
                <a:gd name="connsiteX0" fmla="*/ 0 w 6969829"/>
                <a:gd name="connsiteY0" fmla="*/ 693140 h 4158757"/>
                <a:gd name="connsiteX1" fmla="*/ 693140 w 6969829"/>
                <a:gd name="connsiteY1" fmla="*/ 0 h 4158757"/>
                <a:gd name="connsiteX2" fmla="*/ 6276689 w 6969829"/>
                <a:gd name="connsiteY2" fmla="*/ 0 h 4158757"/>
                <a:gd name="connsiteX3" fmla="*/ 6969829 w 6969829"/>
                <a:gd name="connsiteY3" fmla="*/ 693140 h 4158757"/>
                <a:gd name="connsiteX4" fmla="*/ 6969829 w 6969829"/>
                <a:gd name="connsiteY4" fmla="*/ 3465617 h 4158757"/>
                <a:gd name="connsiteX5" fmla="*/ 6276689 w 6969829"/>
                <a:gd name="connsiteY5" fmla="*/ 4158757 h 4158757"/>
                <a:gd name="connsiteX6" fmla="*/ 693140 w 6969829"/>
                <a:gd name="connsiteY6" fmla="*/ 4158757 h 4158757"/>
                <a:gd name="connsiteX7" fmla="*/ 0 w 6969829"/>
                <a:gd name="connsiteY7" fmla="*/ 3465617 h 4158757"/>
                <a:gd name="connsiteX8" fmla="*/ 0 w 6969829"/>
                <a:gd name="connsiteY8" fmla="*/ 693140 h 41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4158757" fill="none" extrusionOk="0">
                  <a:moveTo>
                    <a:pt x="0" y="693140"/>
                  </a:moveTo>
                  <a:cubicBezTo>
                    <a:pt x="-74338" y="306993"/>
                    <a:pt x="264939" y="-48695"/>
                    <a:pt x="693140" y="0"/>
                  </a:cubicBezTo>
                  <a:cubicBezTo>
                    <a:pt x="2380931" y="-1575"/>
                    <a:pt x="3512651" y="140358"/>
                    <a:pt x="6276689" y="0"/>
                  </a:cubicBezTo>
                  <a:cubicBezTo>
                    <a:pt x="6585838" y="-4308"/>
                    <a:pt x="6938734" y="295388"/>
                    <a:pt x="6969829" y="693140"/>
                  </a:cubicBezTo>
                  <a:cubicBezTo>
                    <a:pt x="6955506" y="1161355"/>
                    <a:pt x="7086925" y="2764565"/>
                    <a:pt x="6969829" y="3465617"/>
                  </a:cubicBezTo>
                  <a:cubicBezTo>
                    <a:pt x="6951556" y="3818969"/>
                    <a:pt x="6666627" y="4141123"/>
                    <a:pt x="6276689" y="4158757"/>
                  </a:cubicBezTo>
                  <a:cubicBezTo>
                    <a:pt x="5592549" y="4210659"/>
                    <a:pt x="2438828" y="4143278"/>
                    <a:pt x="693140" y="4158757"/>
                  </a:cubicBezTo>
                  <a:cubicBezTo>
                    <a:pt x="253507" y="4145089"/>
                    <a:pt x="11192" y="3832467"/>
                    <a:pt x="0" y="3465617"/>
                  </a:cubicBezTo>
                  <a:cubicBezTo>
                    <a:pt x="-163057" y="2545696"/>
                    <a:pt x="-113002" y="1414528"/>
                    <a:pt x="0" y="693140"/>
                  </a:cubicBezTo>
                  <a:close/>
                </a:path>
                <a:path w="6969829" h="4158757" stroke="0" extrusionOk="0">
                  <a:moveTo>
                    <a:pt x="0" y="693140"/>
                  </a:moveTo>
                  <a:cubicBezTo>
                    <a:pt x="2787" y="322617"/>
                    <a:pt x="323933" y="-8854"/>
                    <a:pt x="693140" y="0"/>
                  </a:cubicBezTo>
                  <a:cubicBezTo>
                    <a:pt x="1418787" y="-154061"/>
                    <a:pt x="3910274" y="102967"/>
                    <a:pt x="6276689" y="0"/>
                  </a:cubicBezTo>
                  <a:cubicBezTo>
                    <a:pt x="6659731" y="11784"/>
                    <a:pt x="6965810" y="274007"/>
                    <a:pt x="6969829" y="693140"/>
                  </a:cubicBezTo>
                  <a:cubicBezTo>
                    <a:pt x="6919964" y="2007280"/>
                    <a:pt x="6854031" y="2751470"/>
                    <a:pt x="6969829" y="3465617"/>
                  </a:cubicBezTo>
                  <a:cubicBezTo>
                    <a:pt x="7035678" y="3882607"/>
                    <a:pt x="6715769" y="4122631"/>
                    <a:pt x="6276689" y="4158757"/>
                  </a:cubicBezTo>
                  <a:cubicBezTo>
                    <a:pt x="4135007" y="4275158"/>
                    <a:pt x="3326515" y="4220573"/>
                    <a:pt x="693140" y="4158757"/>
                  </a:cubicBezTo>
                  <a:cubicBezTo>
                    <a:pt x="289206" y="4133608"/>
                    <a:pt x="-17842" y="3871276"/>
                    <a:pt x="0" y="3465617"/>
                  </a:cubicBezTo>
                  <a:cubicBezTo>
                    <a:pt x="90416" y="2705879"/>
                    <a:pt x="-156882" y="1100672"/>
                    <a:pt x="0" y="693140"/>
                  </a:cubicBezTo>
                  <a:close/>
                </a:path>
              </a:pathLst>
            </a:custGeom>
            <a:solidFill>
              <a:srgbClr val="FCEAF1"/>
            </a:solidFill>
            <a:ln w="28575">
              <a:solidFill>
                <a:schemeClr val="accent4">
                  <a:lumMod val="75000"/>
                </a:schemeClr>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 name="TextBox 9">
              <a:extLst>
                <a:ext uri="{FF2B5EF4-FFF2-40B4-BE49-F238E27FC236}">
                  <a16:creationId xmlns:a16="http://schemas.microsoft.com/office/drawing/2014/main" id="{0B45D323-C331-4C32-24A5-4704D1E77237}"/>
                </a:ext>
              </a:extLst>
            </p:cNvPr>
            <p:cNvSpPr txBox="1"/>
            <p:nvPr/>
          </p:nvSpPr>
          <p:spPr>
            <a:xfrm>
              <a:off x="420228" y="2529134"/>
              <a:ext cx="6785922" cy="398782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Vi-ô-</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lông</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cla-ri-nét</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xen-</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a:t>
              </a:r>
              <a:r>
                <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Tên</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nhạc</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cụ</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vi-VN"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29849EDD-0976-C9E9-1A57-B47290521004}"/>
              </a:ext>
            </a:extLst>
          </p:cNvPr>
          <p:cNvPicPr>
            <a:picLocks noChangeAspect="1"/>
          </p:cNvPicPr>
          <p:nvPr/>
        </p:nvPicPr>
        <p:blipFill>
          <a:blip r:embed="rId7"/>
          <a:stretch>
            <a:fillRect/>
          </a:stretch>
        </p:blipFill>
        <p:spPr>
          <a:xfrm>
            <a:off x="334252" y="0"/>
            <a:ext cx="11857748" cy="1237595"/>
          </a:xfrm>
          <a:prstGeom prst="rect">
            <a:avLst/>
          </a:prstGeom>
        </p:spPr>
      </p:pic>
      <p:pic>
        <p:nvPicPr>
          <p:cNvPr id="3" name="Picture 2" descr="A violin with a bow&#10;&#10;Description automatically generated with medium confidence">
            <a:extLst>
              <a:ext uri="{FF2B5EF4-FFF2-40B4-BE49-F238E27FC236}">
                <a16:creationId xmlns:a16="http://schemas.microsoft.com/office/drawing/2014/main" id="{28F1285F-D995-6E02-219F-14CA017A70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234" y="2822712"/>
            <a:ext cx="3776870" cy="3776870"/>
          </a:xfrm>
          <a:prstGeom prst="rect">
            <a:avLst/>
          </a:prstGeom>
        </p:spPr>
      </p:pic>
      <p:pic>
        <p:nvPicPr>
          <p:cNvPr id="5" name="Picture 4" descr="A clarinet on a black background&#10;&#10;Description automatically generated with medium confidence">
            <a:extLst>
              <a:ext uri="{FF2B5EF4-FFF2-40B4-BE49-F238E27FC236}">
                <a16:creationId xmlns:a16="http://schemas.microsoft.com/office/drawing/2014/main" id="{43DF7F06-1EEA-822E-6955-A14A41DE3E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5375" y="3230217"/>
            <a:ext cx="3309730" cy="3309730"/>
          </a:xfrm>
          <a:prstGeom prst="rect">
            <a:avLst/>
          </a:prstGeom>
        </p:spPr>
      </p:pic>
      <p:pic>
        <p:nvPicPr>
          <p:cNvPr id="9" name="Picture 8" descr="A picture containing bowed instrument, music, musical instrument, bowed string instrument&#10;&#10;Description automatically generated">
            <a:extLst>
              <a:ext uri="{FF2B5EF4-FFF2-40B4-BE49-F238E27FC236}">
                <a16:creationId xmlns:a16="http://schemas.microsoft.com/office/drawing/2014/main" id="{99D39688-3579-27BF-B9FC-DE253A1E7D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20459" y="3250096"/>
            <a:ext cx="1605132" cy="3607904"/>
          </a:xfrm>
          <a:prstGeom prst="rect">
            <a:avLst/>
          </a:prstGeom>
        </p:spPr>
      </p:pic>
    </p:spTree>
    <p:extLst>
      <p:ext uri="{BB962C8B-B14F-4D97-AF65-F5344CB8AC3E}">
        <p14:creationId xmlns:p14="http://schemas.microsoft.com/office/powerpoint/2010/main" val="35076693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84"/>
                                        </p:tgtEl>
                                        <p:attrNameLst>
                                          <p:attrName>style.visibility</p:attrName>
                                        </p:attrNameLst>
                                      </p:cBhvr>
                                      <p:to>
                                        <p:strVal val="visible"/>
                                      </p:to>
                                    </p:set>
                                    <p:animEffect transition="in" filter="barn(inVertical)">
                                      <p:cBhvr>
                                        <p:cTn id="10" dur="500"/>
                                        <p:tgtEl>
                                          <p:spTgt spid="28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A58F21-5617-B077-6C08-A746CE70E5A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A6F56943-20D9-EA3D-CBF8-31C739413AEB}"/>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367968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grpSp>
        <p:nvGrpSpPr>
          <p:cNvPr id="2" name="Group 1">
            <a:extLst>
              <a:ext uri="{FF2B5EF4-FFF2-40B4-BE49-F238E27FC236}">
                <a16:creationId xmlns:a16="http://schemas.microsoft.com/office/drawing/2014/main" id="{355AEF60-5A4E-811C-C862-F8A52B8ED8B5}"/>
              </a:ext>
            </a:extLst>
          </p:cNvPr>
          <p:cNvGrpSpPr/>
          <p:nvPr/>
        </p:nvGrpSpPr>
        <p:grpSpPr>
          <a:xfrm>
            <a:off x="391120" y="1234974"/>
            <a:ext cx="866371" cy="854108"/>
            <a:chOff x="836122" y="1202520"/>
            <a:chExt cx="649778" cy="640581"/>
          </a:xfrm>
        </p:grpSpPr>
        <p:sp>
          <p:nvSpPr>
            <p:cNvPr id="812" name="Google Shape;812;p50"/>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50"/>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en" sz="4267" kern="0" dirty="0">
                  <a:solidFill>
                    <a:srgbClr val="FFFFFF"/>
                  </a:solidFill>
                  <a:latin typeface="UTM Cookies" panose="02040603050506020204" pitchFamily="18" charset="0"/>
                  <a:ea typeface="Lilita One"/>
                  <a:cs typeface="Lilita One"/>
                  <a:sym typeface="Lilita One"/>
                </a:rPr>
                <a:t>1</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5" name="Group 4">
            <a:extLst>
              <a:ext uri="{FF2B5EF4-FFF2-40B4-BE49-F238E27FC236}">
                <a16:creationId xmlns:a16="http://schemas.microsoft.com/office/drawing/2014/main" id="{3C625040-60ED-ECF4-61B2-97B0C33A6AE8}"/>
              </a:ext>
            </a:extLst>
          </p:cNvPr>
          <p:cNvGrpSpPr/>
          <p:nvPr/>
        </p:nvGrpSpPr>
        <p:grpSpPr>
          <a:xfrm>
            <a:off x="1291255" y="1245839"/>
            <a:ext cx="10541519" cy="1107043"/>
            <a:chOff x="927028" y="918051"/>
            <a:chExt cx="7789193" cy="830282"/>
          </a:xfrm>
        </p:grpSpPr>
        <p:sp>
          <p:nvSpPr>
            <p:cNvPr id="3" name="Rectangle: Rounded Corners 2">
              <a:extLst>
                <a:ext uri="{FF2B5EF4-FFF2-40B4-BE49-F238E27FC236}">
                  <a16:creationId xmlns:a16="http://schemas.microsoft.com/office/drawing/2014/main" id="{DAA42CC4-9A72-2DF6-D810-C7410BBFA6D5}"/>
                </a:ext>
              </a:extLst>
            </p:cNvPr>
            <p:cNvSpPr/>
            <p:nvPr/>
          </p:nvSpPr>
          <p:spPr>
            <a:xfrm>
              <a:off x="927029" y="918051"/>
              <a:ext cx="7789192" cy="824847"/>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AA4F14DE-5ED0-5C23-CEE2-B8B85512C76F}"/>
                </a:ext>
              </a:extLst>
            </p:cNvPr>
            <p:cNvSpPr txBox="1"/>
            <p:nvPr/>
          </p:nvSpPr>
          <p:spPr>
            <a:xfrm>
              <a:off x="927028" y="940419"/>
              <a:ext cx="7716800" cy="807914"/>
            </a:xfrm>
            <a:prstGeom prst="rect">
              <a:avLst/>
            </a:prstGeom>
            <a:noFill/>
          </p:spPr>
          <p:txBody>
            <a:bodyPr wrap="square" rtlCol="0">
              <a:spAutoFit/>
            </a:bodyPr>
            <a:lstStyle/>
            <a:p>
              <a:pPr algn="just" defTabSz="1219170">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C</a:t>
              </a:r>
              <a:r>
                <a:rPr lang="vi-VN" sz="3200" kern="0" dirty="0">
                  <a:solidFill>
                    <a:srgbClr val="000000"/>
                  </a:solidFill>
                  <a:latin typeface="Calibri" panose="020F0502020204030204" pitchFamily="34" charset="0"/>
                  <a:cs typeface="Calibri" panose="020F0502020204030204" pitchFamily="34" charset="0"/>
                  <a:sym typeface="Arial"/>
                </a:rPr>
                <a:t>âu chuyện có những nhân vật nào? Những nhân vật đó có điểm gì giống nhau?</a:t>
              </a:r>
            </a:p>
          </p:txBody>
        </p:sp>
      </p:grpSp>
      <p:grpSp>
        <p:nvGrpSpPr>
          <p:cNvPr id="6" name="Group 5">
            <a:extLst>
              <a:ext uri="{FF2B5EF4-FFF2-40B4-BE49-F238E27FC236}">
                <a16:creationId xmlns:a16="http://schemas.microsoft.com/office/drawing/2014/main" id="{553D4C71-2420-0F6E-F254-33681C7FEF16}"/>
              </a:ext>
            </a:extLst>
          </p:cNvPr>
          <p:cNvGrpSpPr/>
          <p:nvPr/>
        </p:nvGrpSpPr>
        <p:grpSpPr>
          <a:xfrm>
            <a:off x="365723" y="2567006"/>
            <a:ext cx="866371" cy="854108"/>
            <a:chOff x="836122" y="1202520"/>
            <a:chExt cx="649778" cy="640581"/>
          </a:xfrm>
        </p:grpSpPr>
        <p:sp>
          <p:nvSpPr>
            <p:cNvPr id="7" name="Google Shape;812;p50">
              <a:extLst>
                <a:ext uri="{FF2B5EF4-FFF2-40B4-BE49-F238E27FC236}">
                  <a16:creationId xmlns:a16="http://schemas.microsoft.com/office/drawing/2014/main" id="{E8980127-F29A-1D3D-3A4E-4F7FF6EE8033}"/>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813;p50">
              <a:extLst>
                <a:ext uri="{FF2B5EF4-FFF2-40B4-BE49-F238E27FC236}">
                  <a16:creationId xmlns:a16="http://schemas.microsoft.com/office/drawing/2014/main" id="{A48B6A3B-2174-0500-2FB9-2D0F0047EE58}"/>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2</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9" name="Group 8">
            <a:extLst>
              <a:ext uri="{FF2B5EF4-FFF2-40B4-BE49-F238E27FC236}">
                <a16:creationId xmlns:a16="http://schemas.microsoft.com/office/drawing/2014/main" id="{09D38ADC-779D-B9D3-760F-9FE1B6E0828B}"/>
              </a:ext>
            </a:extLst>
          </p:cNvPr>
          <p:cNvGrpSpPr/>
          <p:nvPr/>
        </p:nvGrpSpPr>
        <p:grpSpPr>
          <a:xfrm>
            <a:off x="1330897" y="2567006"/>
            <a:ext cx="10511815" cy="1110472"/>
            <a:chOff x="827432" y="918051"/>
            <a:chExt cx="7883861" cy="832854"/>
          </a:xfrm>
        </p:grpSpPr>
        <p:sp>
          <p:nvSpPr>
            <p:cNvPr id="10" name="Rectangle: Rounded Corners 9">
              <a:extLst>
                <a:ext uri="{FF2B5EF4-FFF2-40B4-BE49-F238E27FC236}">
                  <a16:creationId xmlns:a16="http://schemas.microsoft.com/office/drawing/2014/main" id="{AD7085E7-2BCA-A64E-F1D6-0A004E6A60F5}"/>
                </a:ext>
              </a:extLst>
            </p:cNvPr>
            <p:cNvSpPr/>
            <p:nvPr/>
          </p:nvSpPr>
          <p:spPr>
            <a:xfrm>
              <a:off x="827432" y="918051"/>
              <a:ext cx="7883861" cy="832854"/>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B0130871-96F5-1F63-3F55-D2213D731718}"/>
                </a:ext>
              </a:extLst>
            </p:cNvPr>
            <p:cNvSpPr txBox="1"/>
            <p:nvPr/>
          </p:nvSpPr>
          <p:spPr>
            <a:xfrm>
              <a:off x="827432" y="940419"/>
              <a:ext cx="7720575" cy="807914"/>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Giới thiệu về tiết mục của một nhân vật em yêu thích trong câu chuyện.</a:t>
              </a:r>
            </a:p>
          </p:txBody>
        </p:sp>
      </p:grpSp>
      <p:grpSp>
        <p:nvGrpSpPr>
          <p:cNvPr id="12" name="Group 11">
            <a:extLst>
              <a:ext uri="{FF2B5EF4-FFF2-40B4-BE49-F238E27FC236}">
                <a16:creationId xmlns:a16="http://schemas.microsoft.com/office/drawing/2014/main" id="{6BCD43E4-0F74-47D7-9FCB-2DB6AD81290E}"/>
              </a:ext>
            </a:extLst>
          </p:cNvPr>
          <p:cNvGrpSpPr/>
          <p:nvPr/>
        </p:nvGrpSpPr>
        <p:grpSpPr>
          <a:xfrm>
            <a:off x="355784" y="3976808"/>
            <a:ext cx="866371" cy="854108"/>
            <a:chOff x="836122" y="1202520"/>
            <a:chExt cx="649778" cy="640581"/>
          </a:xfrm>
        </p:grpSpPr>
        <p:sp>
          <p:nvSpPr>
            <p:cNvPr id="13" name="Google Shape;812;p50">
              <a:extLst>
                <a:ext uri="{FF2B5EF4-FFF2-40B4-BE49-F238E27FC236}">
                  <a16:creationId xmlns:a16="http://schemas.microsoft.com/office/drawing/2014/main" id="{47AF17DB-0651-D37A-5CAD-64097DC2674D}"/>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813;p50">
              <a:extLst>
                <a:ext uri="{FF2B5EF4-FFF2-40B4-BE49-F238E27FC236}">
                  <a16:creationId xmlns:a16="http://schemas.microsoft.com/office/drawing/2014/main" id="{F9B15419-0B3D-7571-0CF0-3E57C9744D10}"/>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3</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15" name="Group 14">
            <a:extLst>
              <a:ext uri="{FF2B5EF4-FFF2-40B4-BE49-F238E27FC236}">
                <a16:creationId xmlns:a16="http://schemas.microsoft.com/office/drawing/2014/main" id="{04FCE917-CF0D-D9F5-780F-CD9227C2B720}"/>
              </a:ext>
            </a:extLst>
          </p:cNvPr>
          <p:cNvGrpSpPr/>
          <p:nvPr/>
        </p:nvGrpSpPr>
        <p:grpSpPr>
          <a:xfrm>
            <a:off x="1291255" y="3913046"/>
            <a:ext cx="10511815" cy="1077218"/>
            <a:chOff x="927028" y="898672"/>
            <a:chExt cx="7768637" cy="676940"/>
          </a:xfrm>
        </p:grpSpPr>
        <p:sp>
          <p:nvSpPr>
            <p:cNvPr id="16" name="Rectangle: Rounded Corners 15">
              <a:extLst>
                <a:ext uri="{FF2B5EF4-FFF2-40B4-BE49-F238E27FC236}">
                  <a16:creationId xmlns:a16="http://schemas.microsoft.com/office/drawing/2014/main" id="{1A37B1F9-EC18-5404-0B12-4373154DF21D}"/>
                </a:ext>
              </a:extLst>
            </p:cNvPr>
            <p:cNvSpPr/>
            <p:nvPr/>
          </p:nvSpPr>
          <p:spPr>
            <a:xfrm>
              <a:off x="927028" y="918051"/>
              <a:ext cx="7768637" cy="64058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a:solidFill>
                  <a:srgbClr val="FFFFFF"/>
                </a:solidFill>
                <a:latin typeface="Arial" panose="020B0604020202020204" pitchFamily="34" charset="0"/>
                <a:sym typeface="Arial"/>
              </a:endParaRPr>
            </a:p>
          </p:txBody>
        </p:sp>
        <p:sp>
          <p:nvSpPr>
            <p:cNvPr id="17" name="TextBox 16">
              <a:extLst>
                <a:ext uri="{FF2B5EF4-FFF2-40B4-BE49-F238E27FC236}">
                  <a16:creationId xmlns:a16="http://schemas.microsoft.com/office/drawing/2014/main" id="{8D1A4E81-736A-A4FE-99B2-1FF90D8015BA}"/>
                </a:ext>
              </a:extLst>
            </p:cNvPr>
            <p:cNvSpPr txBox="1"/>
            <p:nvPr/>
          </p:nvSpPr>
          <p:spPr>
            <a:xfrm>
              <a:off x="927028" y="898672"/>
              <a:ext cx="7768637" cy="676940"/>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Vì sao thầy vàng anh rất vui và xúc động khi xem các học trò biểu diễn?</a:t>
              </a:r>
            </a:p>
          </p:txBody>
        </p:sp>
      </p:grpSp>
      <p:grpSp>
        <p:nvGrpSpPr>
          <p:cNvPr id="24" name="Group 23">
            <a:extLst>
              <a:ext uri="{FF2B5EF4-FFF2-40B4-BE49-F238E27FC236}">
                <a16:creationId xmlns:a16="http://schemas.microsoft.com/office/drawing/2014/main" id="{E42792C6-5086-306C-06BB-08CC6D165421}"/>
              </a:ext>
            </a:extLst>
          </p:cNvPr>
          <p:cNvGrpSpPr/>
          <p:nvPr/>
        </p:nvGrpSpPr>
        <p:grpSpPr>
          <a:xfrm>
            <a:off x="321546" y="5365641"/>
            <a:ext cx="866371" cy="854108"/>
            <a:chOff x="836122" y="1202520"/>
            <a:chExt cx="649778" cy="640581"/>
          </a:xfrm>
        </p:grpSpPr>
        <p:sp>
          <p:nvSpPr>
            <p:cNvPr id="25" name="Google Shape;812;p50">
              <a:extLst>
                <a:ext uri="{FF2B5EF4-FFF2-40B4-BE49-F238E27FC236}">
                  <a16:creationId xmlns:a16="http://schemas.microsoft.com/office/drawing/2014/main" id="{FC5EA93C-A927-A9FA-E2FB-4B99C886A6F6}"/>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813;p50">
              <a:extLst>
                <a:ext uri="{FF2B5EF4-FFF2-40B4-BE49-F238E27FC236}">
                  <a16:creationId xmlns:a16="http://schemas.microsoft.com/office/drawing/2014/main" id="{1C26DF6C-A03C-BDD3-71E4-52028BD6A3C4}"/>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4</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27" name="Group 26">
            <a:extLst>
              <a:ext uri="{FF2B5EF4-FFF2-40B4-BE49-F238E27FC236}">
                <a16:creationId xmlns:a16="http://schemas.microsoft.com/office/drawing/2014/main" id="{47F384DB-C2B4-3620-C1D8-10758CB1D0B6}"/>
              </a:ext>
            </a:extLst>
          </p:cNvPr>
          <p:cNvGrpSpPr/>
          <p:nvPr/>
        </p:nvGrpSpPr>
        <p:grpSpPr>
          <a:xfrm>
            <a:off x="1221681" y="5252760"/>
            <a:ext cx="10511815" cy="1094219"/>
            <a:chOff x="927028" y="880373"/>
            <a:chExt cx="7847093" cy="748406"/>
          </a:xfrm>
        </p:grpSpPr>
        <p:sp>
          <p:nvSpPr>
            <p:cNvPr id="28" name="Rectangle: Rounded Corners 27">
              <a:extLst>
                <a:ext uri="{FF2B5EF4-FFF2-40B4-BE49-F238E27FC236}">
                  <a16:creationId xmlns:a16="http://schemas.microsoft.com/office/drawing/2014/main" id="{E6C6BBF9-D3AB-6D14-0BB9-39F76248B2FD}"/>
                </a:ext>
              </a:extLst>
            </p:cNvPr>
            <p:cNvSpPr/>
            <p:nvPr/>
          </p:nvSpPr>
          <p:spPr>
            <a:xfrm>
              <a:off x="927028" y="918051"/>
              <a:ext cx="7847093" cy="710728"/>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dirty="0">
                <a:solidFill>
                  <a:srgbClr val="FFFFFF"/>
                </a:solidFill>
                <a:latin typeface="Arial" panose="020B0604020202020204" pitchFamily="34" charset="0"/>
                <a:sym typeface="Arial"/>
              </a:endParaRPr>
            </a:p>
          </p:txBody>
        </p:sp>
        <p:sp>
          <p:nvSpPr>
            <p:cNvPr id="29" name="TextBox 28">
              <a:extLst>
                <a:ext uri="{FF2B5EF4-FFF2-40B4-BE49-F238E27FC236}">
                  <a16:creationId xmlns:a16="http://schemas.microsoft.com/office/drawing/2014/main" id="{F78CBB05-0534-8C37-59CB-21A33BF3F26E}"/>
                </a:ext>
              </a:extLst>
            </p:cNvPr>
            <p:cNvSpPr txBox="1"/>
            <p:nvPr/>
          </p:nvSpPr>
          <p:spPr>
            <a:xfrm>
              <a:off x="927028" y="880373"/>
              <a:ext cx="7547373" cy="73677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p>
          </p:txBody>
        </p:sp>
      </p:grpSp>
      <p:sp>
        <p:nvSpPr>
          <p:cNvPr id="19" name="Title 18">
            <a:extLst>
              <a:ext uri="{FF2B5EF4-FFF2-40B4-BE49-F238E27FC236}">
                <a16:creationId xmlns:a16="http://schemas.microsoft.com/office/drawing/2014/main" id="{DE03117C-8420-B6F5-A315-C9D5E646A4EB}"/>
              </a:ext>
            </a:extLst>
          </p:cNvPr>
          <p:cNvSpPr>
            <a:spLocks noGrp="1"/>
          </p:cNvSpPr>
          <p:nvPr>
            <p:ph type="title"/>
          </p:nvPr>
        </p:nvSpPr>
        <p:spPr/>
        <p:txBody>
          <a:bodyPr/>
          <a:lstStyle/>
          <a:p>
            <a:endParaRPr lang="en-US" dirty="0"/>
          </a:p>
        </p:txBody>
      </p:sp>
      <p:pic>
        <p:nvPicPr>
          <p:cNvPr id="20" name="Picture 19">
            <a:extLst>
              <a:ext uri="{FF2B5EF4-FFF2-40B4-BE49-F238E27FC236}">
                <a16:creationId xmlns:a16="http://schemas.microsoft.com/office/drawing/2014/main" id="{40BB6EF1-6DD3-042C-1154-ED6A491F314F}"/>
              </a:ext>
            </a:extLst>
          </p:cNvPr>
          <p:cNvPicPr>
            <a:picLocks noChangeAspect="1"/>
          </p:cNvPicPr>
          <p:nvPr/>
        </p:nvPicPr>
        <p:blipFill>
          <a:blip r:embed="rId4"/>
          <a:stretch>
            <a:fillRect/>
          </a:stretch>
        </p:blipFill>
        <p:spPr>
          <a:xfrm>
            <a:off x="2112455" y="0"/>
            <a:ext cx="7827942" cy="1676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2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2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2667">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4" fill="hold" nodeType="withEffect" p14:presetBounceEnd="82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82667">
                                          <p:cBhvr additive="base">
                                            <p:cTn id="11" dur="750" fill="hold"/>
                                            <p:tgtEl>
                                              <p:spTgt spid="5"/>
                                            </p:tgtEl>
                                            <p:attrNameLst>
                                              <p:attrName>ppt_x</p:attrName>
                                            </p:attrNameLst>
                                          </p:cBhvr>
                                          <p:tavLst>
                                            <p:tav tm="0">
                                              <p:val>
                                                <p:strVal val="#ppt_x"/>
                                              </p:val>
                                            </p:tav>
                                            <p:tav tm="100000">
                                              <p:val>
                                                <p:strVal val="#ppt_x"/>
                                              </p:val>
                                            </p:tav>
                                          </p:tavLst>
                                        </p:anim>
                                        <p:anim calcmode="lin" valueType="num" p14:bounceEnd="82667">
                                          <p:cBhvr additive="base">
                                            <p:cTn id="12"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3" fill="hold">
                                <p:stCondLst>
                                  <p:cond delay="750"/>
                                </p:stCondLst>
                                <p:childTnLst>
                                  <p:par>
                                    <p:cTn id="14" presetID="2" presetClass="entr" presetSubtype="4" fill="hold" nodeType="afterEffect" p14:presetBounceEnd="8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80000">
                                          <p:cBhvr additive="base">
                                            <p:cTn id="16" dur="75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par>
                                    <p:cTn id="18" presetID="2" presetClass="entr" presetSubtype="4" fill="hold" nodeType="withEffect" p14:presetBounceEnd="80000">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14:bounceEnd="80000">
                                          <p:cBhvr additive="base">
                                            <p:cTn id="20"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21" dur="75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14:presetBounceEnd="81333">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1333">
                                          <p:cBhvr additive="base">
                                            <p:cTn id="25" dur="750" fill="hold"/>
                                            <p:tgtEl>
                                              <p:spTgt spid="12"/>
                                            </p:tgtEl>
                                            <p:attrNameLst>
                                              <p:attrName>ppt_x</p:attrName>
                                            </p:attrNameLst>
                                          </p:cBhvr>
                                          <p:tavLst>
                                            <p:tav tm="0">
                                              <p:val>
                                                <p:strVal val="#ppt_x"/>
                                              </p:val>
                                            </p:tav>
                                            <p:tav tm="100000">
                                              <p:val>
                                                <p:strVal val="#ppt_x"/>
                                              </p:val>
                                            </p:tav>
                                          </p:tavLst>
                                        </p:anim>
                                        <p:anim calcmode="lin" valueType="num" p14:bounceEnd="81333">
                                          <p:cBhvr additive="base">
                                            <p:cTn id="2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 presetClass="entr" presetSubtype="4" fill="hold" nodeType="withEffect" p14:presetBounceEnd="81333">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81333">
                                          <p:cBhvr additive="base">
                                            <p:cTn id="29" dur="750" fill="hold"/>
                                            <p:tgtEl>
                                              <p:spTgt spid="15"/>
                                            </p:tgtEl>
                                            <p:attrNameLst>
                                              <p:attrName>ppt_x</p:attrName>
                                            </p:attrNameLst>
                                          </p:cBhvr>
                                          <p:tavLst>
                                            <p:tav tm="0">
                                              <p:val>
                                                <p:strVal val="#ppt_x"/>
                                              </p:val>
                                            </p:tav>
                                            <p:tav tm="100000">
                                              <p:val>
                                                <p:strVal val="#ppt_x"/>
                                              </p:val>
                                            </p:tav>
                                          </p:tavLst>
                                        </p:anim>
                                        <p:anim calcmode="lin" valueType="num" p14:bounceEnd="81333">
                                          <p:cBhvr additive="base">
                                            <p:cTn id="30"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1" fill="hold">
                                <p:stCondLst>
                                  <p:cond delay="2250"/>
                                </p:stCondLst>
                                <p:childTnLst>
                                  <p:par>
                                    <p:cTn id="32" presetID="2" presetClass="entr" presetSubtype="4" fill="hold" nodeType="afterEffect" p14:presetBounceEnd="8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80000">
                                          <p:cBhvr additive="base">
                                            <p:cTn id="34" dur="750" fill="hold"/>
                                            <p:tgtEl>
                                              <p:spTgt spid="24"/>
                                            </p:tgtEl>
                                            <p:attrNameLst>
                                              <p:attrName>ppt_x</p:attrName>
                                            </p:attrNameLst>
                                          </p:cBhvr>
                                          <p:tavLst>
                                            <p:tav tm="0">
                                              <p:val>
                                                <p:strVal val="#ppt_x"/>
                                              </p:val>
                                            </p:tav>
                                            <p:tav tm="100000">
                                              <p:val>
                                                <p:strVal val="#ppt_x"/>
                                              </p:val>
                                            </p:tav>
                                          </p:tavLst>
                                        </p:anim>
                                        <p:anim calcmode="lin" valueType="num" p14:bounceEnd="80000">
                                          <p:cBhvr additive="base">
                                            <p:cTn id="35"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2" presetClass="entr" presetSubtype="4" fill="hold" nodeType="withEffect" p14:presetBounceEnd="80000">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14:bounceEnd="80000">
                                          <p:cBhvr additive="base">
                                            <p:cTn id="38" dur="750" fill="hold"/>
                                            <p:tgtEl>
                                              <p:spTgt spid="27"/>
                                            </p:tgtEl>
                                            <p:attrNameLst>
                                              <p:attrName>ppt_x</p:attrName>
                                            </p:attrNameLst>
                                          </p:cBhvr>
                                          <p:tavLst>
                                            <p:tav tm="0">
                                              <p:val>
                                                <p:strVal val="#ppt_x"/>
                                              </p:val>
                                            </p:tav>
                                            <p:tav tm="100000">
                                              <p:val>
                                                <p:strVal val="#ppt_x"/>
                                              </p:val>
                                            </p:tav>
                                          </p:tavLst>
                                        </p:anim>
                                        <p:anim calcmode="lin" valueType="num" p14:bounceEnd="80000">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ppt_x"/>
                                              </p:val>
                                            </p:tav>
                                            <p:tav tm="100000">
                                              <p:val>
                                                <p:strVal val="#ppt_x"/>
                                              </p:val>
                                            </p:tav>
                                          </p:tavLst>
                                        </p:anim>
                                        <p:anim calcmode="lin" valueType="num">
                                          <p:cBhvr additive="base">
                                            <p:cTn id="1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ppt_x"/>
                                              </p:val>
                                            </p:tav>
                                            <p:tav tm="100000">
                                              <p:val>
                                                <p:strVal val="#ppt_x"/>
                                              </p:val>
                                            </p:tav>
                                          </p:tavLst>
                                        </p:anim>
                                        <p:anim calcmode="lin" valueType="num">
                                          <p:cBhvr additive="base">
                                            <p:cTn id="21" dur="75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750" fill="hold"/>
                                            <p:tgtEl>
                                              <p:spTgt spid="12"/>
                                            </p:tgtEl>
                                            <p:attrNameLst>
                                              <p:attrName>ppt_x</p:attrName>
                                            </p:attrNameLst>
                                          </p:cBhvr>
                                          <p:tavLst>
                                            <p:tav tm="0">
                                              <p:val>
                                                <p:strVal val="#ppt_x"/>
                                              </p:val>
                                            </p:tav>
                                            <p:tav tm="100000">
                                              <p:val>
                                                <p:strVal val="#ppt_x"/>
                                              </p:val>
                                            </p:tav>
                                          </p:tavLst>
                                        </p:anim>
                                        <p:anim calcmode="lin" valueType="num">
                                          <p:cBhvr additive="base">
                                            <p:cTn id="2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750" fill="hold"/>
                                            <p:tgtEl>
                                              <p:spTgt spid="15"/>
                                            </p:tgtEl>
                                            <p:attrNameLst>
                                              <p:attrName>ppt_x</p:attrName>
                                            </p:attrNameLst>
                                          </p:cBhvr>
                                          <p:tavLst>
                                            <p:tav tm="0">
                                              <p:val>
                                                <p:strVal val="#ppt_x"/>
                                              </p:val>
                                            </p:tav>
                                            <p:tav tm="100000">
                                              <p:val>
                                                <p:strVal val="#ppt_x"/>
                                              </p:val>
                                            </p:tav>
                                          </p:tavLst>
                                        </p:anim>
                                        <p:anim calcmode="lin" valueType="num">
                                          <p:cBhvr additive="base">
                                            <p:cTn id="30"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childTnLst>
                              </p:cTn>
                            </p:par>
                            <p:par>
                              <p:cTn id="31" fill="hold">
                                <p:stCondLst>
                                  <p:cond delay="225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ppt_x"/>
                                              </p:val>
                                            </p:tav>
                                            <p:tav tm="100000">
                                              <p:val>
                                                <p:strVal val="#ppt_x"/>
                                              </p:val>
                                            </p:tav>
                                          </p:tavLst>
                                        </p:anim>
                                        <p:anim calcmode="lin" valueType="num">
                                          <p:cBhvr additive="base">
                                            <p:cTn id="35"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6" presetID="2" presetClass="entr" presetSubtype="4"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750" fill="hold"/>
                                            <p:tgtEl>
                                              <p:spTgt spid="27"/>
                                            </p:tgtEl>
                                            <p:attrNameLst>
                                              <p:attrName>ppt_x</p:attrName>
                                            </p:attrNameLst>
                                          </p:cBhvr>
                                          <p:tavLst>
                                            <p:tav tm="0">
                                              <p:val>
                                                <p:strVal val="#ppt_x"/>
                                              </p:val>
                                            </p:tav>
                                            <p:tav tm="100000">
                                              <p:val>
                                                <p:strVal val="#ppt_x"/>
                                              </p:val>
                                            </p:tav>
                                          </p:tavLst>
                                        </p:anim>
                                        <p:anim calcmode="lin" valueType="num">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childTnLst>
                              </p:cTn>
                            </p:par>
                            <p:par>
                              <p:cTn id="40" fill="hold">
                                <p:stCondLst>
                                  <p:cond delay="3000"/>
                                </p:stCondLst>
                                <p:childTnLst>
                                  <p:par>
                                    <p:cTn id="41" presetID="2" presetClass="entr" presetSubtype="4"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750" fill="hold"/>
                                            <p:tgtEl>
                                              <p:spTgt spid="30"/>
                                            </p:tgtEl>
                                            <p:attrNameLst>
                                              <p:attrName>ppt_x</p:attrName>
                                            </p:attrNameLst>
                                          </p:cBhvr>
                                          <p:tavLst>
                                            <p:tav tm="0">
                                              <p:val>
                                                <p:strVal val="#ppt_x"/>
                                              </p:val>
                                            </p:tav>
                                            <p:tav tm="100000">
                                              <p:val>
                                                <p:strVal val="#ppt_x"/>
                                              </p:val>
                                            </p:tav>
                                          </p:tavLst>
                                        </p:anim>
                                        <p:anim calcmode="lin" valueType="num">
                                          <p:cBhvr additive="base">
                                            <p:cTn id="44"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750" fill="hold"/>
                                            <p:tgtEl>
                                              <p:spTgt spid="33"/>
                                            </p:tgtEl>
                                            <p:attrNameLst>
                                              <p:attrName>ppt_x</p:attrName>
                                            </p:attrNameLst>
                                          </p:cBhvr>
                                          <p:tavLst>
                                            <p:tav tm="0">
                                              <p:val>
                                                <p:strVal val="#ppt_x"/>
                                              </p:val>
                                            </p:tav>
                                            <p:tav tm="100000">
                                              <p:val>
                                                <p:strVal val="#ppt_x"/>
                                              </p:val>
                                            </p:tav>
                                          </p:tavLst>
                                        </p:anim>
                                        <p:anim calcmode="lin" valueType="num">
                                          <p:cBhvr additive="base">
                                            <p:cTn id="4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9" name="Group 8">
            <a:extLst>
              <a:ext uri="{FF2B5EF4-FFF2-40B4-BE49-F238E27FC236}">
                <a16:creationId xmlns:a16="http://schemas.microsoft.com/office/drawing/2014/main" id="{CD8AF564-644D-8702-FED9-770E7E0FF6D4}"/>
              </a:ext>
            </a:extLst>
          </p:cNvPr>
          <p:cNvGrpSpPr/>
          <p:nvPr/>
        </p:nvGrpSpPr>
        <p:grpSpPr>
          <a:xfrm>
            <a:off x="489078" y="61772"/>
            <a:ext cx="11301717" cy="2174448"/>
            <a:chOff x="194323" y="197963"/>
            <a:chExt cx="8476288" cy="1630836"/>
          </a:xfrm>
        </p:grpSpPr>
        <p:grpSp>
          <p:nvGrpSpPr>
            <p:cNvPr id="2" name="Group 1">
              <a:extLst>
                <a:ext uri="{FF2B5EF4-FFF2-40B4-BE49-F238E27FC236}">
                  <a16:creationId xmlns:a16="http://schemas.microsoft.com/office/drawing/2014/main" id="{CB3D664B-710C-72BA-703C-FCF475046516}"/>
                </a:ext>
              </a:extLst>
            </p:cNvPr>
            <p:cNvGrpSpPr/>
            <p:nvPr/>
          </p:nvGrpSpPr>
          <p:grpSpPr>
            <a:xfrm>
              <a:off x="504857" y="648754"/>
              <a:ext cx="8165754" cy="1180045"/>
              <a:chOff x="1076344" y="918050"/>
              <a:chExt cx="8044967" cy="1180045"/>
            </a:xfrm>
          </p:grpSpPr>
          <p:sp>
            <p:nvSpPr>
              <p:cNvPr id="3" name="Rectangle: Rounded Corners 2">
                <a:extLst>
                  <a:ext uri="{FF2B5EF4-FFF2-40B4-BE49-F238E27FC236}">
                    <a16:creationId xmlns:a16="http://schemas.microsoft.com/office/drawing/2014/main" id="{2A2A6B8D-77E9-4EAE-F498-E207867A09E9}"/>
                  </a:ext>
                </a:extLst>
              </p:cNvPr>
              <p:cNvSpPr/>
              <p:nvPr/>
            </p:nvSpPr>
            <p:spPr>
              <a:xfrm>
                <a:off x="1076344" y="918050"/>
                <a:ext cx="8044967" cy="1180045"/>
              </a:xfrm>
              <a:custGeom>
                <a:avLst/>
                <a:gdLst>
                  <a:gd name="connsiteX0" fmla="*/ 0 w 8044967"/>
                  <a:gd name="connsiteY0" fmla="*/ 196678 h 1180045"/>
                  <a:gd name="connsiteX1" fmla="*/ 196678 w 8044967"/>
                  <a:gd name="connsiteY1" fmla="*/ 0 h 1180045"/>
                  <a:gd name="connsiteX2" fmla="*/ 7848289 w 8044967"/>
                  <a:gd name="connsiteY2" fmla="*/ 0 h 1180045"/>
                  <a:gd name="connsiteX3" fmla="*/ 8044967 w 8044967"/>
                  <a:gd name="connsiteY3" fmla="*/ 196678 h 1180045"/>
                  <a:gd name="connsiteX4" fmla="*/ 8044967 w 8044967"/>
                  <a:gd name="connsiteY4" fmla="*/ 983367 h 1180045"/>
                  <a:gd name="connsiteX5" fmla="*/ 7848289 w 8044967"/>
                  <a:gd name="connsiteY5" fmla="*/ 1180045 h 1180045"/>
                  <a:gd name="connsiteX6" fmla="*/ 196678 w 8044967"/>
                  <a:gd name="connsiteY6" fmla="*/ 1180045 h 1180045"/>
                  <a:gd name="connsiteX7" fmla="*/ 0 w 8044967"/>
                  <a:gd name="connsiteY7" fmla="*/ 983367 h 1180045"/>
                  <a:gd name="connsiteX8" fmla="*/ 0 w 8044967"/>
                  <a:gd name="connsiteY8" fmla="*/ 196678 h 118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1180045" fill="none" extrusionOk="0">
                    <a:moveTo>
                      <a:pt x="0" y="196678"/>
                    </a:moveTo>
                    <a:cubicBezTo>
                      <a:pt x="2201" y="83706"/>
                      <a:pt x="106325" y="-4899"/>
                      <a:pt x="196678" y="0"/>
                    </a:cubicBezTo>
                    <a:cubicBezTo>
                      <a:pt x="3632741" y="66300"/>
                      <a:pt x="6558826" y="-28763"/>
                      <a:pt x="7848289" y="0"/>
                    </a:cubicBezTo>
                    <a:cubicBezTo>
                      <a:pt x="7964645" y="-11899"/>
                      <a:pt x="8046782" y="85774"/>
                      <a:pt x="8044967" y="196678"/>
                    </a:cubicBezTo>
                    <a:cubicBezTo>
                      <a:pt x="8056099" y="568933"/>
                      <a:pt x="8059888" y="797997"/>
                      <a:pt x="8044967" y="983367"/>
                    </a:cubicBezTo>
                    <a:cubicBezTo>
                      <a:pt x="8049669" y="1080369"/>
                      <a:pt x="7960577" y="1166447"/>
                      <a:pt x="7848289" y="1180045"/>
                    </a:cubicBezTo>
                    <a:cubicBezTo>
                      <a:pt x="5369591" y="1056409"/>
                      <a:pt x="1352961" y="1031568"/>
                      <a:pt x="196678" y="1180045"/>
                    </a:cubicBezTo>
                    <a:cubicBezTo>
                      <a:pt x="81985" y="1163156"/>
                      <a:pt x="-2410" y="1085081"/>
                      <a:pt x="0" y="983367"/>
                    </a:cubicBezTo>
                    <a:cubicBezTo>
                      <a:pt x="32715" y="740880"/>
                      <a:pt x="-41578" y="360549"/>
                      <a:pt x="0" y="196678"/>
                    </a:cubicBezTo>
                    <a:close/>
                  </a:path>
                  <a:path w="8044967" h="1180045" stroke="0" extrusionOk="0">
                    <a:moveTo>
                      <a:pt x="0" y="196678"/>
                    </a:moveTo>
                    <a:cubicBezTo>
                      <a:pt x="-14917" y="92599"/>
                      <a:pt x="89798" y="-4038"/>
                      <a:pt x="196678" y="0"/>
                    </a:cubicBezTo>
                    <a:cubicBezTo>
                      <a:pt x="1508917" y="71319"/>
                      <a:pt x="5748401" y="-110896"/>
                      <a:pt x="7848289" y="0"/>
                    </a:cubicBezTo>
                    <a:cubicBezTo>
                      <a:pt x="7953027" y="2810"/>
                      <a:pt x="8048290" y="79244"/>
                      <a:pt x="8044967" y="196678"/>
                    </a:cubicBezTo>
                    <a:cubicBezTo>
                      <a:pt x="8054935" y="315341"/>
                      <a:pt x="8113218" y="748810"/>
                      <a:pt x="8044967" y="983367"/>
                    </a:cubicBezTo>
                    <a:cubicBezTo>
                      <a:pt x="8047356" y="1095002"/>
                      <a:pt x="7946851" y="1172159"/>
                      <a:pt x="7848289" y="1180045"/>
                    </a:cubicBezTo>
                    <a:cubicBezTo>
                      <a:pt x="5514977" y="1112299"/>
                      <a:pt x="1913605" y="1321385"/>
                      <a:pt x="196678" y="1180045"/>
                    </a:cubicBezTo>
                    <a:cubicBezTo>
                      <a:pt x="81797" y="1179875"/>
                      <a:pt x="-2242" y="1108325"/>
                      <a:pt x="0" y="983367"/>
                    </a:cubicBezTo>
                    <a:cubicBezTo>
                      <a:pt x="61341" y="831934"/>
                      <a:pt x="38113" y="325708"/>
                      <a:pt x="0" y="196678"/>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6502E15-CE8F-C62A-6EF5-657F09593D23}"/>
                  </a:ext>
                </a:extLst>
              </p:cNvPr>
              <p:cNvSpPr txBox="1"/>
              <p:nvPr/>
            </p:nvSpPr>
            <p:spPr>
              <a:xfrm>
                <a:off x="1300085" y="969463"/>
                <a:ext cx="7821226" cy="1054231"/>
              </a:xfrm>
              <a:prstGeom prst="rect">
                <a:avLst/>
              </a:prstGeom>
              <a:noFill/>
            </p:spPr>
            <p:txBody>
              <a:bodyPr wrap="square" rtlCol="0">
                <a:spAutoFit/>
              </a:bodyPr>
              <a:lstStyle/>
              <a:p>
                <a:pPr algn="just" defTabSz="1219170">
                  <a:buClr>
                    <a:srgbClr val="000000"/>
                  </a:buClr>
                </a:pPr>
                <a:r>
                  <a:rPr lang="en-US" sz="4267" b="1" kern="0" dirty="0">
                    <a:solidFill>
                      <a:srgbClr val="000000"/>
                    </a:solidFill>
                    <a:latin typeface="Calibri" panose="020F0502020204030204" pitchFamily="34" charset="0"/>
                    <a:cs typeface="Calibri" panose="020F0502020204030204" pitchFamily="34" charset="0"/>
                    <a:sym typeface="Arial"/>
                  </a:rPr>
                  <a:t>1. </a:t>
                </a:r>
                <a:r>
                  <a:rPr lang="vi-VN" sz="4267" b="1" kern="0" dirty="0">
                    <a:solidFill>
                      <a:srgbClr val="000000"/>
                    </a:solidFill>
                    <a:latin typeface="Calibri" panose="020F0502020204030204" pitchFamily="34" charset="0"/>
                    <a:cs typeface="Calibri" panose="020F0502020204030204" pitchFamily="34" charset="0"/>
                    <a:sym typeface="Arial"/>
                  </a:rPr>
                  <a:t>Câu chuyện có những nhân vật nào? Những nhân vật đó có điểm gì giống nhau?</a:t>
                </a:r>
              </a:p>
            </p:txBody>
          </p:sp>
        </p:grpSp>
        <p:pic>
          <p:nvPicPr>
            <p:cNvPr id="1028" name="Picture 4" descr="Question - Free user icons">
              <a:extLst>
                <a:ext uri="{FF2B5EF4-FFF2-40B4-BE49-F238E27FC236}">
                  <a16:creationId xmlns:a16="http://schemas.microsoft.com/office/drawing/2014/main" id="{C6A6D12A-835C-33AA-1AEF-921151D5D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F42A16E2-925C-B572-F0F9-F240944AF728}"/>
              </a:ext>
            </a:extLst>
          </p:cNvPr>
          <p:cNvGrpSpPr/>
          <p:nvPr/>
        </p:nvGrpSpPr>
        <p:grpSpPr>
          <a:xfrm>
            <a:off x="588797" y="2486026"/>
            <a:ext cx="11241253" cy="4124324"/>
            <a:chOff x="522681" y="1891964"/>
            <a:chExt cx="5531140" cy="3093243"/>
          </a:xfrm>
        </p:grpSpPr>
        <p:grpSp>
          <p:nvGrpSpPr>
            <p:cNvPr id="12" name="Group 11">
              <a:extLst>
                <a:ext uri="{FF2B5EF4-FFF2-40B4-BE49-F238E27FC236}">
                  <a16:creationId xmlns:a16="http://schemas.microsoft.com/office/drawing/2014/main" id="{262075E4-BB91-4D5C-4A65-E29678036EC4}"/>
                </a:ext>
              </a:extLst>
            </p:cNvPr>
            <p:cNvGrpSpPr/>
            <p:nvPr/>
          </p:nvGrpSpPr>
          <p:grpSpPr>
            <a:xfrm>
              <a:off x="522681" y="1891964"/>
              <a:ext cx="5531140" cy="3093243"/>
              <a:chOff x="667999" y="2079202"/>
              <a:chExt cx="5531140" cy="3093243"/>
            </a:xfrm>
          </p:grpSpPr>
          <p:sp>
            <p:nvSpPr>
              <p:cNvPr id="10" name="Rectangle: Rounded Corners 9">
                <a:extLst>
                  <a:ext uri="{FF2B5EF4-FFF2-40B4-BE49-F238E27FC236}">
                    <a16:creationId xmlns:a16="http://schemas.microsoft.com/office/drawing/2014/main" id="{3A377DA8-9297-C33C-C2F1-B4DF6174D1B7}"/>
                  </a:ext>
                </a:extLst>
              </p:cNvPr>
              <p:cNvSpPr/>
              <p:nvPr/>
            </p:nvSpPr>
            <p:spPr>
              <a:xfrm>
                <a:off x="1039109" y="2656902"/>
                <a:ext cx="5160030" cy="2515543"/>
              </a:xfrm>
              <a:prstGeom prst="roundRect">
                <a:avLst/>
              </a:prstGeom>
              <a:solidFill>
                <a:schemeClr val="accent6"/>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732B7FC1-5093-77A4-CE1B-93E986A77DA9}"/>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pic>
            <p:nvPicPr>
              <p:cNvPr id="1030" name="Picture 6" descr="Idea - Free people icons">
                <a:extLst>
                  <a:ext uri="{FF2B5EF4-FFF2-40B4-BE49-F238E27FC236}">
                    <a16:creationId xmlns:a16="http://schemas.microsoft.com/office/drawing/2014/main" id="{613EAAE0-560A-8071-7A94-CBC9D4C9D6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999" y="2079202"/>
                <a:ext cx="727297" cy="94380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E92D6E-D927-9FF5-B990-546788B8AF72}"/>
                </a:ext>
              </a:extLst>
            </p:cNvPr>
            <p:cNvSpPr txBox="1"/>
            <p:nvPr/>
          </p:nvSpPr>
          <p:spPr>
            <a:xfrm>
              <a:off x="1071885" y="2600997"/>
              <a:ext cx="4900963" cy="2377574"/>
            </a:xfrm>
            <a:prstGeom prst="rect">
              <a:avLst/>
            </a:prstGeom>
            <a:noFill/>
          </p:spPr>
          <p:txBody>
            <a:bodyPr wrap="square">
              <a:spAutoFit/>
            </a:bodyPr>
            <a:lstStyle/>
            <a:p>
              <a:pPr algn="just" defTabSz="1219170">
                <a:buClr>
                  <a:srgbClr val="000000"/>
                </a:buClr>
              </a:pPr>
              <a:r>
                <a:rPr lang="vi-VN" sz="4000" kern="0" dirty="0">
                  <a:solidFill>
                    <a:srgbClr val="000000"/>
                  </a:solidFill>
                  <a:latin typeface="Calibri" panose="020F0502020204030204" pitchFamily="34" charset="0"/>
                  <a:cs typeface="Calibri" panose="020F0502020204030204" pitchFamily="34" charset="0"/>
                  <a:sym typeface="Arial"/>
                </a:rPr>
                <a:t>Câu chuyện có </a:t>
              </a:r>
              <a:r>
                <a:rPr lang="en-US" sz="4000" kern="0" dirty="0">
                  <a:solidFill>
                    <a:srgbClr val="000000"/>
                  </a:solidFill>
                  <a:latin typeface="Calibri" panose="020F0502020204030204" pitchFamily="34" charset="0"/>
                  <a:cs typeface="Calibri" panose="020F0502020204030204" pitchFamily="34" charset="0"/>
                  <a:sym typeface="Arial"/>
                </a:rPr>
                <a:t>5</a:t>
              </a:r>
              <a:r>
                <a:rPr lang="vi-VN" sz="4000" kern="0" dirty="0">
                  <a:solidFill>
                    <a:srgbClr val="000000"/>
                  </a:solidFill>
                  <a:latin typeface="Calibri" panose="020F0502020204030204" pitchFamily="34" charset="0"/>
                  <a:cs typeface="Calibri" panose="020F0502020204030204" pitchFamily="34" charset="0"/>
                  <a:sym typeface="Arial"/>
                </a:rPr>
                <a:t> nhân vật: </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T</a:t>
              </a:r>
              <a:r>
                <a:rPr lang="vi-VN" sz="4000" kern="0" dirty="0">
                  <a:solidFill>
                    <a:srgbClr val="000000"/>
                  </a:solidFill>
                  <a:highlight>
                    <a:srgbClr val="FFFF00"/>
                  </a:highlight>
                  <a:latin typeface="Calibri" panose="020F0502020204030204" pitchFamily="34" charset="0"/>
                  <a:cs typeface="Calibri" panose="020F0502020204030204" pitchFamily="34" charset="0"/>
                  <a:sym typeface="Arial"/>
                </a:rPr>
                <a:t>hầy giáo vàng anh, ve sầu, gà trống, dế mèn, họa mi.</a:t>
              </a:r>
              <a:endParaRPr lang="en-US" sz="4000" kern="0" dirty="0">
                <a:solidFill>
                  <a:srgbClr val="000000"/>
                </a:solidFill>
                <a:highlight>
                  <a:srgbClr val="FFFF00"/>
                </a:highlight>
                <a:latin typeface="Calibri" panose="020F0502020204030204" pitchFamily="34" charset="0"/>
                <a:cs typeface="Calibri" panose="020F0502020204030204" pitchFamily="34" charset="0"/>
                <a:sym typeface="Arial"/>
              </a:endParaRPr>
            </a:p>
            <a:p>
              <a:pPr algn="just" defTabSz="1219170">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Những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nhân</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vật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này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có</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điểm</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giống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nhau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là</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yêu</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âm</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nhạc</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say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mê</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âm</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nhạc</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biểu</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diễn</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hết</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mình</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10"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ppt_x"/>
                                              </p:val>
                                            </p:tav>
                                            <p:tav tm="100000">
                                              <p:val>
                                                <p:strVal val="#ppt_x"/>
                                              </p:val>
                                            </p:tav>
                                          </p:tavLst>
                                        </p:anim>
                                        <p:anim calcmode="lin" valueType="num">
                                          <p:cBhvr additive="base">
                                            <p:cTn id="17"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pSp>
        <p:nvGrpSpPr>
          <p:cNvPr id="4" name="Group 3">
            <a:extLst>
              <a:ext uri="{FF2B5EF4-FFF2-40B4-BE49-F238E27FC236}">
                <a16:creationId xmlns:a16="http://schemas.microsoft.com/office/drawing/2014/main" id="{721FF8A1-C682-F706-62CA-4889688D94B8}"/>
              </a:ext>
            </a:extLst>
          </p:cNvPr>
          <p:cNvGrpSpPr/>
          <p:nvPr/>
        </p:nvGrpSpPr>
        <p:grpSpPr>
          <a:xfrm>
            <a:off x="341624" y="70291"/>
            <a:ext cx="11850375" cy="2762362"/>
            <a:chOff x="194323" y="197963"/>
            <a:chExt cx="8887781" cy="2213405"/>
          </a:xfrm>
        </p:grpSpPr>
        <p:grpSp>
          <p:nvGrpSpPr>
            <p:cNvPr id="5" name="Group 4">
              <a:extLst>
                <a:ext uri="{FF2B5EF4-FFF2-40B4-BE49-F238E27FC236}">
                  <a16:creationId xmlns:a16="http://schemas.microsoft.com/office/drawing/2014/main" id="{3F9400EB-90D2-1F34-9ACC-13BB41F6AFDE}"/>
                </a:ext>
              </a:extLst>
            </p:cNvPr>
            <p:cNvGrpSpPr/>
            <p:nvPr/>
          </p:nvGrpSpPr>
          <p:grpSpPr>
            <a:xfrm>
              <a:off x="504044" y="368876"/>
              <a:ext cx="8578060" cy="2042492"/>
              <a:chOff x="1075543" y="638172"/>
              <a:chExt cx="8451174" cy="2042492"/>
            </a:xfrm>
          </p:grpSpPr>
          <p:sp>
            <p:nvSpPr>
              <p:cNvPr id="7" name="Rectangle: Rounded Corners 6">
                <a:extLst>
                  <a:ext uri="{FF2B5EF4-FFF2-40B4-BE49-F238E27FC236}">
                    <a16:creationId xmlns:a16="http://schemas.microsoft.com/office/drawing/2014/main" id="{B598D234-D044-00A0-4BF7-04A40F4D2129}"/>
                  </a:ext>
                </a:extLst>
              </p:cNvPr>
              <p:cNvSpPr/>
              <p:nvPr/>
            </p:nvSpPr>
            <p:spPr>
              <a:xfrm>
                <a:off x="1075543" y="638172"/>
                <a:ext cx="8451174" cy="2042492"/>
              </a:xfrm>
              <a:custGeom>
                <a:avLst/>
                <a:gdLst>
                  <a:gd name="connsiteX0" fmla="*/ 0 w 8451174"/>
                  <a:gd name="connsiteY0" fmla="*/ 340422 h 2042492"/>
                  <a:gd name="connsiteX1" fmla="*/ 340422 w 8451174"/>
                  <a:gd name="connsiteY1" fmla="*/ 0 h 2042492"/>
                  <a:gd name="connsiteX2" fmla="*/ 8110752 w 8451174"/>
                  <a:gd name="connsiteY2" fmla="*/ 0 h 2042492"/>
                  <a:gd name="connsiteX3" fmla="*/ 8451174 w 8451174"/>
                  <a:gd name="connsiteY3" fmla="*/ 340422 h 2042492"/>
                  <a:gd name="connsiteX4" fmla="*/ 8451174 w 8451174"/>
                  <a:gd name="connsiteY4" fmla="*/ 1702070 h 2042492"/>
                  <a:gd name="connsiteX5" fmla="*/ 8110752 w 8451174"/>
                  <a:gd name="connsiteY5" fmla="*/ 2042492 h 2042492"/>
                  <a:gd name="connsiteX6" fmla="*/ 340422 w 8451174"/>
                  <a:gd name="connsiteY6" fmla="*/ 2042492 h 2042492"/>
                  <a:gd name="connsiteX7" fmla="*/ 0 w 8451174"/>
                  <a:gd name="connsiteY7" fmla="*/ 1702070 h 2042492"/>
                  <a:gd name="connsiteX8" fmla="*/ 0 w 8451174"/>
                  <a:gd name="connsiteY8" fmla="*/ 340422 h 204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1174" h="2042492" fill="none" extrusionOk="0">
                    <a:moveTo>
                      <a:pt x="0" y="340422"/>
                    </a:moveTo>
                    <a:cubicBezTo>
                      <a:pt x="10731" y="131203"/>
                      <a:pt x="177921" y="-6840"/>
                      <a:pt x="340422" y="0"/>
                    </a:cubicBezTo>
                    <a:cubicBezTo>
                      <a:pt x="1390929" y="66300"/>
                      <a:pt x="4689304" y="-28763"/>
                      <a:pt x="8110752" y="0"/>
                    </a:cubicBezTo>
                    <a:cubicBezTo>
                      <a:pt x="8307554" y="-13528"/>
                      <a:pt x="8460170" y="141099"/>
                      <a:pt x="8451174" y="340422"/>
                    </a:cubicBezTo>
                    <a:cubicBezTo>
                      <a:pt x="8463942" y="687903"/>
                      <a:pt x="8348781" y="1231912"/>
                      <a:pt x="8451174" y="1702070"/>
                    </a:cubicBezTo>
                    <a:cubicBezTo>
                      <a:pt x="8452487" y="1886835"/>
                      <a:pt x="8300627" y="2035574"/>
                      <a:pt x="8110752" y="2042492"/>
                    </a:cubicBezTo>
                    <a:cubicBezTo>
                      <a:pt x="6352544" y="1918856"/>
                      <a:pt x="1338674" y="1894015"/>
                      <a:pt x="340422" y="2042492"/>
                    </a:cubicBezTo>
                    <a:cubicBezTo>
                      <a:pt x="150026" y="2035855"/>
                      <a:pt x="-9959" y="1861532"/>
                      <a:pt x="0" y="1702070"/>
                    </a:cubicBezTo>
                    <a:cubicBezTo>
                      <a:pt x="93592" y="1475201"/>
                      <a:pt x="74781" y="683219"/>
                      <a:pt x="0" y="340422"/>
                    </a:cubicBezTo>
                    <a:close/>
                  </a:path>
                  <a:path w="8451174" h="2042492" stroke="0" extrusionOk="0">
                    <a:moveTo>
                      <a:pt x="0" y="340422"/>
                    </a:moveTo>
                    <a:cubicBezTo>
                      <a:pt x="-27473" y="160778"/>
                      <a:pt x="164167" y="-27245"/>
                      <a:pt x="340422" y="0"/>
                    </a:cubicBezTo>
                    <a:cubicBezTo>
                      <a:pt x="2304702" y="71319"/>
                      <a:pt x="6358845" y="-110896"/>
                      <a:pt x="8110752" y="0"/>
                    </a:cubicBezTo>
                    <a:cubicBezTo>
                      <a:pt x="8268337" y="22016"/>
                      <a:pt x="8454546" y="143469"/>
                      <a:pt x="8451174" y="340422"/>
                    </a:cubicBezTo>
                    <a:cubicBezTo>
                      <a:pt x="8544245" y="656608"/>
                      <a:pt x="8524363" y="1434579"/>
                      <a:pt x="8451174" y="1702070"/>
                    </a:cubicBezTo>
                    <a:cubicBezTo>
                      <a:pt x="8466254" y="1909097"/>
                      <a:pt x="8277353" y="2025709"/>
                      <a:pt x="8110752" y="2042492"/>
                    </a:cubicBezTo>
                    <a:cubicBezTo>
                      <a:pt x="7035514" y="1974746"/>
                      <a:pt x="3628702" y="2183832"/>
                      <a:pt x="340422" y="2042492"/>
                    </a:cubicBezTo>
                    <a:cubicBezTo>
                      <a:pt x="138326" y="2042108"/>
                      <a:pt x="-3867" y="1918251"/>
                      <a:pt x="0" y="1702070"/>
                    </a:cubicBezTo>
                    <a:cubicBezTo>
                      <a:pt x="101946" y="1173815"/>
                      <a:pt x="118686" y="480177"/>
                      <a:pt x="0" y="340422"/>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7F7CD613-AE88-7426-AEE1-A20F5126C4B3}"/>
                  </a:ext>
                </a:extLst>
              </p:cNvPr>
              <p:cNvSpPr txBox="1"/>
              <p:nvPr/>
            </p:nvSpPr>
            <p:spPr>
              <a:xfrm>
                <a:off x="1406610" y="693140"/>
                <a:ext cx="7938953" cy="1800493"/>
              </a:xfrm>
              <a:prstGeom prst="rect">
                <a:avLst/>
              </a:prstGeom>
              <a:noFill/>
            </p:spPr>
            <p:txBody>
              <a:bodyPr wrap="square" rtlCol="0">
                <a:spAutoFit/>
              </a:bodyPr>
              <a:lstStyle/>
              <a:p>
                <a:pPr algn="just" defTabSz="1219170">
                  <a:buClr>
                    <a:srgbClr val="000000"/>
                  </a:buClr>
                </a:pPr>
                <a:r>
                  <a:rPr lang="en-US" sz="3000" b="1" kern="0" dirty="0">
                    <a:solidFill>
                      <a:srgbClr val="000000"/>
                    </a:solidFill>
                    <a:latin typeface="Calibri" panose="020F0502020204030204" pitchFamily="34" charset="0"/>
                    <a:cs typeface="Calibri" panose="020F0502020204030204" pitchFamily="34" charset="0"/>
                    <a:sym typeface="Arial"/>
                  </a:rPr>
                  <a:t>2. </a:t>
                </a:r>
                <a:r>
                  <a:rPr lang="vi-VN" sz="3000" b="1" kern="0" dirty="0">
                    <a:solidFill>
                      <a:srgbClr val="000000"/>
                    </a:solidFill>
                    <a:latin typeface="Calibri" panose="020F0502020204030204" pitchFamily="34" charset="0"/>
                    <a:cs typeface="Calibri" panose="020F0502020204030204" pitchFamily="34" charset="0"/>
                    <a:sym typeface="Arial"/>
                  </a:rPr>
                  <a:t>Giới thiệu về tiết mục của một nhân vật em yêu thích trong câu chuyện.</a:t>
                </a:r>
                <a:endParaRPr lang="en-US" sz="3000" b="1" kern="0" dirty="0">
                  <a:solidFill>
                    <a:srgbClr val="000000"/>
                  </a:solidFill>
                  <a:latin typeface="Calibri" panose="020F0502020204030204" pitchFamily="34" charset="0"/>
                  <a:cs typeface="Calibri" panose="020F0502020204030204" pitchFamily="34" charset="0"/>
                  <a:sym typeface="Arial"/>
                </a:endParaRP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Tên nhân vật</a:t>
                </a: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Ngoại hình, trang phục của nhân vật</a:t>
                </a: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Những hình ảnh được gợi ra từ bản nhạc mà nhân vật biểu diễn</a:t>
                </a:r>
              </a:p>
            </p:txBody>
          </p:sp>
        </p:grpSp>
        <p:pic>
          <p:nvPicPr>
            <p:cNvPr id="6" name="Picture 4" descr="Question - Free user icons">
              <a:extLst>
                <a:ext uri="{FF2B5EF4-FFF2-40B4-BE49-F238E27FC236}">
                  <a16:creationId xmlns:a16="http://schemas.microsoft.com/office/drawing/2014/main" id="{44A0AEEC-AF0F-AEE0-24D0-406B8B4C3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54C62B1D-505B-D77D-0CF7-F00036438EE9}"/>
              </a:ext>
            </a:extLst>
          </p:cNvPr>
          <p:cNvPicPr>
            <a:picLocks noChangeAspect="1"/>
          </p:cNvPicPr>
          <p:nvPr/>
        </p:nvPicPr>
        <p:blipFill>
          <a:blip r:embed="rId4"/>
          <a:stretch>
            <a:fillRect/>
          </a:stretch>
        </p:blipFill>
        <p:spPr>
          <a:xfrm>
            <a:off x="6737724" y="3060687"/>
            <a:ext cx="4858933" cy="3877392"/>
          </a:xfrm>
          <a:prstGeom prst="rect">
            <a:avLst/>
          </a:prstGeom>
        </p:spPr>
      </p:pic>
      <p:pic>
        <p:nvPicPr>
          <p:cNvPr id="25" name="Picture 24">
            <a:extLst>
              <a:ext uri="{FF2B5EF4-FFF2-40B4-BE49-F238E27FC236}">
                <a16:creationId xmlns:a16="http://schemas.microsoft.com/office/drawing/2014/main" id="{EEEED33A-47B8-16E9-FAA6-6EB9D836A4BC}"/>
              </a:ext>
            </a:extLst>
          </p:cNvPr>
          <p:cNvPicPr>
            <a:picLocks noChangeAspect="1"/>
          </p:cNvPicPr>
          <p:nvPr/>
        </p:nvPicPr>
        <p:blipFill>
          <a:blip r:embed="rId5"/>
          <a:stretch>
            <a:fillRect/>
          </a:stretch>
        </p:blipFill>
        <p:spPr>
          <a:xfrm>
            <a:off x="681299" y="2984083"/>
            <a:ext cx="5998984" cy="969348"/>
          </a:xfrm>
          <a:prstGeom prst="rect">
            <a:avLst/>
          </a:prstGeom>
        </p:spPr>
      </p:pic>
      <p:graphicFrame>
        <p:nvGraphicFramePr>
          <p:cNvPr id="26" name="Table 26">
            <a:extLst>
              <a:ext uri="{FF2B5EF4-FFF2-40B4-BE49-F238E27FC236}">
                <a16:creationId xmlns:a16="http://schemas.microsoft.com/office/drawing/2014/main" id="{0F659550-2C8D-7330-82AC-C1C646CDDEE4}"/>
              </a:ext>
            </a:extLst>
          </p:cNvPr>
          <p:cNvGraphicFramePr>
            <a:graphicFrameLocks noGrp="1"/>
          </p:cNvGraphicFramePr>
          <p:nvPr>
            <p:extLst>
              <p:ext uri="{D42A27DB-BD31-4B8C-83A1-F6EECF244321}">
                <p14:modId xmlns:p14="http://schemas.microsoft.com/office/powerpoint/2010/main" val="2651267349"/>
              </p:ext>
            </p:extLst>
          </p:nvPr>
        </p:nvGraphicFramePr>
        <p:xfrm>
          <a:off x="1117600" y="3935896"/>
          <a:ext cx="5462104" cy="2896776"/>
        </p:xfrm>
        <a:graphic>
          <a:graphicData uri="http://schemas.openxmlformats.org/drawingml/2006/table">
            <a:tbl>
              <a:tblPr firstRow="1" bandRow="1">
                <a:tableStyleId>{21E4AEA4-8DFA-4A89-87EB-49C32662AFE0}</a:tableStyleId>
              </a:tblPr>
              <a:tblGrid>
                <a:gridCol w="929861">
                  <a:extLst>
                    <a:ext uri="{9D8B030D-6E8A-4147-A177-3AD203B41FA5}">
                      <a16:colId xmlns:a16="http://schemas.microsoft.com/office/drawing/2014/main" val="3569456883"/>
                    </a:ext>
                  </a:extLst>
                </a:gridCol>
                <a:gridCol w="4532243">
                  <a:extLst>
                    <a:ext uri="{9D8B030D-6E8A-4147-A177-3AD203B41FA5}">
                      <a16:colId xmlns:a16="http://schemas.microsoft.com/office/drawing/2014/main" val="1036092947"/>
                    </a:ext>
                  </a:extLst>
                </a:gridCol>
              </a:tblGrid>
              <a:tr h="472734">
                <a:tc>
                  <a:txBody>
                    <a:bodyPr/>
                    <a:lstStyle/>
                    <a:p>
                      <a:pPr algn="ctr"/>
                      <a:r>
                        <a:rPr lang="en-US" sz="2000" dirty="0">
                          <a:solidFill>
                            <a:srgbClr val="FF0000"/>
                          </a:solidFill>
                          <a:latin typeface="Calibri" panose="020F0502020204030204" pitchFamily="34" charset="0"/>
                          <a:cs typeface="Calibri" panose="020F050202020403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rgbClr val="FF0000"/>
                          </a:solidFill>
                          <a:latin typeface="Calibri" panose="020F0502020204030204" pitchFamily="34" charset="0"/>
                          <a:cs typeface="Calibri" panose="020F0502020204030204" pitchFamily="34" charset="0"/>
                        </a:rPr>
                        <a:t>Giới</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thiệu</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tiết</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mục</a:t>
                      </a:r>
                      <a:endParaRPr lang="en-US" sz="20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900608"/>
                  </a:ext>
                </a:extLst>
              </a:tr>
              <a:tr h="928611">
                <a:tc>
                  <a:txBody>
                    <a:bodyPr/>
                    <a:lstStyle/>
                    <a:p>
                      <a:r>
                        <a:rPr lang="en-US" sz="2000"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err="1">
                          <a:solidFill>
                            <a:srgbClr val="002060"/>
                          </a:solidFill>
                          <a:latin typeface="Calibri" panose="020F0502020204030204" pitchFamily="34" charset="0"/>
                          <a:cs typeface="Calibri" panose="020F0502020204030204" pitchFamily="34" charset="0"/>
                        </a:rPr>
                        <a:t>Nhân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vật</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120488"/>
                  </a:ext>
                </a:extLst>
              </a:tr>
              <a:tr h="472734">
                <a:tc>
                  <a:txBody>
                    <a:bodyPr/>
                    <a:lstStyle/>
                    <a:p>
                      <a:r>
                        <a:rPr lang="en-US" sz="20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8147755"/>
                  </a:ext>
                </a:extLst>
              </a:tr>
              <a:tr h="472734">
                <a:tc>
                  <a:txBody>
                    <a:bodyPr/>
                    <a:lstStyle/>
                    <a:p>
                      <a:r>
                        <a:rPr lang="en-US" sz="20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985713"/>
                  </a:ext>
                </a:extLst>
              </a:tr>
              <a:tr h="472734">
                <a:tc>
                  <a:txBody>
                    <a:bodyPr/>
                    <a:lstStyle/>
                    <a:p>
                      <a:r>
                        <a:rPr lang="en-US" sz="2000" dirty="0">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4223007"/>
                  </a:ext>
                </a:extLst>
              </a:tr>
            </a:tbl>
          </a:graphicData>
        </a:graphic>
      </p:graphicFrame>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8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78667">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graphicFrame>
        <p:nvGraphicFramePr>
          <p:cNvPr id="2" name="Table 26">
            <a:extLst>
              <a:ext uri="{FF2B5EF4-FFF2-40B4-BE49-F238E27FC236}">
                <a16:creationId xmlns:a16="http://schemas.microsoft.com/office/drawing/2014/main" id="{EBE7288D-7F1F-1E90-7038-A88A50A3E132}"/>
              </a:ext>
            </a:extLst>
          </p:cNvPr>
          <p:cNvGraphicFramePr>
            <a:graphicFrameLocks noGrp="1"/>
          </p:cNvGraphicFramePr>
          <p:nvPr>
            <p:extLst>
              <p:ext uri="{D42A27DB-BD31-4B8C-83A1-F6EECF244321}">
                <p14:modId xmlns:p14="http://schemas.microsoft.com/office/powerpoint/2010/main" val="1109805450"/>
              </p:ext>
            </p:extLst>
          </p:nvPr>
        </p:nvGraphicFramePr>
        <p:xfrm>
          <a:off x="390525" y="95249"/>
          <a:ext cx="11734800" cy="6724651"/>
        </p:xfrm>
        <a:graphic>
          <a:graphicData uri="http://schemas.openxmlformats.org/drawingml/2006/table">
            <a:tbl>
              <a:tblPr firstRow="1" bandRow="1">
                <a:tableStyleId>{21E4AEA4-8DFA-4A89-87EB-49C32662AFE0}</a:tableStyleId>
              </a:tblPr>
              <a:tblGrid>
                <a:gridCol w="685800">
                  <a:extLst>
                    <a:ext uri="{9D8B030D-6E8A-4147-A177-3AD203B41FA5}">
                      <a16:colId xmlns:a16="http://schemas.microsoft.com/office/drawing/2014/main" val="3569456883"/>
                    </a:ext>
                  </a:extLst>
                </a:gridCol>
                <a:gridCol w="11049000">
                  <a:extLst>
                    <a:ext uri="{9D8B030D-6E8A-4147-A177-3AD203B41FA5}">
                      <a16:colId xmlns:a16="http://schemas.microsoft.com/office/drawing/2014/main" val="1036092947"/>
                    </a:ext>
                  </a:extLst>
                </a:gridCol>
              </a:tblGrid>
              <a:tr h="642001">
                <a:tc>
                  <a:txBody>
                    <a:bodyPr/>
                    <a:lstStyle/>
                    <a:p>
                      <a:pPr algn="ctr"/>
                      <a:r>
                        <a:rPr lang="en-US" sz="2800" dirty="0">
                          <a:solidFill>
                            <a:srgbClr val="FF0000"/>
                          </a:solidFill>
                          <a:latin typeface="Calibri" panose="020F0502020204030204" pitchFamily="34" charset="0"/>
                          <a:cs typeface="Calibri" panose="020F050202020403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FF0000"/>
                          </a:solidFill>
                          <a:latin typeface="Calibri" panose="020F0502020204030204" pitchFamily="34" charset="0"/>
                          <a:cs typeface="Calibri" panose="020F0502020204030204" pitchFamily="34" charset="0"/>
                        </a:rPr>
                        <a:t>Giới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thiệu</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tiết</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mục</a:t>
                      </a:r>
                      <a:endParaRPr lang="en-US" sz="28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900608"/>
                  </a:ext>
                </a:extLst>
              </a:tr>
              <a:tr h="1748775">
                <a:tc>
                  <a:txBody>
                    <a:bodyPr/>
                    <a:lstStyle/>
                    <a:p>
                      <a:r>
                        <a:rPr lang="en-US" sz="2800"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120488"/>
                  </a:ext>
                </a:extLst>
              </a:tr>
              <a:tr h="1533525">
                <a:tc>
                  <a:txBody>
                    <a:bodyPr/>
                    <a:lstStyle/>
                    <a:p>
                      <a:r>
                        <a:rPr lang="en-US" sz="2800"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8147755"/>
                  </a:ext>
                </a:extLst>
              </a:tr>
              <a:tr h="1323975">
                <a:tc>
                  <a:txBody>
                    <a:bodyPr/>
                    <a:lstStyle/>
                    <a:p>
                      <a:r>
                        <a:rPr lang="en-US" sz="2800"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985713"/>
                  </a:ext>
                </a:extLst>
              </a:tr>
              <a:tr h="1476375">
                <a:tc>
                  <a:txBody>
                    <a:bodyPr/>
                    <a:lstStyle/>
                    <a:p>
                      <a:r>
                        <a:rPr lang="en-US" sz="2800"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4223007"/>
                  </a:ext>
                </a:extLst>
              </a:tr>
            </a:tbl>
          </a:graphicData>
        </a:graphic>
      </p:graphicFrame>
      <p:sp>
        <p:nvSpPr>
          <p:cNvPr id="3" name="TextBox 2">
            <a:extLst>
              <a:ext uri="{FF2B5EF4-FFF2-40B4-BE49-F238E27FC236}">
                <a16:creationId xmlns:a16="http://schemas.microsoft.com/office/drawing/2014/main" id="{9B369626-7C27-A681-06BC-323D789BA97D}"/>
              </a:ext>
            </a:extLst>
          </p:cNvPr>
          <p:cNvSpPr txBox="1"/>
          <p:nvPr/>
        </p:nvSpPr>
        <p:spPr>
          <a:xfrm>
            <a:off x="1095375" y="828675"/>
            <a:ext cx="10896599" cy="1938992"/>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ve</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sầu</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măng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tô</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suốt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đôi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mắt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nâu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lánh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vẻ</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tự</a:t>
            </a:r>
            <a:r>
              <a:rPr lang="en-US" sz="2000" dirty="0">
                <a:solidFill>
                  <a:srgbClr val="002060"/>
                </a:solidFill>
                <a:latin typeface="Calibri" panose="020F0502020204030204" pitchFamily="34" charset="0"/>
                <a:cs typeface="Calibri" panose="020F0502020204030204" pitchFamily="34" charset="0"/>
              </a:rPr>
              <a:t> tin.</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gian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phòng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tràn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nhập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âm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vi-ô-</a:t>
            </a:r>
            <a:r>
              <a:rPr lang="en-US" sz="2000" dirty="0" err="1">
                <a:solidFill>
                  <a:srgbClr val="002060"/>
                </a:solidFill>
                <a:latin typeface="Calibri" panose="020F0502020204030204" pitchFamily="34" charset="0"/>
                <a:cs typeface="Calibri" panose="020F0502020204030204" pitchFamily="34" charset="0"/>
              </a:rPr>
              <a:t>lông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réo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rắt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cla-ri-nét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sáng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xen-</a:t>
            </a:r>
            <a:r>
              <a:rPr lang="en-US" sz="2000" dirty="0" err="1">
                <a:solidFill>
                  <a:srgbClr val="002060"/>
                </a:solidFill>
                <a:latin typeface="Calibri" panose="020F0502020204030204" pitchFamily="34" charset="0"/>
                <a:cs typeface="Calibri" panose="020F0502020204030204" pitchFamily="34" charset="0"/>
              </a:rPr>
              <a:t>lô</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ấm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gợi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màu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hoa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phượng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đỏ</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rực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sáng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bầu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trời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xanh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mênh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hoa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mướp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vàng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bờ</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giậu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cánh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rù</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rì</a:t>
            </a:r>
            <a:r>
              <a:rPr lang="en-US" sz="2000" dirty="0">
                <a:solidFill>
                  <a:srgbClr val="002060"/>
                </a:solidFill>
                <a:latin typeface="Calibri" panose="020F0502020204030204" pitchFamily="34" charset="0"/>
                <a:cs typeface="Calibri" panose="020F0502020204030204" pitchFamily="34" charset="0"/>
              </a:rPr>
              <a:t>…</a:t>
            </a:r>
          </a:p>
          <a:p>
            <a:endParaRPr lang="en-US" sz="2000" dirty="0"/>
          </a:p>
        </p:txBody>
      </p:sp>
      <p:sp>
        <p:nvSpPr>
          <p:cNvPr id="4" name="TextBox 3">
            <a:extLst>
              <a:ext uri="{FF2B5EF4-FFF2-40B4-BE49-F238E27FC236}">
                <a16:creationId xmlns:a16="http://schemas.microsoft.com/office/drawing/2014/main" id="{1B1C1B05-0012-9F40-C14D-306D26345101}"/>
              </a:ext>
            </a:extLst>
          </p:cNvPr>
          <p:cNvSpPr txBox="1"/>
          <p:nvPr/>
        </p:nvSpPr>
        <p:spPr>
          <a:xfrm>
            <a:off x="1114426" y="2466975"/>
            <a:ext cx="11106149" cy="1938992"/>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gà</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trống</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Đĩnh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bước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kiêu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hãnh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ngẩng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với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mũ</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đỏ</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chói</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có</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tấu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khỏe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hứng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khởi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Tờ-réc</a:t>
            </a:r>
            <a:r>
              <a:rPr lang="en-US" sz="2000" dirty="0">
                <a:solidFill>
                  <a:srgbClr val="002060"/>
                </a:solidFill>
                <a:latin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cs typeface="Calibri" panose="020F0502020204030204" pitchFamily="34" charset="0"/>
              </a:rPr>
              <a:t>tờ</a:t>
            </a:r>
            <a:r>
              <a:rPr lang="en-US" sz="2000" dirty="0">
                <a:solidFill>
                  <a:srgbClr val="002060"/>
                </a:solidFill>
                <a:latin typeface="Calibri" panose="020F0502020204030204" pitchFamily="34" charset="0"/>
                <a:cs typeface="Calibri" panose="020F0502020204030204" pitchFamily="34" charset="0"/>
              </a:rPr>
              <a:t>-re-</a:t>
            </a:r>
            <a:r>
              <a:rPr lang="en-US" sz="2000" dirty="0" err="1">
                <a:solidFill>
                  <a:srgbClr val="002060"/>
                </a:solidFill>
                <a:latin typeface="Calibri" panose="020F0502020204030204" pitchFamily="34" charset="0"/>
                <a:cs typeface="Calibri" panose="020F0502020204030204" pitchFamily="34" charset="0"/>
              </a:rPr>
              <a:t>te</a:t>
            </a:r>
            <a:r>
              <a:rPr lang="en-US" sz="2000" dirty="0">
                <a:solidFill>
                  <a:srgbClr val="002060"/>
                </a:solidFill>
                <a:latin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cs typeface="Calibri" panose="020F0502020204030204" pitchFamily="34" charset="0"/>
              </a:rPr>
              <a:t>te-te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niềm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nguyện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thấy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mặt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trời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rực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rỡ</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tấu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vui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nhộn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sử</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dụng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bộ</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gõ</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p>
          <a:p>
            <a:endParaRPr lang="en-US" sz="2000" dirty="0"/>
          </a:p>
        </p:txBody>
      </p:sp>
      <p:sp>
        <p:nvSpPr>
          <p:cNvPr id="5" name="TextBox 4">
            <a:extLst>
              <a:ext uri="{FF2B5EF4-FFF2-40B4-BE49-F238E27FC236}">
                <a16:creationId xmlns:a16="http://schemas.microsoft.com/office/drawing/2014/main" id="{2C25FD0E-D11D-49A1-7B20-0EAF5850D8E6}"/>
              </a:ext>
            </a:extLst>
          </p:cNvPr>
          <p:cNvSpPr txBox="1"/>
          <p:nvPr/>
        </p:nvSpPr>
        <p:spPr>
          <a:xfrm>
            <a:off x="1085851" y="4057650"/>
            <a:ext cx="11106149" cy="1323439"/>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dế</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mèn</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Bước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khỏe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khoắn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chiếc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nâu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óng</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vi-VN" sz="2000" kern="0" dirty="0">
                <a:solidFill>
                  <a:srgbClr val="002060"/>
                </a:solidFill>
                <a:latin typeface="Calibri" panose="020F0502020204030204" pitchFamily="34" charset="0"/>
                <a:cs typeface="Calibri" panose="020F0502020204030204" pitchFamily="34" charset="0"/>
                <a:sym typeface="Arial"/>
              </a:rPr>
              <a:t>gợi hình ảnh những chiếc lá khô xoay tròn, rơi rơi trong nắng</a:t>
            </a:r>
            <a:r>
              <a:rPr lang="en-US" sz="2000" kern="0" dirty="0">
                <a:solidFill>
                  <a:srgbClr val="002060"/>
                </a:solidFill>
                <a:latin typeface="Calibri" panose="020F0502020204030204" pitchFamily="34" charset="0"/>
                <a:cs typeface="Calibri" panose="020F0502020204030204" pitchFamily="34" charset="0"/>
                <a:sym typeface="Arial"/>
              </a:rPr>
              <a:t>, t</a:t>
            </a:r>
            <a:r>
              <a:rPr lang="vi-VN" sz="2000" kern="0" dirty="0">
                <a:solidFill>
                  <a:srgbClr val="002060"/>
                </a:solidFill>
                <a:latin typeface="Calibri" panose="020F0502020204030204" pitchFamily="34" charset="0"/>
                <a:cs typeface="Calibri" panose="020F0502020204030204" pitchFamily="34" charset="0"/>
                <a:sym typeface="Arial"/>
              </a:rPr>
              <a:t>iếng gió xào xạc thầm thì với lá</a:t>
            </a:r>
            <a:r>
              <a:rPr lang="en-US" sz="2000" kern="0" dirty="0">
                <a:solidFill>
                  <a:srgbClr val="002060"/>
                </a:solidFill>
                <a:latin typeface="Calibri" panose="020F0502020204030204" pitchFamily="34" charset="0"/>
                <a:cs typeface="Calibri" panose="020F0502020204030204" pitchFamily="34" charset="0"/>
                <a:sym typeface="Arial"/>
              </a:rPr>
              <a:t>.</a:t>
            </a:r>
            <a:endParaRPr lang="en-US" sz="2000" dirty="0">
              <a:solidFill>
                <a:srgbClr val="002060"/>
              </a:solidFill>
            </a:endParaRPr>
          </a:p>
        </p:txBody>
      </p:sp>
      <p:sp>
        <p:nvSpPr>
          <p:cNvPr id="14" name="TextBox 13">
            <a:extLst>
              <a:ext uri="{FF2B5EF4-FFF2-40B4-BE49-F238E27FC236}">
                <a16:creationId xmlns:a16="http://schemas.microsoft.com/office/drawing/2014/main" id="{751611E8-5A91-0B17-B388-8FF28876714B}"/>
              </a:ext>
            </a:extLst>
          </p:cNvPr>
          <p:cNvSpPr txBox="1"/>
          <p:nvPr/>
        </p:nvSpPr>
        <p:spPr>
          <a:xfrm>
            <a:off x="1171576" y="5305425"/>
            <a:ext cx="11106149" cy="1631216"/>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họa</a:t>
            </a:r>
            <a:r>
              <a:rPr lang="en-US" sz="2000" b="1" dirty="0">
                <a:solidFill>
                  <a:schemeClr val="accent4">
                    <a:lumMod val="75000"/>
                  </a:schemeClr>
                </a:solidFill>
                <a:latin typeface="Calibri" panose="020F0502020204030204" pitchFamily="34" charset="0"/>
                <a:cs typeface="Calibri" panose="020F0502020204030204" pitchFamily="34" charset="0"/>
              </a:rPr>
              <a:t> mi</a:t>
            </a: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Tà</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thướt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thật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dịu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dàng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uyển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chuyển</a:t>
            </a:r>
            <a:endParaRPr lang="en-US" sz="2000" dirty="0">
              <a:solidFill>
                <a:srgbClr val="002060"/>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vi-VN" sz="2000" kern="0" dirty="0">
                <a:solidFill>
                  <a:srgbClr val="002060"/>
                </a:solidFill>
                <a:latin typeface="Calibri" panose="020F0502020204030204" pitchFamily="34" charset="0"/>
                <a:cs typeface="Calibri" panose="020F0502020204030204" pitchFamily="34" charset="0"/>
                <a:sym typeface="Arial"/>
              </a:rPr>
              <a:t>Bản nhạc “vang lên réo rắt, say đắm, rồi dần chuyển sang tiết tấu rạo rực, tưng bừng</a:t>
            </a:r>
            <a:r>
              <a:rPr lang="en-US" sz="2000" kern="0" dirty="0">
                <a:solidFill>
                  <a:srgbClr val="002060"/>
                </a:solidFill>
                <a:latin typeface="Calibri" panose="020F0502020204030204" pitchFamily="34" charset="0"/>
                <a:cs typeface="Calibri" panose="020F0502020204030204" pitchFamily="34" charset="0"/>
                <a:sym typeface="Arial"/>
              </a:rPr>
              <a:t>;</a:t>
            </a:r>
            <a:r>
              <a:rPr lang="vi-VN" sz="2000" kern="0" dirty="0">
                <a:solidFill>
                  <a:srgbClr val="002060"/>
                </a:solidFill>
                <a:latin typeface="Calibri" panose="020F0502020204030204" pitchFamily="34" charset="0"/>
                <a:cs typeface="Calibri" panose="020F0502020204030204" pitchFamily="34" charset="0"/>
                <a:sym typeface="Arial"/>
              </a:rPr>
              <a:t> </a:t>
            </a:r>
            <a:r>
              <a:rPr lang="en-US" sz="2000" kern="0" dirty="0">
                <a:solidFill>
                  <a:srgbClr val="002060"/>
                </a:solidFill>
                <a:latin typeface="Calibri" panose="020F0502020204030204" pitchFamily="34" charset="0"/>
                <a:cs typeface="Calibri" panose="020F0502020204030204" pitchFamily="34" charset="0"/>
                <a:sym typeface="Arial"/>
              </a:rPr>
              <a:t>n</a:t>
            </a:r>
            <a:r>
              <a:rPr lang="vi-VN" sz="2000" kern="0" dirty="0">
                <a:solidFill>
                  <a:srgbClr val="002060"/>
                </a:solidFill>
                <a:latin typeface="Calibri" panose="020F0502020204030204" pitchFamily="34" charset="0"/>
                <a:cs typeface="Calibri" panose="020F0502020204030204" pitchFamily="34" charset="0"/>
                <a:sym typeface="Arial"/>
              </a:rPr>
              <a:t>hững giọt mưa xuân rơi trên đôi má nóng rực</a:t>
            </a:r>
            <a:r>
              <a:rPr lang="en-US" sz="2000" kern="0" dirty="0">
                <a:solidFill>
                  <a:srgbClr val="002060"/>
                </a:solidFill>
                <a:latin typeface="Calibri" panose="020F0502020204030204" pitchFamily="34" charset="0"/>
                <a:cs typeface="Calibri" panose="020F0502020204030204" pitchFamily="34" charset="0"/>
                <a:sym typeface="Arial"/>
              </a:rPr>
              <a:t>, </a:t>
            </a:r>
            <a:r>
              <a:rPr lang="en-US" sz="2000" kern="0" dirty="0">
                <a:solidFill>
                  <a:srgbClr val="000000"/>
                </a:solidFill>
                <a:latin typeface="Calibri" panose="020F0502020204030204" pitchFamily="34" charset="0"/>
                <a:cs typeface="Calibri" panose="020F0502020204030204" pitchFamily="34" charset="0"/>
                <a:sym typeface="Arial"/>
              </a:rPr>
              <a:t>n</a:t>
            </a:r>
            <a:r>
              <a:rPr lang="vi-VN" sz="2000" kern="0" dirty="0">
                <a:solidFill>
                  <a:srgbClr val="000000"/>
                </a:solidFill>
                <a:latin typeface="Calibri" panose="020F0502020204030204" pitchFamily="34" charset="0"/>
                <a:cs typeface="Calibri" panose="020F0502020204030204" pitchFamily="34" charset="0"/>
                <a:sym typeface="Arial"/>
              </a:rPr>
              <a:t>hững chiếc mầm bật khỏi cành</a:t>
            </a:r>
            <a:r>
              <a:rPr lang="en-US" sz="2000" kern="0" dirty="0">
                <a:solidFill>
                  <a:srgbClr val="000000"/>
                </a:solidFill>
                <a:latin typeface="Calibri" panose="020F0502020204030204" pitchFamily="34" charset="0"/>
                <a:cs typeface="Calibri" panose="020F0502020204030204" pitchFamily="34" charset="0"/>
                <a:sym typeface="Arial"/>
              </a:rPr>
              <a:t>;</a:t>
            </a:r>
            <a:r>
              <a:rPr lang="vi-VN" sz="2000" kern="0" dirty="0">
                <a:solidFill>
                  <a:srgbClr val="000000"/>
                </a:solidFill>
                <a:latin typeface="Calibri" panose="020F0502020204030204" pitchFamily="34" charset="0"/>
                <a:cs typeface="Calibri" panose="020F0502020204030204" pitchFamily="34" charset="0"/>
                <a:sym typeface="Arial"/>
              </a:rPr>
              <a:t> </a:t>
            </a:r>
            <a:r>
              <a:rPr lang="en-US" sz="2000" kern="0" dirty="0">
                <a:solidFill>
                  <a:srgbClr val="000000"/>
                </a:solidFill>
                <a:latin typeface="Calibri" panose="020F0502020204030204" pitchFamily="34" charset="0"/>
                <a:cs typeface="Calibri" panose="020F0502020204030204" pitchFamily="34" charset="0"/>
                <a:sym typeface="Arial"/>
              </a:rPr>
              <a:t>h</a:t>
            </a:r>
            <a:r>
              <a:rPr lang="vi-VN" sz="2000" kern="0" dirty="0">
                <a:solidFill>
                  <a:srgbClr val="000000"/>
                </a:solidFill>
                <a:latin typeface="Calibri" panose="020F0502020204030204" pitchFamily="34" charset="0"/>
                <a:cs typeface="Calibri" panose="020F0502020204030204" pitchFamily="34" charset="0"/>
                <a:sym typeface="Arial"/>
              </a:rPr>
              <a:t>oa đào rộ lên hoa mắt…</a:t>
            </a:r>
            <a:endParaRPr lang="en-US" sz="2000" dirty="0">
              <a:solidFill>
                <a:srgbClr val="002060"/>
              </a:solidFill>
            </a:endParaRPr>
          </a:p>
        </p:txBody>
      </p:sp>
    </p:spTree>
    <p:extLst>
      <p:ext uri="{BB962C8B-B14F-4D97-AF65-F5344CB8AC3E}">
        <p14:creationId xmlns:p14="http://schemas.microsoft.com/office/powerpoint/2010/main" val="78691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grpSp>
        <p:nvGrpSpPr>
          <p:cNvPr id="4" name="Group 3">
            <a:extLst>
              <a:ext uri="{FF2B5EF4-FFF2-40B4-BE49-F238E27FC236}">
                <a16:creationId xmlns:a16="http://schemas.microsoft.com/office/drawing/2014/main" id="{9253B245-32D0-BA72-4663-48876B430434}"/>
              </a:ext>
            </a:extLst>
          </p:cNvPr>
          <p:cNvGrpSpPr/>
          <p:nvPr/>
        </p:nvGrpSpPr>
        <p:grpSpPr>
          <a:xfrm>
            <a:off x="445142" y="57510"/>
            <a:ext cx="11320049" cy="2094520"/>
            <a:chOff x="194323" y="197963"/>
            <a:chExt cx="8490037" cy="1570890"/>
          </a:xfrm>
        </p:grpSpPr>
        <p:grpSp>
          <p:nvGrpSpPr>
            <p:cNvPr id="5" name="Group 4">
              <a:extLst>
                <a:ext uri="{FF2B5EF4-FFF2-40B4-BE49-F238E27FC236}">
                  <a16:creationId xmlns:a16="http://schemas.microsoft.com/office/drawing/2014/main" id="{E050FEB0-98B1-9B64-E0AF-5C97A6E6DBC0}"/>
                </a:ext>
              </a:extLst>
            </p:cNvPr>
            <p:cNvGrpSpPr/>
            <p:nvPr/>
          </p:nvGrpSpPr>
          <p:grpSpPr>
            <a:xfrm>
              <a:off x="504857" y="648755"/>
              <a:ext cx="8179503" cy="1120098"/>
              <a:chOff x="1076344" y="918051"/>
              <a:chExt cx="8058513" cy="1120098"/>
            </a:xfrm>
          </p:grpSpPr>
          <p:sp>
            <p:nvSpPr>
              <p:cNvPr id="7" name="Rectangle: Rounded Corners 6">
                <a:extLst>
                  <a:ext uri="{FF2B5EF4-FFF2-40B4-BE49-F238E27FC236}">
                    <a16:creationId xmlns:a16="http://schemas.microsoft.com/office/drawing/2014/main" id="{40A5D879-115B-7269-BFCA-992055D8A3CE}"/>
                  </a:ext>
                </a:extLst>
              </p:cNvPr>
              <p:cNvSpPr/>
              <p:nvPr/>
            </p:nvSpPr>
            <p:spPr>
              <a:xfrm>
                <a:off x="1076344" y="918051"/>
                <a:ext cx="8044967" cy="1120098"/>
              </a:xfrm>
              <a:custGeom>
                <a:avLst/>
                <a:gdLst>
                  <a:gd name="connsiteX0" fmla="*/ 0 w 8044967"/>
                  <a:gd name="connsiteY0" fmla="*/ 186687 h 1120098"/>
                  <a:gd name="connsiteX1" fmla="*/ 186687 w 8044967"/>
                  <a:gd name="connsiteY1" fmla="*/ 0 h 1120098"/>
                  <a:gd name="connsiteX2" fmla="*/ 7858280 w 8044967"/>
                  <a:gd name="connsiteY2" fmla="*/ 0 h 1120098"/>
                  <a:gd name="connsiteX3" fmla="*/ 8044967 w 8044967"/>
                  <a:gd name="connsiteY3" fmla="*/ 186687 h 1120098"/>
                  <a:gd name="connsiteX4" fmla="*/ 8044967 w 8044967"/>
                  <a:gd name="connsiteY4" fmla="*/ 933411 h 1120098"/>
                  <a:gd name="connsiteX5" fmla="*/ 7858280 w 8044967"/>
                  <a:gd name="connsiteY5" fmla="*/ 1120098 h 1120098"/>
                  <a:gd name="connsiteX6" fmla="*/ 186687 w 8044967"/>
                  <a:gd name="connsiteY6" fmla="*/ 1120098 h 1120098"/>
                  <a:gd name="connsiteX7" fmla="*/ 0 w 8044967"/>
                  <a:gd name="connsiteY7" fmla="*/ 933411 h 1120098"/>
                  <a:gd name="connsiteX8" fmla="*/ 0 w 8044967"/>
                  <a:gd name="connsiteY8" fmla="*/ 186687 h 1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1120098" fill="none" extrusionOk="0">
                    <a:moveTo>
                      <a:pt x="0" y="186687"/>
                    </a:moveTo>
                    <a:cubicBezTo>
                      <a:pt x="2032" y="79568"/>
                      <a:pt x="93254" y="-2593"/>
                      <a:pt x="186687" y="0"/>
                    </a:cubicBezTo>
                    <a:cubicBezTo>
                      <a:pt x="1058462" y="66300"/>
                      <a:pt x="4640553" y="-28763"/>
                      <a:pt x="7858280" y="0"/>
                    </a:cubicBezTo>
                    <a:cubicBezTo>
                      <a:pt x="7966477" y="-7836"/>
                      <a:pt x="8052262" y="74409"/>
                      <a:pt x="8044967" y="186687"/>
                    </a:cubicBezTo>
                    <a:cubicBezTo>
                      <a:pt x="8052466" y="467347"/>
                      <a:pt x="8015251" y="724045"/>
                      <a:pt x="8044967" y="933411"/>
                    </a:cubicBezTo>
                    <a:cubicBezTo>
                      <a:pt x="8046518" y="1032681"/>
                      <a:pt x="7966005" y="1102955"/>
                      <a:pt x="7858280" y="1120098"/>
                    </a:cubicBezTo>
                    <a:cubicBezTo>
                      <a:pt x="6234605" y="996462"/>
                      <a:pt x="2050126" y="971621"/>
                      <a:pt x="186687" y="1120098"/>
                    </a:cubicBezTo>
                    <a:cubicBezTo>
                      <a:pt x="78801" y="1106796"/>
                      <a:pt x="-1938" y="1030959"/>
                      <a:pt x="0" y="933411"/>
                    </a:cubicBezTo>
                    <a:cubicBezTo>
                      <a:pt x="-59190" y="729634"/>
                      <a:pt x="23211" y="549295"/>
                      <a:pt x="0" y="186687"/>
                    </a:cubicBezTo>
                    <a:close/>
                  </a:path>
                  <a:path w="8044967" h="1120098" stroke="0" extrusionOk="0">
                    <a:moveTo>
                      <a:pt x="0" y="186687"/>
                    </a:moveTo>
                    <a:cubicBezTo>
                      <a:pt x="-16363" y="88566"/>
                      <a:pt x="88949" y="-12437"/>
                      <a:pt x="186687" y="0"/>
                    </a:cubicBezTo>
                    <a:cubicBezTo>
                      <a:pt x="2897276" y="71319"/>
                      <a:pt x="5083207" y="-110896"/>
                      <a:pt x="7858280" y="0"/>
                    </a:cubicBezTo>
                    <a:cubicBezTo>
                      <a:pt x="7950776" y="7676"/>
                      <a:pt x="8050740" y="68273"/>
                      <a:pt x="8044967" y="186687"/>
                    </a:cubicBezTo>
                    <a:cubicBezTo>
                      <a:pt x="8048496" y="446033"/>
                      <a:pt x="8078228" y="804334"/>
                      <a:pt x="8044967" y="933411"/>
                    </a:cubicBezTo>
                    <a:cubicBezTo>
                      <a:pt x="8046779" y="1038800"/>
                      <a:pt x="7947985" y="1109594"/>
                      <a:pt x="7858280" y="1120098"/>
                    </a:cubicBezTo>
                    <a:cubicBezTo>
                      <a:pt x="5283783" y="1052352"/>
                      <a:pt x="2761439" y="1261438"/>
                      <a:pt x="186687" y="1120098"/>
                    </a:cubicBezTo>
                    <a:cubicBezTo>
                      <a:pt x="81755" y="1120048"/>
                      <a:pt x="-1482" y="1047314"/>
                      <a:pt x="0" y="933411"/>
                    </a:cubicBezTo>
                    <a:cubicBezTo>
                      <a:pt x="38194" y="560484"/>
                      <a:pt x="43307" y="318102"/>
                      <a:pt x="0" y="186687"/>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2F801F9F-A893-860C-8D34-7AA3113230CA}"/>
                  </a:ext>
                </a:extLst>
              </p:cNvPr>
              <p:cNvSpPr txBox="1"/>
              <p:nvPr/>
            </p:nvSpPr>
            <p:spPr>
              <a:xfrm>
                <a:off x="1313631" y="982928"/>
                <a:ext cx="7821226" cy="992579"/>
              </a:xfrm>
              <a:prstGeom prst="rect">
                <a:avLst/>
              </a:prstGeom>
              <a:noFill/>
            </p:spPr>
            <p:txBody>
              <a:bodyPr wrap="square" rtlCol="0">
                <a:spAutoFit/>
              </a:bodyPr>
              <a:lstStyle/>
              <a:p>
                <a:pPr algn="just" defTabSz="1219170">
                  <a:buClr>
                    <a:srgbClr val="000000"/>
                  </a:buClr>
                </a:pPr>
                <a:r>
                  <a:rPr lang="vi-VN" sz="4000" b="1" kern="0" dirty="0">
                    <a:solidFill>
                      <a:srgbClr val="000000"/>
                    </a:solidFill>
                    <a:latin typeface="Calibri" panose="020F0502020204030204" pitchFamily="34" charset="0"/>
                    <a:cs typeface="Calibri" panose="020F0502020204030204" pitchFamily="34" charset="0"/>
                    <a:sym typeface="Arial"/>
                  </a:rPr>
                  <a:t>3. Vì sao thầy vàng anh rất vui và xúc động khi xem các học trò biểu diễn?</a:t>
                </a:r>
              </a:p>
            </p:txBody>
          </p:sp>
        </p:grpSp>
        <p:pic>
          <p:nvPicPr>
            <p:cNvPr id="6" name="Picture 4" descr="Question - Free user icons">
              <a:extLst>
                <a:ext uri="{FF2B5EF4-FFF2-40B4-BE49-F238E27FC236}">
                  <a16:creationId xmlns:a16="http://schemas.microsoft.com/office/drawing/2014/main" id="{04A1F8B0-B260-A0EE-F7F2-396BD7E11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BA7EC719-CAF0-5652-E38A-6AC51AB1F6F5}"/>
              </a:ext>
            </a:extLst>
          </p:cNvPr>
          <p:cNvGrpSpPr/>
          <p:nvPr/>
        </p:nvGrpSpPr>
        <p:grpSpPr>
          <a:xfrm>
            <a:off x="1" y="2234912"/>
            <a:ext cx="12007969" cy="4386466"/>
            <a:chOff x="4341" y="1906409"/>
            <a:chExt cx="9005977" cy="3289850"/>
          </a:xfrm>
        </p:grpSpPr>
        <p:grpSp>
          <p:nvGrpSpPr>
            <p:cNvPr id="10" name="Group 9">
              <a:extLst>
                <a:ext uri="{FF2B5EF4-FFF2-40B4-BE49-F238E27FC236}">
                  <a16:creationId xmlns:a16="http://schemas.microsoft.com/office/drawing/2014/main" id="{DCD6C528-CA59-F7F8-A296-D47166CB83B9}"/>
                </a:ext>
              </a:extLst>
            </p:cNvPr>
            <p:cNvGrpSpPr/>
            <p:nvPr/>
          </p:nvGrpSpPr>
          <p:grpSpPr>
            <a:xfrm>
              <a:off x="4341" y="1906409"/>
              <a:ext cx="9005977" cy="3214994"/>
              <a:chOff x="507469" y="2043266"/>
              <a:chExt cx="9005977" cy="3214994"/>
            </a:xfrm>
          </p:grpSpPr>
          <p:grpSp>
            <p:nvGrpSpPr>
              <p:cNvPr id="11" name="Group 10">
                <a:extLst>
                  <a:ext uri="{FF2B5EF4-FFF2-40B4-BE49-F238E27FC236}">
                    <a16:creationId xmlns:a16="http://schemas.microsoft.com/office/drawing/2014/main" id="{6307DD5F-494D-766C-E81F-C722BDBFBA8E}"/>
                  </a:ext>
                </a:extLst>
              </p:cNvPr>
              <p:cNvGrpSpPr/>
              <p:nvPr/>
            </p:nvGrpSpPr>
            <p:grpSpPr>
              <a:xfrm>
                <a:off x="507469" y="2043266"/>
                <a:ext cx="9005977" cy="3214994"/>
                <a:chOff x="652787" y="2230504"/>
                <a:chExt cx="9005977" cy="3214994"/>
              </a:xfrm>
            </p:grpSpPr>
            <p:sp>
              <p:nvSpPr>
                <p:cNvPr id="13" name="Rectangle: Rounded Corners 12">
                  <a:extLst>
                    <a:ext uri="{FF2B5EF4-FFF2-40B4-BE49-F238E27FC236}">
                      <a16:creationId xmlns:a16="http://schemas.microsoft.com/office/drawing/2014/main" id="{04CDB546-3DDD-1626-4651-E3F793513CDE}"/>
                    </a:ext>
                  </a:extLst>
                </p:cNvPr>
                <p:cNvSpPr/>
                <p:nvPr/>
              </p:nvSpPr>
              <p:spPr>
                <a:xfrm>
                  <a:off x="1100086" y="2616006"/>
                  <a:ext cx="8558678" cy="2829492"/>
                </a:xfrm>
                <a:prstGeom prst="roundRect">
                  <a:avLst/>
                </a:prstGeom>
                <a:solidFill>
                  <a:schemeClr val="accent6"/>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7CE733D6-7259-FA09-805F-3E48492BA905}"/>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pic>
              <p:nvPicPr>
                <p:cNvPr id="15" name="Picture 6" descr="Idea - Free people icons">
                  <a:extLst>
                    <a:ext uri="{FF2B5EF4-FFF2-40B4-BE49-F238E27FC236}">
                      <a16:creationId xmlns:a16="http://schemas.microsoft.com/office/drawing/2014/main" id="{C6E80EA0-A3B8-8BD9-81A1-624C259931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7" y="2230504"/>
                  <a:ext cx="850118" cy="85011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15C6A926-7D80-2F0F-48D6-03B2C4278889}"/>
                  </a:ext>
                </a:extLst>
              </p:cNvPr>
              <p:cNvSpPr txBox="1"/>
              <p:nvPr/>
            </p:nvSpPr>
            <p:spPr>
              <a:xfrm>
                <a:off x="1216927" y="2600997"/>
                <a:ext cx="4755921" cy="561741"/>
              </a:xfrm>
              <a:prstGeom prst="rect">
                <a:avLst/>
              </a:prstGeom>
              <a:noFill/>
            </p:spPr>
            <p:txBody>
              <a:bodyPr wrap="square">
                <a:spAutoFit/>
              </a:bodyPr>
              <a:lstStyle/>
              <a:p>
                <a:pPr algn="just" defTabSz="1219170">
                  <a:buClr>
                    <a:srgbClr val="000000"/>
                  </a:buClr>
                </a:pPr>
                <a:endParaRPr lang="vi-VN" sz="4267" kern="0" dirty="0">
                  <a:solidFill>
                    <a:srgbClr val="000000"/>
                  </a:solidFill>
                  <a:highlight>
                    <a:srgbClr val="AFFFD3"/>
                  </a:highlight>
                  <a:latin typeface="Calibri" panose="020F0502020204030204" pitchFamily="34" charset="0"/>
                  <a:cs typeface="Calibri" panose="020F0502020204030204" pitchFamily="34" charset="0"/>
                  <a:sym typeface="Arial"/>
                </a:endParaRPr>
              </a:p>
            </p:txBody>
          </p:sp>
        </p:grpSp>
        <p:sp>
          <p:nvSpPr>
            <p:cNvPr id="17" name="TextBox 16">
              <a:extLst>
                <a:ext uri="{FF2B5EF4-FFF2-40B4-BE49-F238E27FC236}">
                  <a16:creationId xmlns:a16="http://schemas.microsoft.com/office/drawing/2014/main" id="{890EC99F-67E9-C2C8-82A4-7B272E7868AE}"/>
                </a:ext>
              </a:extLst>
            </p:cNvPr>
            <p:cNvSpPr txBox="1"/>
            <p:nvPr/>
          </p:nvSpPr>
          <p:spPr>
            <a:xfrm>
              <a:off x="801956" y="2357020"/>
              <a:ext cx="8012531" cy="2839239"/>
            </a:xfrm>
            <a:prstGeom prst="rect">
              <a:avLst/>
            </a:prstGeom>
            <a:noFill/>
          </p:spPr>
          <p:txBody>
            <a:bodyPr wrap="square">
              <a:spAutoFit/>
            </a:bodyPr>
            <a:lstStyle/>
            <a:p>
              <a:pPr algn="just" defTabSz="1219170">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Thầy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vàng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anh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rất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vui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vì</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các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tiết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mục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biểu</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diễn</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của</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học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trò</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đều</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hay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và</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đặc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biệt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vì</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mỗi</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người</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đã</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tạo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dựng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cho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mình</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một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phong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cách</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độc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đáo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không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ai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bắt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chước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ai </a:t>
              </a:r>
              <a:r>
                <a:rPr lang="en-US" sz="4000" kern="0" dirty="0" err="1">
                  <a:solidFill>
                    <a:srgbClr val="000000"/>
                  </a:solidFill>
                  <a:latin typeface="Calibri" panose="020F0502020204030204" pitchFamily="34" charset="0"/>
                  <a:cs typeface="Calibri" panose="020F0502020204030204" pitchFamily="34" charset="0"/>
                  <a:sym typeface="Arial"/>
                </a:rPr>
                <a:t>như</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lời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thầy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vàng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anh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phát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biểu</a:t>
              </a:r>
              <a:r>
                <a:rPr lang="en-US" sz="4000" kern="0" dirty="0">
                  <a:solidFill>
                    <a:srgbClr val="000000"/>
                  </a:solidFill>
                  <a:latin typeface="Calibri" panose="020F0502020204030204" pitchFamily="34" charset="0"/>
                  <a:cs typeface="Calibri" panose="020F0502020204030204" pitchFamily="34" charset="0"/>
                  <a:sym typeface="Arial"/>
                </a:rPr>
                <a:t> ở </a:t>
              </a:r>
              <a:r>
                <a:rPr lang="en-US" sz="4000" kern="0" dirty="0" err="1">
                  <a:solidFill>
                    <a:srgbClr val="000000"/>
                  </a:solidFill>
                  <a:latin typeface="Calibri" panose="020F0502020204030204" pitchFamily="34" charset="0"/>
                  <a:cs typeface="Calibri" panose="020F0502020204030204" pitchFamily="34" charset="0"/>
                  <a:sym typeface="Arial"/>
                </a:rPr>
                <a:t>cuối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câu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chuyện</a:t>
              </a:r>
              <a:r>
                <a:rPr lang="en-US" sz="4000" kern="0" dirty="0">
                  <a:solidFill>
                    <a:srgbClr val="000000"/>
                  </a:solidFill>
                  <a:latin typeface="Calibri" panose="020F0502020204030204" pitchFamily="34" charset="0"/>
                  <a:cs typeface="Calibri" panose="020F0502020204030204" pitchFamily="34" charset="0"/>
                  <a:sym typeface="Arial"/>
                </a:rPr>
                <a:t>: </a:t>
              </a:r>
              <a:r>
                <a:rPr kumimoji="0" lang="vi-VN"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Thầy rất vui vì sự thành công của các em…</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lang="vi-VN" sz="4000" kern="0" dirty="0">
                <a:solidFill>
                  <a:srgbClr val="000000"/>
                </a:solidFill>
                <a:highlight>
                  <a:srgbClr val="FFFF66"/>
                </a:highlight>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75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75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9" name="Group 8">
            <a:extLst>
              <a:ext uri="{FF2B5EF4-FFF2-40B4-BE49-F238E27FC236}">
                <a16:creationId xmlns:a16="http://schemas.microsoft.com/office/drawing/2014/main" id="{CD8AF564-644D-8702-FED9-770E7E0FF6D4}"/>
              </a:ext>
            </a:extLst>
          </p:cNvPr>
          <p:cNvGrpSpPr/>
          <p:nvPr/>
        </p:nvGrpSpPr>
        <p:grpSpPr>
          <a:xfrm>
            <a:off x="125908" y="82768"/>
            <a:ext cx="11572259" cy="4639924"/>
            <a:chOff x="194323" y="197963"/>
            <a:chExt cx="8476288" cy="3479943"/>
          </a:xfrm>
        </p:grpSpPr>
        <p:grpSp>
          <p:nvGrpSpPr>
            <p:cNvPr id="2" name="Group 1">
              <a:extLst>
                <a:ext uri="{FF2B5EF4-FFF2-40B4-BE49-F238E27FC236}">
                  <a16:creationId xmlns:a16="http://schemas.microsoft.com/office/drawing/2014/main" id="{CB3D664B-710C-72BA-703C-FCF475046516}"/>
                </a:ext>
              </a:extLst>
            </p:cNvPr>
            <p:cNvGrpSpPr/>
            <p:nvPr/>
          </p:nvGrpSpPr>
          <p:grpSpPr>
            <a:xfrm>
              <a:off x="504857" y="648754"/>
              <a:ext cx="8165754" cy="3029152"/>
              <a:chOff x="1076344" y="918050"/>
              <a:chExt cx="8044967" cy="3029152"/>
            </a:xfrm>
          </p:grpSpPr>
          <p:sp>
            <p:nvSpPr>
              <p:cNvPr id="3" name="Rectangle: Rounded Corners 2">
                <a:extLst>
                  <a:ext uri="{FF2B5EF4-FFF2-40B4-BE49-F238E27FC236}">
                    <a16:creationId xmlns:a16="http://schemas.microsoft.com/office/drawing/2014/main" id="{2A2A6B8D-77E9-4EAE-F498-E207867A09E9}"/>
                  </a:ext>
                </a:extLst>
              </p:cNvPr>
              <p:cNvSpPr/>
              <p:nvPr/>
            </p:nvSpPr>
            <p:spPr>
              <a:xfrm>
                <a:off x="1076344" y="918050"/>
                <a:ext cx="8044967" cy="2816120"/>
              </a:xfrm>
              <a:custGeom>
                <a:avLst/>
                <a:gdLst>
                  <a:gd name="connsiteX0" fmla="*/ 0 w 8044967"/>
                  <a:gd name="connsiteY0" fmla="*/ 469363 h 2816120"/>
                  <a:gd name="connsiteX1" fmla="*/ 469363 w 8044967"/>
                  <a:gd name="connsiteY1" fmla="*/ 0 h 2816120"/>
                  <a:gd name="connsiteX2" fmla="*/ 7575604 w 8044967"/>
                  <a:gd name="connsiteY2" fmla="*/ 0 h 2816120"/>
                  <a:gd name="connsiteX3" fmla="*/ 8044967 w 8044967"/>
                  <a:gd name="connsiteY3" fmla="*/ 469363 h 2816120"/>
                  <a:gd name="connsiteX4" fmla="*/ 8044967 w 8044967"/>
                  <a:gd name="connsiteY4" fmla="*/ 2346757 h 2816120"/>
                  <a:gd name="connsiteX5" fmla="*/ 7575604 w 8044967"/>
                  <a:gd name="connsiteY5" fmla="*/ 2816120 h 2816120"/>
                  <a:gd name="connsiteX6" fmla="*/ 469363 w 8044967"/>
                  <a:gd name="connsiteY6" fmla="*/ 2816120 h 2816120"/>
                  <a:gd name="connsiteX7" fmla="*/ 0 w 8044967"/>
                  <a:gd name="connsiteY7" fmla="*/ 2346757 h 2816120"/>
                  <a:gd name="connsiteX8" fmla="*/ 0 w 8044967"/>
                  <a:gd name="connsiteY8" fmla="*/ 469363 h 28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2816120" fill="none" extrusionOk="0">
                    <a:moveTo>
                      <a:pt x="0" y="469363"/>
                    </a:moveTo>
                    <a:cubicBezTo>
                      <a:pt x="22842" y="164997"/>
                      <a:pt x="218517" y="-2246"/>
                      <a:pt x="469363" y="0"/>
                    </a:cubicBezTo>
                    <a:cubicBezTo>
                      <a:pt x="1307872" y="66300"/>
                      <a:pt x="4906895" y="-28763"/>
                      <a:pt x="7575604" y="0"/>
                    </a:cubicBezTo>
                    <a:cubicBezTo>
                      <a:pt x="7847282" y="-19165"/>
                      <a:pt x="8071576" y="176677"/>
                      <a:pt x="8044967" y="469363"/>
                    </a:cubicBezTo>
                    <a:cubicBezTo>
                      <a:pt x="8175696" y="1283253"/>
                      <a:pt x="8159812" y="1714653"/>
                      <a:pt x="8044967" y="2346757"/>
                    </a:cubicBezTo>
                    <a:cubicBezTo>
                      <a:pt x="8054880" y="2581480"/>
                      <a:pt x="7844091" y="2781751"/>
                      <a:pt x="7575604" y="2816120"/>
                    </a:cubicBezTo>
                    <a:cubicBezTo>
                      <a:pt x="6225359" y="2692484"/>
                      <a:pt x="3947339" y="2667643"/>
                      <a:pt x="469363" y="2816120"/>
                    </a:cubicBezTo>
                    <a:cubicBezTo>
                      <a:pt x="206522" y="2806053"/>
                      <a:pt x="-8748" y="2580903"/>
                      <a:pt x="0" y="2346757"/>
                    </a:cubicBezTo>
                    <a:cubicBezTo>
                      <a:pt x="67933" y="2096036"/>
                      <a:pt x="-60936" y="1003564"/>
                      <a:pt x="0" y="469363"/>
                    </a:cubicBezTo>
                    <a:close/>
                  </a:path>
                  <a:path w="8044967" h="2816120" stroke="0" extrusionOk="0">
                    <a:moveTo>
                      <a:pt x="0" y="469363"/>
                    </a:moveTo>
                    <a:cubicBezTo>
                      <a:pt x="-27054" y="218380"/>
                      <a:pt x="214905" y="-11041"/>
                      <a:pt x="469363" y="0"/>
                    </a:cubicBezTo>
                    <a:cubicBezTo>
                      <a:pt x="3006763" y="71319"/>
                      <a:pt x="5123928" y="-110896"/>
                      <a:pt x="7575604" y="0"/>
                    </a:cubicBezTo>
                    <a:cubicBezTo>
                      <a:pt x="7828488" y="4586"/>
                      <a:pt x="8062396" y="163918"/>
                      <a:pt x="8044967" y="469363"/>
                    </a:cubicBezTo>
                    <a:cubicBezTo>
                      <a:pt x="7960784" y="847386"/>
                      <a:pt x="8132324" y="1539352"/>
                      <a:pt x="8044967" y="2346757"/>
                    </a:cubicBezTo>
                    <a:cubicBezTo>
                      <a:pt x="8053816" y="2617139"/>
                      <a:pt x="7810043" y="2796692"/>
                      <a:pt x="7575604" y="2816120"/>
                    </a:cubicBezTo>
                    <a:cubicBezTo>
                      <a:pt x="4819867" y="2748374"/>
                      <a:pt x="3035987" y="2957460"/>
                      <a:pt x="469363" y="2816120"/>
                    </a:cubicBezTo>
                    <a:cubicBezTo>
                      <a:pt x="174002" y="2815136"/>
                      <a:pt x="-541" y="2609919"/>
                      <a:pt x="0" y="2346757"/>
                    </a:cubicBezTo>
                    <a:cubicBezTo>
                      <a:pt x="131810" y="1799319"/>
                      <a:pt x="-83978" y="906062"/>
                      <a:pt x="0" y="469363"/>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6502E15-CE8F-C62A-6EF5-657F09593D23}"/>
                  </a:ext>
                </a:extLst>
              </p:cNvPr>
              <p:cNvSpPr txBox="1"/>
              <p:nvPr/>
            </p:nvSpPr>
            <p:spPr>
              <a:xfrm>
                <a:off x="1300085" y="969463"/>
                <a:ext cx="7821226" cy="2977739"/>
              </a:xfrm>
              <a:prstGeom prst="rect">
                <a:avLst/>
              </a:prstGeom>
              <a:noFill/>
            </p:spPr>
            <p:txBody>
              <a:bodyPr wrap="square" rtlCol="0">
                <a:spAutoFit/>
              </a:bodyPr>
              <a:lstStyle/>
              <a:p>
                <a:pPr algn="just" defTabSz="1219170">
                  <a:buClr>
                    <a:srgbClr val="000000"/>
                  </a:buClr>
                </a:pPr>
                <a:r>
                  <a:rPr lang="vi-VN" sz="3600" b="1"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endParaRPr lang="en-US" sz="3600" b="1" kern="0" dirty="0">
                  <a:solidFill>
                    <a:srgbClr val="000000"/>
                  </a:solidFill>
                  <a:latin typeface="Calibri" panose="020F0502020204030204" pitchFamily="34" charset="0"/>
                  <a:cs typeface="Calibri" panose="020F0502020204030204" pitchFamily="34" charset="0"/>
                  <a:sym typeface="Arial"/>
                </a:endParaRPr>
              </a:p>
              <a:p>
                <a:pPr algn="just"/>
                <a:r>
                  <a:rPr lang="vi-VN" sz="3600" b="0" i="0" dirty="0">
                    <a:solidFill>
                      <a:srgbClr val="000000"/>
                    </a:solidFill>
                    <a:effectLst/>
                    <a:latin typeface="Calibri" panose="020F0502020204030204" pitchFamily="34" charset="0"/>
                    <a:cs typeface="Calibri" panose="020F0502020204030204" pitchFamily="34" charset="0"/>
                  </a:rPr>
                  <a:t>A. Nhiều loài vật có tiếng kêu, tiếng gáy, tiếng hót rất hay.</a:t>
                </a:r>
              </a:p>
              <a:p>
                <a:pPr algn="just"/>
                <a:r>
                  <a:rPr lang="vi-VN" sz="3600" b="0" i="0" dirty="0">
                    <a:solidFill>
                      <a:srgbClr val="000000"/>
                    </a:solidFill>
                    <a:effectLst/>
                    <a:latin typeface="Calibri" panose="020F0502020204030204" pitchFamily="34" charset="0"/>
                    <a:cs typeface="Calibri" panose="020F0502020204030204" pitchFamily="34" charset="0"/>
                  </a:rPr>
                  <a:t>B. Thế giới của các loài vật muôn màu, muôn vẻ.</a:t>
                </a:r>
              </a:p>
              <a:p>
                <a:pPr algn="just"/>
                <a:r>
                  <a:rPr lang="vi-VN" sz="3600" b="0" i="0" dirty="0">
                    <a:solidFill>
                      <a:srgbClr val="000000"/>
                    </a:solidFill>
                    <a:effectLst/>
                    <a:latin typeface="Calibri" panose="020F0502020204030204" pitchFamily="34" charset="0"/>
                    <a:cs typeface="Calibri" panose="020F0502020204030204" pitchFamily="34" charset="0"/>
                  </a:rPr>
                  <a:t>C. Mỗi người hãy tạo cho mình nét đẹp riêng.</a:t>
                </a:r>
              </a:p>
              <a:p>
                <a:pPr algn="just"/>
                <a:r>
                  <a:rPr lang="vi-VN" sz="3600" b="0" i="0" dirty="0">
                    <a:solidFill>
                      <a:srgbClr val="000000"/>
                    </a:solidFill>
                    <a:effectLst/>
                    <a:latin typeface="Calibri" panose="020F0502020204030204" pitchFamily="34" charset="0"/>
                    <a:cs typeface="Calibri" panose="020F0502020204030204" pitchFamily="34" charset="0"/>
                  </a:rPr>
                  <a:t>D. Muốn hát hay, đàn giỏi phải tập luyện chăm chỉ.</a:t>
                </a:r>
              </a:p>
              <a:p>
                <a:pPr algn="just" defTabSz="1219170">
                  <a:buClr>
                    <a:srgbClr val="000000"/>
                  </a:buClr>
                </a:pPr>
                <a:endParaRPr lang="vi-VN" sz="3600" b="1" kern="0" dirty="0">
                  <a:solidFill>
                    <a:srgbClr val="000000"/>
                  </a:solidFill>
                  <a:latin typeface="Calibri" panose="020F0502020204030204" pitchFamily="34" charset="0"/>
                  <a:cs typeface="Calibri" panose="020F0502020204030204" pitchFamily="34" charset="0"/>
                  <a:sym typeface="Arial"/>
                </a:endParaRPr>
              </a:p>
            </p:txBody>
          </p:sp>
        </p:grpSp>
        <p:pic>
          <p:nvPicPr>
            <p:cNvPr id="1028" name="Picture 4" descr="Question - Free user icons">
              <a:extLst>
                <a:ext uri="{FF2B5EF4-FFF2-40B4-BE49-F238E27FC236}">
                  <a16:creationId xmlns:a16="http://schemas.microsoft.com/office/drawing/2014/main" id="{C6A6D12A-835C-33AA-1AEF-921151D5D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a:extLst>
              <a:ext uri="{FF2B5EF4-FFF2-40B4-BE49-F238E27FC236}">
                <a16:creationId xmlns:a16="http://schemas.microsoft.com/office/drawing/2014/main" id="{11659A69-A2C5-53E1-65DC-290B0878838D}"/>
              </a:ext>
            </a:extLst>
          </p:cNvPr>
          <p:cNvSpPr/>
          <p:nvPr/>
        </p:nvSpPr>
        <p:spPr>
          <a:xfrm>
            <a:off x="838200" y="2962275"/>
            <a:ext cx="523875" cy="5238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9948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6" name="Google Shape;1036;p60"/>
          <p:cNvPicPr preferRelativeResize="0"/>
          <p:nvPr/>
        </p:nvPicPr>
        <p:blipFill>
          <a:blip r:embed="rId4">
            <a:alphaModFix/>
          </a:blip>
          <a:stretch>
            <a:fillRect/>
          </a:stretch>
        </p:blipFill>
        <p:spPr>
          <a:xfrm rot="-8710190">
            <a:off x="10402399" y="424730"/>
            <a:ext cx="1873352" cy="1230799"/>
          </a:xfrm>
          <a:prstGeom prst="rect">
            <a:avLst/>
          </a:prstGeom>
          <a:noFill/>
          <a:ln>
            <a:noFill/>
          </a:ln>
          <a:effectLst>
            <a:outerShdw dist="514350" dir="7440000" algn="bl" rotWithShape="0">
              <a:schemeClr val="accent5">
                <a:alpha val="61000"/>
              </a:schemeClr>
            </a:outerShdw>
          </a:effectLst>
        </p:spPr>
      </p:pic>
      <p:pic>
        <p:nvPicPr>
          <p:cNvPr id="1038" name="Google Shape;1038;p60"/>
          <p:cNvPicPr preferRelativeResize="0"/>
          <p:nvPr/>
        </p:nvPicPr>
        <p:blipFill>
          <a:blip r:embed="rId5">
            <a:alphaModFix/>
          </a:blip>
          <a:stretch>
            <a:fillRect/>
          </a:stretch>
        </p:blipFill>
        <p:spPr>
          <a:xfrm rot="10800000" flipH="1">
            <a:off x="2430697" y="803661"/>
            <a:ext cx="4395555" cy="4395560"/>
          </a:xfrm>
          <a:prstGeom prst="rect">
            <a:avLst/>
          </a:prstGeom>
          <a:noFill/>
          <a:ln>
            <a:noFill/>
          </a:ln>
        </p:spPr>
      </p:pic>
      <p:pic>
        <p:nvPicPr>
          <p:cNvPr id="1040" name="Google Shape;1040;p60"/>
          <p:cNvPicPr preferRelativeResize="0"/>
          <p:nvPr/>
        </p:nvPicPr>
        <p:blipFill>
          <a:blip r:embed="rId5">
            <a:alphaModFix/>
          </a:blip>
          <a:stretch>
            <a:fillRect/>
          </a:stretch>
        </p:blipFill>
        <p:spPr>
          <a:xfrm rot="10800000" flipH="1">
            <a:off x="9758881" y="-3798652"/>
            <a:ext cx="4395555" cy="4395560"/>
          </a:xfrm>
          <a:prstGeom prst="rect">
            <a:avLst/>
          </a:prstGeom>
          <a:noFill/>
          <a:ln>
            <a:noFill/>
          </a:ln>
        </p:spPr>
      </p:pic>
      <p:pic>
        <p:nvPicPr>
          <p:cNvPr id="6" name="Google Shape;1051;p61">
            <a:extLst>
              <a:ext uri="{FF2B5EF4-FFF2-40B4-BE49-F238E27FC236}">
                <a16:creationId xmlns:a16="http://schemas.microsoft.com/office/drawing/2014/main" id="{41E058F5-1269-68F9-A874-4CD8D1898F4F}"/>
              </a:ext>
            </a:extLst>
          </p:cNvPr>
          <p:cNvPicPr preferRelativeResize="0"/>
          <p:nvPr/>
        </p:nvPicPr>
        <p:blipFill>
          <a:blip r:embed="rId6">
            <a:alphaModFix/>
          </a:blip>
          <a:stretch>
            <a:fillRect/>
          </a:stretch>
        </p:blipFill>
        <p:spPr>
          <a:xfrm rot="5052312" flipH="1">
            <a:off x="556869" y="194541"/>
            <a:ext cx="939359" cy="957961"/>
          </a:xfrm>
          <a:prstGeom prst="rect">
            <a:avLst/>
          </a:prstGeom>
          <a:noFill/>
          <a:ln>
            <a:noFill/>
          </a:ln>
          <a:effectLst>
            <a:outerShdw dist="514350" dir="7440000" algn="bl" rotWithShape="0">
              <a:schemeClr val="accent1">
                <a:alpha val="61000"/>
              </a:schemeClr>
            </a:outerShdw>
          </a:effectLst>
        </p:spPr>
      </p:pic>
      <p:pic>
        <p:nvPicPr>
          <p:cNvPr id="7" name="Picture 6" descr="Graphical user interface, application&#10;&#10;Description automatically generated">
            <a:extLst>
              <a:ext uri="{FF2B5EF4-FFF2-40B4-BE49-F238E27FC236}">
                <a16:creationId xmlns:a16="http://schemas.microsoft.com/office/drawing/2014/main" id="{BC55530F-084F-5E9E-B2C2-FEB5373715B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5660" l="9998" r="89981">
                        <a14:foregroundMark x1="32699" y1="63560" x2="28725" y2="79760"/>
                        <a14:foregroundMark x1="75439" y1="75840" x2="74931" y2="87480"/>
                        <a14:foregroundMark x1="76115" y1="89840" x2="68125" y2="90620"/>
                        <a14:foregroundMark x1="68949" y1="76300" x2="78102" y2="77560"/>
                        <a14:foregroundMark x1="84084" y1="90620" x2="83915" y2="92820"/>
                        <a14:foregroundMark x1="65631" y1="81960" x2="67956" y2="90300"/>
                        <a14:foregroundMark x1="80765" y1="82600" x2="80089" y2="89200"/>
                        <a14:foregroundMark x1="40034" y1="84320" x2="40034" y2="84320"/>
                        <a14:foregroundMark x1="75608" y1="95660" x2="67787" y2="95660"/>
                        <a14:foregroundMark x1="37540" y1="57900" x2="41852" y2="60880"/>
                        <a14:foregroundMark x1="45170" y1="55380" x2="44684" y2="59160"/>
                        <a14:foregroundMark x1="69108" y1="62793" x2="68143" y2="64156"/>
                        <a14:foregroundMark x1="25893" y1="76460" x2="17079" y2="83540"/>
                        <a14:foregroundMark x1="20228" y1="75040" x2="14077" y2="78340"/>
                        <a14:foregroundMark x1="72120" y1="70640" x2="77933" y2="70320"/>
                        <a14:foregroundMark x1="67301" y1="63720" x2="67301" y2="63720"/>
                        <a14:foregroundMark x1="67449" y1="63560" x2="67449" y2="63560"/>
                        <a14:backgroundMark x1="13929" y1="26280" x2="44684" y2="30040"/>
                        <a14:backgroundMark x1="14754" y1="54740" x2="22300" y2="41440"/>
                        <a14:backgroundMark x1="22300" y1="41440" x2="34771" y2="33480"/>
                        <a14:backgroundMark x1="34771" y1="33480" x2="37561" y2="43800"/>
                        <a14:backgroundMark x1="37561" y1="43800" x2="48341" y2="57260"/>
                        <a14:backgroundMark x1="53815" y1="78200" x2="54661" y2="71260"/>
                        <a14:backgroundMark x1="65293" y1="24860" x2="64299" y2="28320"/>
                        <a14:backgroundMark x1="54830" y1="37120" x2="54830" y2="37120"/>
                        <a14:backgroundMark x1="71782" y1="37120" x2="71782" y2="37120"/>
                        <a14:backgroundMark x1="71782" y1="37120" x2="71782" y2="37120"/>
                        <a14:backgroundMark x1="56161" y1="35720" x2="56161" y2="35720"/>
                        <a14:backgroundMark x1="72437" y1="36340" x2="69943" y2="36660"/>
                        <a14:backgroundMark x1="55654" y1="35560" x2="55654" y2="35560"/>
                        <a14:backgroundMark x1="55485" y1="35080" x2="55485" y2="35080"/>
                        <a14:backgroundMark x1="72944" y1="38240" x2="72944" y2="38240"/>
                        <a14:backgroundMark x1="42845" y1="70640" x2="44346" y2="78200"/>
                        <a14:backgroundMark x1="65462" y1="21560" x2="65462" y2="21560"/>
                        <a14:backgroundMark x1="64807" y1="67180" x2="51997" y2="67340"/>
                        <a14:backgroundMark x1="51997" y1="67340" x2="51997" y2="67340"/>
                        <a14:backgroundMark x1="67449" y1="66540" x2="54788" y2="66920"/>
                        <a14:backgroundMark x1="54788" y1="66920" x2="53815" y2="62940"/>
                        <a14:backgroundMark x1="56161" y1="65600" x2="59311" y2="67020"/>
                        <a14:backgroundMark x1="51173" y1="65140" x2="58656" y2="65760"/>
                        <a14:backgroundMark x1="68632" y1="65140" x2="65969" y2="65920"/>
                        <a14:backgroundMark x1="68780" y1="63080" x2="68780" y2="63080"/>
                        <a14:backgroundMark x1="65124" y1="19980" x2="65124" y2="19980"/>
                        <a14:backgroundMark x1="64807" y1="19980" x2="62312" y2="22340"/>
                        <a14:backgroundMark x1="73452" y1="95660" x2="69943" y2="95960"/>
                        <a14:backgroundMark x1="69119" y1="62780" x2="69119" y2="62780"/>
                        <a14:backgroundMark x1="67301" y1="64500" x2="67301" y2="64500"/>
                        <a14:backgroundMark x1="58973" y1="66700" x2="53667" y2="65920"/>
                        <a14:backgroundMark x1="52822" y1="63720" x2="53667" y2="65920"/>
                        <a14:backgroundMark x1="59142" y1="66240" x2="59142" y2="66240"/>
                        <a14:backgroundMark x1="72606" y1="30200" x2="72606" y2="30200"/>
                        <a14:backgroundMark x1="61467" y1="66400" x2="57641" y2="66240"/>
                        <a14:backgroundMark x1="72944" y1="30840" x2="72944" y2="30840"/>
                        <a14:backgroundMark x1="69119" y1="61680" x2="70450" y2="64180"/>
                        <a14:backgroundMark x1="65969" y1="65300" x2="67956" y2="63080"/>
                        <a14:backgroundMark x1="67618" y1="64660" x2="69795" y2="64180"/>
                      </a14:backgroundRemoval>
                    </a14:imgEffect>
                    <a14:imgEffect>
                      <a14:saturation sat="200000"/>
                    </a14:imgEffect>
                  </a14:imgLayer>
                </a14:imgProps>
              </a:ext>
            </a:extLst>
          </a:blip>
          <a:srcRect l="7207" t="50967" r="51898" b="13542"/>
          <a:stretch/>
        </p:blipFill>
        <p:spPr>
          <a:xfrm>
            <a:off x="1292086" y="626166"/>
            <a:ext cx="2617459" cy="2400714"/>
          </a:xfrm>
          <a:prstGeom prst="rect">
            <a:avLst/>
          </a:prstGeom>
          <a:effectLst>
            <a:outerShdw blurRad="76200" dir="13500000" sy="23000" kx="1200000" algn="br" rotWithShape="0">
              <a:prstClr val="black">
                <a:alpha val="20000"/>
              </a:prstClr>
            </a:outerShdw>
          </a:effectLst>
        </p:spPr>
      </p:pic>
      <p:grpSp>
        <p:nvGrpSpPr>
          <p:cNvPr id="8" name="Group 7">
            <a:extLst>
              <a:ext uri="{FF2B5EF4-FFF2-40B4-BE49-F238E27FC236}">
                <a16:creationId xmlns:a16="http://schemas.microsoft.com/office/drawing/2014/main" id="{CC54490F-88D3-BAA3-0C9B-6E71163DFD0E}"/>
              </a:ext>
            </a:extLst>
          </p:cNvPr>
          <p:cNvGrpSpPr/>
          <p:nvPr/>
        </p:nvGrpSpPr>
        <p:grpSpPr>
          <a:xfrm>
            <a:off x="4198793" y="72648"/>
            <a:ext cx="6451205" cy="1666372"/>
            <a:chOff x="247880" y="1790606"/>
            <a:chExt cx="4838404" cy="1249779"/>
          </a:xfrm>
        </p:grpSpPr>
        <p:sp>
          <p:nvSpPr>
            <p:cNvPr id="9" name="Speech Bubble: Rectangle with Corners Rounded 8">
              <a:extLst>
                <a:ext uri="{FF2B5EF4-FFF2-40B4-BE49-F238E27FC236}">
                  <a16:creationId xmlns:a16="http://schemas.microsoft.com/office/drawing/2014/main" id="{C470CD30-7FE6-3FD0-2CD8-220A697A95AA}"/>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6"/>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id="{0442F346-F001-5FD5-2A86-285A6A360557}"/>
                </a:ext>
              </a:extLst>
            </p:cNvPr>
            <p:cNvSpPr txBox="1"/>
            <p:nvPr/>
          </p:nvSpPr>
          <p:spPr>
            <a:xfrm>
              <a:off x="298704" y="1848047"/>
              <a:ext cx="4787579" cy="1054231"/>
            </a:xfrm>
            <a:prstGeom prst="rect">
              <a:avLst/>
            </a:prstGeom>
            <a:no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571B8A4-C13C-8D53-4EE5-3328D2596B82}"/>
              </a:ext>
            </a:extLst>
          </p:cNvPr>
          <p:cNvGrpSpPr/>
          <p:nvPr/>
        </p:nvGrpSpPr>
        <p:grpSpPr>
          <a:xfrm>
            <a:off x="546651" y="2459233"/>
            <a:ext cx="11645349" cy="4324013"/>
            <a:chOff x="-730888" y="1521091"/>
            <a:chExt cx="6568907" cy="3243010"/>
          </a:xfrm>
        </p:grpSpPr>
        <p:sp>
          <p:nvSpPr>
            <p:cNvPr id="12" name="Rectangle: Rounded Corners 11">
              <a:extLst>
                <a:ext uri="{FF2B5EF4-FFF2-40B4-BE49-F238E27FC236}">
                  <a16:creationId xmlns:a16="http://schemas.microsoft.com/office/drawing/2014/main" id="{AADDE9DC-23C2-85B5-9E37-AD8EC22B7A60}"/>
                </a:ext>
              </a:extLst>
            </p:cNvPr>
            <p:cNvSpPr/>
            <p:nvPr/>
          </p:nvSpPr>
          <p:spPr>
            <a:xfrm>
              <a:off x="-423631" y="1987514"/>
              <a:ext cx="6261650" cy="2776587"/>
            </a:xfrm>
            <a:custGeom>
              <a:avLst/>
              <a:gdLst>
                <a:gd name="connsiteX0" fmla="*/ 0 w 6261650"/>
                <a:gd name="connsiteY0" fmla="*/ 462774 h 2776587"/>
                <a:gd name="connsiteX1" fmla="*/ 462774 w 6261650"/>
                <a:gd name="connsiteY1" fmla="*/ 0 h 2776587"/>
                <a:gd name="connsiteX2" fmla="*/ 5798876 w 6261650"/>
                <a:gd name="connsiteY2" fmla="*/ 0 h 2776587"/>
                <a:gd name="connsiteX3" fmla="*/ 6261650 w 6261650"/>
                <a:gd name="connsiteY3" fmla="*/ 462774 h 2776587"/>
                <a:gd name="connsiteX4" fmla="*/ 6261650 w 6261650"/>
                <a:gd name="connsiteY4" fmla="*/ 2313813 h 2776587"/>
                <a:gd name="connsiteX5" fmla="*/ 5798876 w 6261650"/>
                <a:gd name="connsiteY5" fmla="*/ 2776587 h 2776587"/>
                <a:gd name="connsiteX6" fmla="*/ 462774 w 6261650"/>
                <a:gd name="connsiteY6" fmla="*/ 2776587 h 2776587"/>
                <a:gd name="connsiteX7" fmla="*/ 0 w 6261650"/>
                <a:gd name="connsiteY7" fmla="*/ 2313813 h 2776587"/>
                <a:gd name="connsiteX8" fmla="*/ 0 w 6261650"/>
                <a:gd name="connsiteY8" fmla="*/ 462774 h 27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650" h="2776587" fill="none" extrusionOk="0">
                  <a:moveTo>
                    <a:pt x="0" y="462774"/>
                  </a:moveTo>
                  <a:cubicBezTo>
                    <a:pt x="1722" y="253802"/>
                    <a:pt x="232754" y="42903"/>
                    <a:pt x="462774" y="0"/>
                  </a:cubicBezTo>
                  <a:cubicBezTo>
                    <a:pt x="1349454" y="72427"/>
                    <a:pt x="3778133" y="61419"/>
                    <a:pt x="5798876" y="0"/>
                  </a:cubicBezTo>
                  <a:cubicBezTo>
                    <a:pt x="6051337" y="-21490"/>
                    <a:pt x="6236183" y="199488"/>
                    <a:pt x="6261650" y="462774"/>
                  </a:cubicBezTo>
                  <a:cubicBezTo>
                    <a:pt x="6154398" y="1141955"/>
                    <a:pt x="6238841" y="1755040"/>
                    <a:pt x="6261650" y="2313813"/>
                  </a:cubicBezTo>
                  <a:cubicBezTo>
                    <a:pt x="6271096" y="2521455"/>
                    <a:pt x="6031411" y="2750750"/>
                    <a:pt x="5798876" y="2776587"/>
                  </a:cubicBezTo>
                  <a:cubicBezTo>
                    <a:pt x="4637769" y="2806414"/>
                    <a:pt x="2448350" y="2697281"/>
                    <a:pt x="462774" y="2776587"/>
                  </a:cubicBezTo>
                  <a:cubicBezTo>
                    <a:pt x="228094" y="2774224"/>
                    <a:pt x="-7827" y="2570944"/>
                    <a:pt x="0" y="2313813"/>
                  </a:cubicBezTo>
                  <a:cubicBezTo>
                    <a:pt x="34629" y="1818182"/>
                    <a:pt x="27860" y="1342410"/>
                    <a:pt x="0" y="462774"/>
                  </a:cubicBezTo>
                  <a:close/>
                </a:path>
                <a:path w="6261650" h="2776587" stroke="0" extrusionOk="0">
                  <a:moveTo>
                    <a:pt x="0" y="462774"/>
                  </a:moveTo>
                  <a:cubicBezTo>
                    <a:pt x="26075" y="214299"/>
                    <a:pt x="209711" y="5250"/>
                    <a:pt x="462774" y="0"/>
                  </a:cubicBezTo>
                  <a:cubicBezTo>
                    <a:pt x="2577030" y="123000"/>
                    <a:pt x="4473918" y="-96860"/>
                    <a:pt x="5798876" y="0"/>
                  </a:cubicBezTo>
                  <a:cubicBezTo>
                    <a:pt x="6023553" y="-23555"/>
                    <a:pt x="6279548" y="171107"/>
                    <a:pt x="6261650" y="462774"/>
                  </a:cubicBezTo>
                  <a:cubicBezTo>
                    <a:pt x="6379166" y="871997"/>
                    <a:pt x="6249661" y="1523470"/>
                    <a:pt x="6261650" y="2313813"/>
                  </a:cubicBezTo>
                  <a:cubicBezTo>
                    <a:pt x="6245574" y="2575220"/>
                    <a:pt x="6036594" y="2773663"/>
                    <a:pt x="5798876" y="2776587"/>
                  </a:cubicBezTo>
                  <a:cubicBezTo>
                    <a:pt x="5056039" y="2615880"/>
                    <a:pt x="2116444" y="2816254"/>
                    <a:pt x="462774" y="2776587"/>
                  </a:cubicBezTo>
                  <a:cubicBezTo>
                    <a:pt x="187418" y="2772593"/>
                    <a:pt x="-35852" y="2553154"/>
                    <a:pt x="0" y="2313813"/>
                  </a:cubicBezTo>
                  <a:cubicBezTo>
                    <a:pt x="41817" y="1637592"/>
                    <a:pt x="114815" y="858032"/>
                    <a:pt x="0" y="462774"/>
                  </a:cubicBezTo>
                  <a:close/>
                </a:path>
              </a:pathLst>
            </a:custGeom>
            <a:solidFill>
              <a:schemeClr val="tx2">
                <a:lumMod val="90000"/>
              </a:schemeClr>
            </a:solidFill>
            <a:ln w="28575">
              <a:solidFill>
                <a:schemeClr val="tx2">
                  <a:lumMod val="1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Câu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chuyện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muốn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nói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với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chúng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ta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rằng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việc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mỗi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độc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chính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phát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huy</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thế</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mạnh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khả</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năng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mình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ghi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dấu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ấn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tên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tuổi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mình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trong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lòng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mọi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mỗi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trong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một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tập</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thể</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sẽ</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làm</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tập</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thể</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có</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nhiều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thế</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mạnh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a:t>
              </a:r>
              <a:endParaRPr lang="vi-VN" sz="3733" b="1" kern="0" dirty="0">
                <a:solidFill>
                  <a:srgbClr val="27ABC0">
                    <a:lumMod val="10000"/>
                  </a:srgbClr>
                </a:solidFill>
                <a:latin typeface="Calibri" panose="020F0502020204030204" pitchFamily="34" charset="0"/>
                <a:cs typeface="Calibri" panose="020F0502020204030204" pitchFamily="34" charset="0"/>
                <a:sym typeface="Arial"/>
              </a:endParaRPr>
            </a:p>
          </p:txBody>
        </p:sp>
        <p:pic>
          <p:nvPicPr>
            <p:cNvPr id="13" name="Picture 12" descr="A picture containing vector graphics&#10;&#10;Description automatically generated">
              <a:extLst>
                <a:ext uri="{FF2B5EF4-FFF2-40B4-BE49-F238E27FC236}">
                  <a16:creationId xmlns:a16="http://schemas.microsoft.com/office/drawing/2014/main" id="{62637D85-EB2C-AE99-E9B4-C2993F88687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730888" y="1521091"/>
              <a:ext cx="643546" cy="796842"/>
            </a:xfrm>
            <a:prstGeom prst="rect">
              <a:avLst/>
            </a:prstGeom>
          </p:spPr>
        </p:pic>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6667">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86667">
                                          <p:cBhvr additive="base">
                                            <p:cTn id="17" dur="750" fill="hold"/>
                                            <p:tgtEl>
                                              <p:spTgt spid="11"/>
                                            </p:tgtEl>
                                            <p:attrNameLst>
                                              <p:attrName>ppt_x</p:attrName>
                                            </p:attrNameLst>
                                          </p:cBhvr>
                                          <p:tavLst>
                                            <p:tav tm="0">
                                              <p:val>
                                                <p:strVal val="#ppt_x"/>
                                              </p:val>
                                            </p:tav>
                                            <p:tav tm="100000">
                                              <p:val>
                                                <p:strVal val="#ppt_x"/>
                                              </p:val>
                                            </p:tav>
                                          </p:tavLst>
                                        </p:anim>
                                        <p:anim calcmode="lin" valueType="num" p14:bounceEnd="86667">
                                          <p:cBhvr additive="base">
                                            <p:cTn id="1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750" fill="hold"/>
                                            <p:tgtEl>
                                              <p:spTgt spid="11"/>
                                            </p:tgtEl>
                                            <p:attrNameLst>
                                              <p:attrName>ppt_x</p:attrName>
                                            </p:attrNameLst>
                                          </p:cBhvr>
                                          <p:tavLst>
                                            <p:tav tm="0">
                                              <p:val>
                                                <p:strVal val="#ppt_x"/>
                                              </p:val>
                                            </p:tav>
                                            <p:tav tm="100000">
                                              <p:val>
                                                <p:strVal val="#ppt_x"/>
                                              </p:val>
                                            </p:tav>
                                          </p:tavLst>
                                        </p:anim>
                                        <p:anim calcmode="lin" valueType="num">
                                          <p:cBhvr additive="base">
                                            <p:cTn id="1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FFDE60-783E-BB0D-3971-FEC1052BB306}"/>
              </a:ext>
            </a:extLst>
          </p:cNvPr>
          <p:cNvPicPr>
            <a:picLocks noChangeAspect="1"/>
          </p:cNvPicPr>
          <p:nvPr/>
        </p:nvPicPr>
        <p:blipFill>
          <a:blip r:embed="rId2"/>
          <a:stretch>
            <a:fillRect/>
          </a:stretch>
        </p:blipFill>
        <p:spPr>
          <a:xfrm>
            <a:off x="3089309" y="880214"/>
            <a:ext cx="5956970" cy="4476978"/>
          </a:xfrm>
          <a:prstGeom prst="rect">
            <a:avLst/>
          </a:prstGeom>
        </p:spPr>
      </p:pic>
    </p:spTree>
    <p:extLst>
      <p:ext uri="{BB962C8B-B14F-4D97-AF65-F5344CB8AC3E}">
        <p14:creationId xmlns:p14="http://schemas.microsoft.com/office/powerpoint/2010/main" val="11709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A58F21-5617-B077-6C08-A746CE70E5A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4" name="Picture 3">
            <a:extLst>
              <a:ext uri="{FF2B5EF4-FFF2-40B4-BE49-F238E27FC236}">
                <a16:creationId xmlns:a16="http://schemas.microsoft.com/office/drawing/2014/main" id="{AEDEDA1D-8B26-A4A3-F958-8FCCCDD398DB}"/>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40072791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6" name="Group 5">
            <a:extLst>
              <a:ext uri="{FF2B5EF4-FFF2-40B4-BE49-F238E27FC236}">
                <a16:creationId xmlns:a16="http://schemas.microsoft.com/office/drawing/2014/main" id="{F486344E-3989-7854-D8F3-0E1CF5DFBFB3}"/>
              </a:ext>
            </a:extLst>
          </p:cNvPr>
          <p:cNvGrpSpPr/>
          <p:nvPr/>
        </p:nvGrpSpPr>
        <p:grpSpPr>
          <a:xfrm>
            <a:off x="2486025" y="718739"/>
            <a:ext cx="7400168" cy="1666372"/>
            <a:chOff x="-684085" y="1790606"/>
            <a:chExt cx="5550126" cy="1249779"/>
          </a:xfrm>
        </p:grpSpPr>
        <p:sp>
          <p:nvSpPr>
            <p:cNvPr id="7" name="Speech Bubble: Rectangle with Corners Rounded 6">
              <a:extLst>
                <a:ext uri="{FF2B5EF4-FFF2-40B4-BE49-F238E27FC236}">
                  <a16:creationId xmlns:a16="http://schemas.microsoft.com/office/drawing/2014/main" id="{9F405E50-BA9E-7327-58BE-F202D22CA8FA}"/>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6"/>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6C762D23-E244-56C0-1731-2EE57CA41E87}"/>
                </a:ext>
              </a:extLst>
            </p:cNvPr>
            <p:cNvSpPr txBox="1"/>
            <p:nvPr/>
          </p:nvSpPr>
          <p:spPr>
            <a:xfrm>
              <a:off x="-555497" y="1848047"/>
              <a:ext cx="5318022" cy="1054231"/>
            </a:xfrm>
            <a:prstGeom prst="rect">
              <a:avLst/>
            </a:prstGeom>
            <a:no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A6B9ECB7-D5D3-9E7F-3C9F-7AFC6DB80E77}"/>
              </a:ext>
            </a:extLst>
          </p:cNvPr>
          <p:cNvPicPr>
            <a:picLocks noChangeAspect="1"/>
          </p:cNvPicPr>
          <p:nvPr/>
        </p:nvPicPr>
        <p:blipFill>
          <a:blip r:embed="rId3"/>
          <a:stretch>
            <a:fillRect/>
          </a:stretch>
        </p:blipFill>
        <p:spPr>
          <a:xfrm>
            <a:off x="6450079" y="2674604"/>
            <a:ext cx="3220280" cy="4011946"/>
          </a:xfrm>
          <a:prstGeom prst="rect">
            <a:avLst/>
          </a:prstGeom>
        </p:spPr>
      </p:pic>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grpSp>
        <p:nvGrpSpPr>
          <p:cNvPr id="23" name="Group 22">
            <a:extLst>
              <a:ext uri="{FF2B5EF4-FFF2-40B4-BE49-F238E27FC236}">
                <a16:creationId xmlns:a16="http://schemas.microsoft.com/office/drawing/2014/main" id="{6C5F9838-6EDD-BFFF-1295-330FF734FDC7}"/>
              </a:ext>
            </a:extLst>
          </p:cNvPr>
          <p:cNvGrpSpPr/>
          <p:nvPr/>
        </p:nvGrpSpPr>
        <p:grpSpPr>
          <a:xfrm>
            <a:off x="419056" y="181544"/>
            <a:ext cx="8010569" cy="4920131"/>
            <a:chOff x="3626834" y="2296412"/>
            <a:chExt cx="6007927" cy="3690099"/>
          </a:xfrm>
        </p:grpSpPr>
        <p:grpSp>
          <p:nvGrpSpPr>
            <p:cNvPr id="24" name="Group 23">
              <a:extLst>
                <a:ext uri="{FF2B5EF4-FFF2-40B4-BE49-F238E27FC236}">
                  <a16:creationId xmlns:a16="http://schemas.microsoft.com/office/drawing/2014/main" id="{3F1A28EB-B4DB-1ACA-5483-C6D967A9BE16}"/>
                </a:ext>
              </a:extLst>
            </p:cNvPr>
            <p:cNvGrpSpPr/>
            <p:nvPr/>
          </p:nvGrpSpPr>
          <p:grpSpPr>
            <a:xfrm>
              <a:off x="3811072" y="2711679"/>
              <a:ext cx="5823689" cy="3274832"/>
              <a:chOff x="1216926" y="2212533"/>
              <a:chExt cx="5823689" cy="3274832"/>
            </a:xfrm>
          </p:grpSpPr>
          <p:grpSp>
            <p:nvGrpSpPr>
              <p:cNvPr id="26" name="Group 25">
                <a:extLst>
                  <a:ext uri="{FF2B5EF4-FFF2-40B4-BE49-F238E27FC236}">
                    <a16:creationId xmlns:a16="http://schemas.microsoft.com/office/drawing/2014/main" id="{05515E15-8055-81DA-C5A5-7991F85D3861}"/>
                  </a:ext>
                </a:extLst>
              </p:cNvPr>
              <p:cNvGrpSpPr/>
              <p:nvPr/>
            </p:nvGrpSpPr>
            <p:grpSpPr>
              <a:xfrm>
                <a:off x="1216926" y="2212533"/>
                <a:ext cx="5823689" cy="2891862"/>
                <a:chOff x="1362244" y="2399771"/>
                <a:chExt cx="5823689" cy="2891862"/>
              </a:xfrm>
            </p:grpSpPr>
            <p:sp>
              <p:nvSpPr>
                <p:cNvPr id="28" name="Rectangle: Rounded Corners 27">
                  <a:extLst>
                    <a:ext uri="{FF2B5EF4-FFF2-40B4-BE49-F238E27FC236}">
                      <a16:creationId xmlns:a16="http://schemas.microsoft.com/office/drawing/2014/main" id="{7818EFBB-99F9-953F-634E-6B3DA9D79782}"/>
                    </a:ext>
                  </a:extLst>
                </p:cNvPr>
                <p:cNvSpPr/>
                <p:nvPr/>
              </p:nvSpPr>
              <p:spPr>
                <a:xfrm>
                  <a:off x="1362244" y="2399771"/>
                  <a:ext cx="5823689" cy="2891862"/>
                </a:xfrm>
                <a:custGeom>
                  <a:avLst/>
                  <a:gdLst>
                    <a:gd name="connsiteX0" fmla="*/ 0 w 5823689"/>
                    <a:gd name="connsiteY0" fmla="*/ 481987 h 2891862"/>
                    <a:gd name="connsiteX1" fmla="*/ 481987 w 5823689"/>
                    <a:gd name="connsiteY1" fmla="*/ 0 h 2891862"/>
                    <a:gd name="connsiteX2" fmla="*/ 1127635 w 5823689"/>
                    <a:gd name="connsiteY2" fmla="*/ 0 h 2891862"/>
                    <a:gd name="connsiteX3" fmla="*/ 1919074 w 5823689"/>
                    <a:gd name="connsiteY3" fmla="*/ 0 h 2891862"/>
                    <a:gd name="connsiteX4" fmla="*/ 2516125 w 5823689"/>
                    <a:gd name="connsiteY4" fmla="*/ 0 h 2891862"/>
                    <a:gd name="connsiteX5" fmla="*/ 3210370 w 5823689"/>
                    <a:gd name="connsiteY5" fmla="*/ 0 h 2891862"/>
                    <a:gd name="connsiteX6" fmla="*/ 3953212 w 5823689"/>
                    <a:gd name="connsiteY6" fmla="*/ 0 h 2891862"/>
                    <a:gd name="connsiteX7" fmla="*/ 4744651 w 5823689"/>
                    <a:gd name="connsiteY7" fmla="*/ 0 h 2891862"/>
                    <a:gd name="connsiteX8" fmla="*/ 5341702 w 5823689"/>
                    <a:gd name="connsiteY8" fmla="*/ 0 h 2891862"/>
                    <a:gd name="connsiteX9" fmla="*/ 5823689 w 5823689"/>
                    <a:gd name="connsiteY9" fmla="*/ 481987 h 2891862"/>
                    <a:gd name="connsiteX10" fmla="*/ 5823689 w 5823689"/>
                    <a:gd name="connsiteY10" fmla="*/ 1143895 h 2891862"/>
                    <a:gd name="connsiteX11" fmla="*/ 5823689 w 5823689"/>
                    <a:gd name="connsiteY11" fmla="*/ 1786525 h 2891862"/>
                    <a:gd name="connsiteX12" fmla="*/ 5823689 w 5823689"/>
                    <a:gd name="connsiteY12" fmla="*/ 2409875 h 2891862"/>
                    <a:gd name="connsiteX13" fmla="*/ 5341702 w 5823689"/>
                    <a:gd name="connsiteY13" fmla="*/ 2891862 h 2891862"/>
                    <a:gd name="connsiteX14" fmla="*/ 4793248 w 5823689"/>
                    <a:gd name="connsiteY14" fmla="*/ 2891862 h 2891862"/>
                    <a:gd name="connsiteX15" fmla="*/ 4050406 w 5823689"/>
                    <a:gd name="connsiteY15" fmla="*/ 2891862 h 2891862"/>
                    <a:gd name="connsiteX16" fmla="*/ 3453356 w 5823689"/>
                    <a:gd name="connsiteY16" fmla="*/ 2891862 h 2891862"/>
                    <a:gd name="connsiteX17" fmla="*/ 2661916 w 5823689"/>
                    <a:gd name="connsiteY17" fmla="*/ 2891862 h 2891862"/>
                    <a:gd name="connsiteX18" fmla="*/ 1870477 w 5823689"/>
                    <a:gd name="connsiteY18" fmla="*/ 2891862 h 2891862"/>
                    <a:gd name="connsiteX19" fmla="*/ 1224829 w 5823689"/>
                    <a:gd name="connsiteY19" fmla="*/ 2891862 h 2891862"/>
                    <a:gd name="connsiteX20" fmla="*/ 481987 w 5823689"/>
                    <a:gd name="connsiteY20" fmla="*/ 2891862 h 2891862"/>
                    <a:gd name="connsiteX21" fmla="*/ 0 w 5823689"/>
                    <a:gd name="connsiteY21" fmla="*/ 2409875 h 2891862"/>
                    <a:gd name="connsiteX22" fmla="*/ 0 w 5823689"/>
                    <a:gd name="connsiteY22" fmla="*/ 1728688 h 2891862"/>
                    <a:gd name="connsiteX23" fmla="*/ 0 w 5823689"/>
                    <a:gd name="connsiteY23" fmla="*/ 1047501 h 2891862"/>
                    <a:gd name="connsiteX24" fmla="*/ 0 w 5823689"/>
                    <a:gd name="connsiteY24" fmla="*/ 481987 h 2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3689" h="2891862" fill="none" extrusionOk="0">
                      <a:moveTo>
                        <a:pt x="0" y="481987"/>
                      </a:moveTo>
                      <a:cubicBezTo>
                        <a:pt x="6106" y="280161"/>
                        <a:pt x="239800" y="8041"/>
                        <a:pt x="481987" y="0"/>
                      </a:cubicBezTo>
                      <a:cubicBezTo>
                        <a:pt x="797689" y="31665"/>
                        <a:pt x="914214" y="16116"/>
                        <a:pt x="1127635" y="0"/>
                      </a:cubicBezTo>
                      <a:cubicBezTo>
                        <a:pt x="1341056" y="-16116"/>
                        <a:pt x="1524387" y="3032"/>
                        <a:pt x="1919074" y="0"/>
                      </a:cubicBezTo>
                      <a:cubicBezTo>
                        <a:pt x="2313761" y="-3032"/>
                        <a:pt x="2365125" y="6656"/>
                        <a:pt x="2516125" y="0"/>
                      </a:cubicBezTo>
                      <a:cubicBezTo>
                        <a:pt x="2667125" y="-6656"/>
                        <a:pt x="2921461" y="23100"/>
                        <a:pt x="3210370" y="0"/>
                      </a:cubicBezTo>
                      <a:cubicBezTo>
                        <a:pt x="3499279" y="-23100"/>
                        <a:pt x="3763564" y="-23291"/>
                        <a:pt x="3953212" y="0"/>
                      </a:cubicBezTo>
                      <a:cubicBezTo>
                        <a:pt x="4142860" y="23291"/>
                        <a:pt x="4421825" y="-15679"/>
                        <a:pt x="4744651" y="0"/>
                      </a:cubicBezTo>
                      <a:cubicBezTo>
                        <a:pt x="5067477" y="15679"/>
                        <a:pt x="5076793" y="-28044"/>
                        <a:pt x="5341702" y="0"/>
                      </a:cubicBezTo>
                      <a:cubicBezTo>
                        <a:pt x="5569510" y="-5700"/>
                        <a:pt x="5853775" y="197492"/>
                        <a:pt x="5823689" y="481987"/>
                      </a:cubicBezTo>
                      <a:cubicBezTo>
                        <a:pt x="5830091" y="670492"/>
                        <a:pt x="5807134" y="935981"/>
                        <a:pt x="5823689" y="1143895"/>
                      </a:cubicBezTo>
                      <a:cubicBezTo>
                        <a:pt x="5840244" y="1351809"/>
                        <a:pt x="5841982" y="1470798"/>
                        <a:pt x="5823689" y="1786525"/>
                      </a:cubicBezTo>
                      <a:cubicBezTo>
                        <a:pt x="5805397" y="2102252"/>
                        <a:pt x="5803474" y="2237518"/>
                        <a:pt x="5823689" y="2409875"/>
                      </a:cubicBezTo>
                      <a:cubicBezTo>
                        <a:pt x="5817470" y="2703956"/>
                        <a:pt x="5606008" y="2916202"/>
                        <a:pt x="5341702" y="2891862"/>
                      </a:cubicBezTo>
                      <a:cubicBezTo>
                        <a:pt x="5180646" y="2913855"/>
                        <a:pt x="4987981" y="2871844"/>
                        <a:pt x="4793248" y="2891862"/>
                      </a:cubicBezTo>
                      <a:cubicBezTo>
                        <a:pt x="4598515" y="2911880"/>
                        <a:pt x="4345793" y="2913205"/>
                        <a:pt x="4050406" y="2891862"/>
                      </a:cubicBezTo>
                      <a:cubicBezTo>
                        <a:pt x="3755019" y="2870519"/>
                        <a:pt x="3746886" y="2865638"/>
                        <a:pt x="3453356" y="2891862"/>
                      </a:cubicBezTo>
                      <a:cubicBezTo>
                        <a:pt x="3159826" y="2918087"/>
                        <a:pt x="2999482" y="2881935"/>
                        <a:pt x="2661916" y="2891862"/>
                      </a:cubicBezTo>
                      <a:cubicBezTo>
                        <a:pt x="2324350" y="2901789"/>
                        <a:pt x="2059859" y="2919179"/>
                        <a:pt x="1870477" y="2891862"/>
                      </a:cubicBezTo>
                      <a:cubicBezTo>
                        <a:pt x="1681095" y="2864545"/>
                        <a:pt x="1461807" y="2909179"/>
                        <a:pt x="1224829" y="2891862"/>
                      </a:cubicBezTo>
                      <a:cubicBezTo>
                        <a:pt x="987851" y="2874545"/>
                        <a:pt x="687537" y="2875972"/>
                        <a:pt x="481987" y="2891862"/>
                      </a:cubicBezTo>
                      <a:cubicBezTo>
                        <a:pt x="211543" y="2924995"/>
                        <a:pt x="46311" y="2644512"/>
                        <a:pt x="0" y="2409875"/>
                      </a:cubicBezTo>
                      <a:cubicBezTo>
                        <a:pt x="3012" y="2262093"/>
                        <a:pt x="-12476" y="2033945"/>
                        <a:pt x="0" y="1728688"/>
                      </a:cubicBezTo>
                      <a:cubicBezTo>
                        <a:pt x="12476" y="1423431"/>
                        <a:pt x="-10832" y="1345182"/>
                        <a:pt x="0" y="1047501"/>
                      </a:cubicBezTo>
                      <a:cubicBezTo>
                        <a:pt x="10832" y="749820"/>
                        <a:pt x="13130" y="753693"/>
                        <a:pt x="0" y="481987"/>
                      </a:cubicBezTo>
                      <a:close/>
                    </a:path>
                    <a:path w="5823689" h="2891862" stroke="0" extrusionOk="0">
                      <a:moveTo>
                        <a:pt x="0" y="481987"/>
                      </a:moveTo>
                      <a:cubicBezTo>
                        <a:pt x="14578" y="228724"/>
                        <a:pt x="208950" y="-1507"/>
                        <a:pt x="481987" y="0"/>
                      </a:cubicBezTo>
                      <a:cubicBezTo>
                        <a:pt x="627604" y="23598"/>
                        <a:pt x="926024" y="-32158"/>
                        <a:pt x="1176232" y="0"/>
                      </a:cubicBezTo>
                      <a:cubicBezTo>
                        <a:pt x="1426441" y="32158"/>
                        <a:pt x="1480237" y="-6595"/>
                        <a:pt x="1773283" y="0"/>
                      </a:cubicBezTo>
                      <a:cubicBezTo>
                        <a:pt x="2066329" y="6595"/>
                        <a:pt x="2312474" y="-32119"/>
                        <a:pt x="2467528" y="0"/>
                      </a:cubicBezTo>
                      <a:cubicBezTo>
                        <a:pt x="2622582" y="32119"/>
                        <a:pt x="2791844" y="26671"/>
                        <a:pt x="3015981" y="0"/>
                      </a:cubicBezTo>
                      <a:cubicBezTo>
                        <a:pt x="3240118" y="-26671"/>
                        <a:pt x="3383954" y="20980"/>
                        <a:pt x="3661629" y="0"/>
                      </a:cubicBezTo>
                      <a:cubicBezTo>
                        <a:pt x="3939304" y="-20980"/>
                        <a:pt x="4194362" y="-31277"/>
                        <a:pt x="4355874" y="0"/>
                      </a:cubicBezTo>
                      <a:cubicBezTo>
                        <a:pt x="4517386" y="31277"/>
                        <a:pt x="5023027" y="10025"/>
                        <a:pt x="5341702" y="0"/>
                      </a:cubicBezTo>
                      <a:cubicBezTo>
                        <a:pt x="5571345" y="-40816"/>
                        <a:pt x="5841826" y="226108"/>
                        <a:pt x="5823689" y="481987"/>
                      </a:cubicBezTo>
                      <a:cubicBezTo>
                        <a:pt x="5826623" y="732827"/>
                        <a:pt x="5795112" y="877746"/>
                        <a:pt x="5823689" y="1124616"/>
                      </a:cubicBezTo>
                      <a:cubicBezTo>
                        <a:pt x="5852266" y="1371486"/>
                        <a:pt x="5795485" y="1566161"/>
                        <a:pt x="5823689" y="1728688"/>
                      </a:cubicBezTo>
                      <a:cubicBezTo>
                        <a:pt x="5851893" y="1891215"/>
                        <a:pt x="5840825" y="2141996"/>
                        <a:pt x="5823689" y="2409875"/>
                      </a:cubicBezTo>
                      <a:cubicBezTo>
                        <a:pt x="5860032" y="2724872"/>
                        <a:pt x="5562857" y="2883653"/>
                        <a:pt x="5341702" y="2891862"/>
                      </a:cubicBezTo>
                      <a:cubicBezTo>
                        <a:pt x="5154957" y="2908393"/>
                        <a:pt x="4967836" y="2905069"/>
                        <a:pt x="4744651" y="2891862"/>
                      </a:cubicBezTo>
                      <a:cubicBezTo>
                        <a:pt x="4521466" y="2878655"/>
                        <a:pt x="4321971" y="2900384"/>
                        <a:pt x="4147601" y="2891862"/>
                      </a:cubicBezTo>
                      <a:cubicBezTo>
                        <a:pt x="3973231" y="2883341"/>
                        <a:pt x="3773982" y="2901415"/>
                        <a:pt x="3599147" y="2891862"/>
                      </a:cubicBezTo>
                      <a:cubicBezTo>
                        <a:pt x="3424312" y="2882309"/>
                        <a:pt x="3238950" y="2925085"/>
                        <a:pt x="2904902" y="2891862"/>
                      </a:cubicBezTo>
                      <a:cubicBezTo>
                        <a:pt x="2570854" y="2858639"/>
                        <a:pt x="2587970" y="2909076"/>
                        <a:pt x="2356449" y="2891862"/>
                      </a:cubicBezTo>
                      <a:cubicBezTo>
                        <a:pt x="2124928" y="2874648"/>
                        <a:pt x="1790136" y="2889254"/>
                        <a:pt x="1565009" y="2891862"/>
                      </a:cubicBezTo>
                      <a:cubicBezTo>
                        <a:pt x="1339882" y="2894470"/>
                        <a:pt x="916526" y="2849691"/>
                        <a:pt x="481987" y="2891862"/>
                      </a:cubicBezTo>
                      <a:cubicBezTo>
                        <a:pt x="234326" y="2905531"/>
                        <a:pt x="-1525" y="2645948"/>
                        <a:pt x="0" y="2409875"/>
                      </a:cubicBezTo>
                      <a:cubicBezTo>
                        <a:pt x="4076" y="2245977"/>
                        <a:pt x="-6044" y="1951284"/>
                        <a:pt x="0" y="1767246"/>
                      </a:cubicBezTo>
                      <a:cubicBezTo>
                        <a:pt x="6044" y="1583208"/>
                        <a:pt x="-21751" y="1329410"/>
                        <a:pt x="0" y="1086059"/>
                      </a:cubicBezTo>
                      <a:cubicBezTo>
                        <a:pt x="21751" y="842708"/>
                        <a:pt x="12834" y="747934"/>
                        <a:pt x="0" y="481987"/>
                      </a:cubicBezTo>
                      <a:close/>
                    </a:path>
                  </a:pathLst>
                </a:custGeom>
                <a:solidFill>
                  <a:schemeClr val="accent4">
                    <a:lumMod val="20000"/>
                    <a:lumOff val="80000"/>
                  </a:schemeClr>
                </a:solidFill>
                <a:ln w="38100">
                  <a:solidFill>
                    <a:schemeClr val="accent4">
                      <a:lumMod val="75000"/>
                    </a:schemeClr>
                  </a:solidFill>
                  <a:prstDash val="solid"/>
                  <a:extLst>
                    <a:ext uri="{C807C97D-BFC1-408E-A445-0C87EB9F89A2}">
                      <ask:lineSketchStyleProps xmlns:ask="http://schemas.microsoft.com/office/drawing/2018/sketchyshapes" sd="41844395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29" name="TextBox 28">
                  <a:extLst>
                    <a:ext uri="{FF2B5EF4-FFF2-40B4-BE49-F238E27FC236}">
                      <a16:creationId xmlns:a16="http://schemas.microsoft.com/office/drawing/2014/main" id="{15761AFB-6F76-D0BC-5159-A6A4EE5BF49C}"/>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grpSp>
          <p:sp>
            <p:nvSpPr>
              <p:cNvPr id="27" name="TextBox 26">
                <a:extLst>
                  <a:ext uri="{FF2B5EF4-FFF2-40B4-BE49-F238E27FC236}">
                    <a16:creationId xmlns:a16="http://schemas.microsoft.com/office/drawing/2014/main" id="{FFF2D0BB-6FF4-A321-A9FC-2E5132381372}"/>
                  </a:ext>
                </a:extLst>
              </p:cNvPr>
              <p:cNvSpPr txBox="1"/>
              <p:nvPr/>
            </p:nvSpPr>
            <p:spPr>
              <a:xfrm>
                <a:off x="1253656" y="2402241"/>
                <a:ext cx="5736953" cy="3085124"/>
              </a:xfrm>
              <a:prstGeom prst="rect">
                <a:avLst/>
              </a:prstGeom>
              <a:noFill/>
            </p:spPr>
            <p:txBody>
              <a:bodyPr wrap="square">
                <a:spAutoFit/>
              </a:bodyPr>
              <a:lstStyle/>
              <a:p>
                <a:pPr marL="571500" indent="-571500" algn="just" defTabSz="1219170">
                  <a:buClr>
                    <a:srgbClr val="000000"/>
                  </a:buClr>
                  <a:buFontTx/>
                  <a:buChar cha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Giọng đọc toàn bài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diễn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endParaRPr lang="en-US" sz="3733" b="1" kern="0" dirty="0">
                  <a:solidFill>
                    <a:srgbClr val="DF607C">
                      <a:lumMod val="50000"/>
                    </a:srgbClr>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Tx/>
                  <a:buChar char="-"/>
                </a:pP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Nhấn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giọng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ở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tình</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tiết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bất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ngờ</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hoặc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tâm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trạng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xúc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của</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nhân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vật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trong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endParaRPr lang="vi-VN" sz="3733" b="1" kern="0" dirty="0">
                  <a:solidFill>
                    <a:srgbClr val="DF607C">
                      <a:lumMod val="50000"/>
                    </a:srgbClr>
                  </a:solidFill>
                  <a:latin typeface="Calibri" panose="020F0502020204030204" pitchFamily="34" charset="0"/>
                  <a:cs typeface="Calibri" panose="020F0502020204030204" pitchFamily="34" charset="0"/>
                  <a:sym typeface="Arial"/>
                </a:endParaRPr>
              </a:p>
              <a:p>
                <a:pPr algn="just" defTabSz="1219170">
                  <a:buClr>
                    <a:srgbClr val="000000"/>
                  </a:buCl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a:t>
                </a:r>
              </a:p>
            </p:txBody>
          </p:sp>
        </p:grpSp>
        <p:pic>
          <p:nvPicPr>
            <p:cNvPr id="25" name="Picture 2" descr="Read - Free people icons">
              <a:extLst>
                <a:ext uri="{FF2B5EF4-FFF2-40B4-BE49-F238E27FC236}">
                  <a16:creationId xmlns:a16="http://schemas.microsoft.com/office/drawing/2014/main" id="{4F82C6E1-595D-029A-41E9-33414F986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834" y="2296412"/>
              <a:ext cx="803731" cy="803731"/>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9EF32103-A4E8-97E6-2A7C-A34E2BD30280}"/>
              </a:ext>
            </a:extLst>
          </p:cNvPr>
          <p:cNvPicPr>
            <a:picLocks noChangeAspect="1"/>
          </p:cNvPicPr>
          <p:nvPr/>
        </p:nvPicPr>
        <p:blipFill>
          <a:blip r:embed="rId5"/>
          <a:stretch>
            <a:fillRect/>
          </a:stretch>
        </p:blipFill>
        <p:spPr>
          <a:xfrm>
            <a:off x="8374129" y="2341229"/>
            <a:ext cx="3220280" cy="40119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75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75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pic>
        <p:nvPicPr>
          <p:cNvPr id="21" name="Picture 20" descr="Graphical user interface, website&#10;&#10;Description automatically generated">
            <a:extLst>
              <a:ext uri="{FF2B5EF4-FFF2-40B4-BE49-F238E27FC236}">
                <a16:creationId xmlns:a16="http://schemas.microsoft.com/office/drawing/2014/main" id="{2E3F369A-699E-DAD0-A8CE-999E48A8AA80}"/>
              </a:ext>
            </a:extLst>
          </p:cNvPr>
          <p:cNvPicPr>
            <a:picLocks noChangeAspect="1"/>
          </p:cNvPicPr>
          <p:nvPr/>
        </p:nvPicPr>
        <p:blipFill>
          <a:blip r:embed="rId4"/>
          <a:stretch>
            <a:fillRect/>
          </a:stretch>
        </p:blipFill>
        <p:spPr>
          <a:xfrm>
            <a:off x="1" y="0"/>
            <a:ext cx="12344009" cy="6858000"/>
          </a:xfrm>
          <a:prstGeom prst="rect">
            <a:avLst/>
          </a:prstGeom>
        </p:spPr>
      </p:pic>
      <p:pic>
        <p:nvPicPr>
          <p:cNvPr id="23" name="Picture 22" descr="A group of dolls&#10;&#10;Description automatically generated with low confidence">
            <a:extLst>
              <a:ext uri="{FF2B5EF4-FFF2-40B4-BE49-F238E27FC236}">
                <a16:creationId xmlns:a16="http://schemas.microsoft.com/office/drawing/2014/main" id="{E6DFD244-067C-D8EC-EEC7-329B9D43868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24" name="Group 23">
            <a:extLst>
              <a:ext uri="{FF2B5EF4-FFF2-40B4-BE49-F238E27FC236}">
                <a16:creationId xmlns:a16="http://schemas.microsoft.com/office/drawing/2014/main" id="{AEB3D5AC-1E2A-F7A5-13C0-431905CC143B}"/>
              </a:ext>
            </a:extLst>
          </p:cNvPr>
          <p:cNvGrpSpPr/>
          <p:nvPr/>
        </p:nvGrpSpPr>
        <p:grpSpPr>
          <a:xfrm>
            <a:off x="5843909" y="966157"/>
            <a:ext cx="5885753" cy="2301545"/>
            <a:chOff x="2992908" y="2237142"/>
            <a:chExt cx="4818983" cy="1919743"/>
          </a:xfrm>
        </p:grpSpPr>
        <p:sp>
          <p:nvSpPr>
            <p:cNvPr id="25" name="Rectangle: Rounded Corners 24">
              <a:extLst>
                <a:ext uri="{FF2B5EF4-FFF2-40B4-BE49-F238E27FC236}">
                  <a16:creationId xmlns:a16="http://schemas.microsoft.com/office/drawing/2014/main" id="{7426AEC3-E836-B7E2-9DC7-418215FBE10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26" name="Rectangle: Rounded Corners 25">
              <a:extLst>
                <a:ext uri="{FF2B5EF4-FFF2-40B4-BE49-F238E27FC236}">
                  <a16:creationId xmlns:a16="http://schemas.microsoft.com/office/drawing/2014/main" id="{79B30D57-CA66-3B86-4F1B-1D8B700D7870}"/>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7" name="Picture 26">
              <a:extLst>
                <a:ext uri="{FF2B5EF4-FFF2-40B4-BE49-F238E27FC236}">
                  <a16:creationId xmlns:a16="http://schemas.microsoft.com/office/drawing/2014/main" id="{A4FDBD3B-8AC1-BF66-2595-2F30BAC83160}"/>
                </a:ext>
              </a:extLst>
            </p:cNvPr>
            <p:cNvPicPr>
              <a:picLocks noChangeAspect="1"/>
            </p:cNvPicPr>
            <p:nvPr/>
          </p:nvPicPr>
          <p:blipFill>
            <a:blip r:embed="rId7"/>
            <a:stretch>
              <a:fillRect/>
            </a:stretch>
          </p:blipFill>
          <p:spPr>
            <a:xfrm flipH="1">
              <a:off x="3150159" y="2950846"/>
              <a:ext cx="539085" cy="539084"/>
            </a:xfrm>
            <a:prstGeom prst="rect">
              <a:avLst/>
            </a:prstGeom>
          </p:spPr>
        </p:pic>
        <p:pic>
          <p:nvPicPr>
            <p:cNvPr id="28" name="Picture 27">
              <a:extLst>
                <a:ext uri="{FF2B5EF4-FFF2-40B4-BE49-F238E27FC236}">
                  <a16:creationId xmlns:a16="http://schemas.microsoft.com/office/drawing/2014/main" id="{29C7223C-F84C-4B03-9228-0F2B099C2D21}"/>
                </a:ext>
              </a:extLst>
            </p:cNvPr>
            <p:cNvPicPr>
              <a:picLocks noChangeAspect="1"/>
            </p:cNvPicPr>
            <p:nvPr/>
          </p:nvPicPr>
          <p:blipFill>
            <a:blip r:embed="rId7"/>
            <a:stretch>
              <a:fillRect/>
            </a:stretch>
          </p:blipFill>
          <p:spPr>
            <a:xfrm flipH="1">
              <a:off x="3150160" y="3571453"/>
              <a:ext cx="539084" cy="539084"/>
            </a:xfrm>
            <a:prstGeom prst="rect">
              <a:avLst/>
            </a:prstGeom>
          </p:spPr>
        </p:pic>
      </p:grpSp>
      <p:grpSp>
        <p:nvGrpSpPr>
          <p:cNvPr id="29" name="Group 28">
            <a:extLst>
              <a:ext uri="{FF2B5EF4-FFF2-40B4-BE49-F238E27FC236}">
                <a16:creationId xmlns:a16="http://schemas.microsoft.com/office/drawing/2014/main" id="{FB71C5B8-5764-A3D7-4677-E66408B3A8AC}"/>
              </a:ext>
            </a:extLst>
          </p:cNvPr>
          <p:cNvGrpSpPr/>
          <p:nvPr/>
        </p:nvGrpSpPr>
        <p:grpSpPr>
          <a:xfrm>
            <a:off x="4629925" y="3591911"/>
            <a:ext cx="7316910" cy="3000445"/>
            <a:chOff x="353342" y="2065133"/>
            <a:chExt cx="5487682" cy="2141809"/>
          </a:xfrm>
        </p:grpSpPr>
        <p:grpSp>
          <p:nvGrpSpPr>
            <p:cNvPr id="30" name="Group 29">
              <a:extLst>
                <a:ext uri="{FF2B5EF4-FFF2-40B4-BE49-F238E27FC236}">
                  <a16:creationId xmlns:a16="http://schemas.microsoft.com/office/drawing/2014/main" id="{CC34EA7B-5E6C-13AF-A9B6-4D70FCCDB652}"/>
                </a:ext>
              </a:extLst>
            </p:cNvPr>
            <p:cNvGrpSpPr/>
            <p:nvPr/>
          </p:nvGrpSpPr>
          <p:grpSpPr>
            <a:xfrm>
              <a:off x="353342" y="2065133"/>
              <a:ext cx="5487682" cy="2141809"/>
              <a:chOff x="2975205" y="1899324"/>
              <a:chExt cx="6167666" cy="2129098"/>
            </a:xfrm>
          </p:grpSpPr>
          <p:sp>
            <p:nvSpPr>
              <p:cNvPr id="43" name="Rectangle: Rounded Corners 42">
                <a:extLst>
                  <a:ext uri="{FF2B5EF4-FFF2-40B4-BE49-F238E27FC236}">
                    <a16:creationId xmlns:a16="http://schemas.microsoft.com/office/drawing/2014/main" id="{579137D9-A3D8-BA47-DD7A-40257B3EA152}"/>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1.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2.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to, </a:t>
                </a:r>
                <a:r>
                  <a:rPr lang="en-US" sz="3600" kern="0" dirty="0" err="1">
                    <a:solidFill>
                      <a:srgbClr val="000000"/>
                    </a:solidFill>
                    <a:latin typeface="Calibri" panose="020F0502020204030204" pitchFamily="34" charset="0"/>
                    <a:cs typeface="Calibri" panose="020F0502020204030204" pitchFamily="34" charset="0"/>
                    <a:sym typeface="Arial"/>
                  </a:rPr>
                  <a:t>rõ</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3.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ngắt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nghỉ</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chỗ</a:t>
                </a:r>
                <a:r>
                  <a:rPr lang="en-US" sz="3600" kern="0" dirty="0">
                    <a:solidFill>
                      <a:srgbClr val="000000"/>
                    </a:solidFill>
                    <a:latin typeface="Calibri" panose="020F0502020204030204" pitchFamily="34" charset="0"/>
                    <a:cs typeface="Calibri" panose="020F0502020204030204" pitchFamily="34" charset="0"/>
                    <a:sym typeface="Arial"/>
                  </a:rPr>
                  <a:t>.</a:t>
                </a:r>
              </a:p>
            </p:txBody>
          </p:sp>
          <p:sp>
            <p:nvSpPr>
              <p:cNvPr id="44" name="Rectangle: Rounded Corners 43">
                <a:extLst>
                  <a:ext uri="{FF2B5EF4-FFF2-40B4-BE49-F238E27FC236}">
                    <a16:creationId xmlns:a16="http://schemas.microsoft.com/office/drawing/2014/main" id="{27D346DC-54E5-372F-8985-7FDDF4F08C95}"/>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00D6CBC7-95FC-9356-DED8-148F3DB285F4}"/>
                </a:ext>
              </a:extLst>
            </p:cNvPr>
            <p:cNvGrpSpPr/>
            <p:nvPr/>
          </p:nvGrpSpPr>
          <p:grpSpPr>
            <a:xfrm>
              <a:off x="2311507" y="2693312"/>
              <a:ext cx="1558527" cy="498929"/>
              <a:chOff x="2310575" y="2698268"/>
              <a:chExt cx="1558527" cy="498929"/>
            </a:xfrm>
          </p:grpSpPr>
          <p:pic>
            <p:nvPicPr>
              <p:cNvPr id="40" name="Picture 39" descr="Shape, circle&#10;&#10;Description automatically generated">
                <a:extLst>
                  <a:ext uri="{FF2B5EF4-FFF2-40B4-BE49-F238E27FC236}">
                    <a16:creationId xmlns:a16="http://schemas.microsoft.com/office/drawing/2014/main" id="{E569CF72-7C82-0EEF-108B-6B3416ADCE1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41" name="Picture 40" descr="Shape, circle&#10;&#10;Description automatically generated">
                <a:extLst>
                  <a:ext uri="{FF2B5EF4-FFF2-40B4-BE49-F238E27FC236}">
                    <a16:creationId xmlns:a16="http://schemas.microsoft.com/office/drawing/2014/main" id="{8AD0C6D9-EE64-C867-0D3C-DF62439090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42" name="Picture 41" descr="Shape, circle&#10;&#10;Description automatically generated">
                <a:extLst>
                  <a:ext uri="{FF2B5EF4-FFF2-40B4-BE49-F238E27FC236}">
                    <a16:creationId xmlns:a16="http://schemas.microsoft.com/office/drawing/2014/main" id="{5AA95E35-CE49-3162-4E8A-263BB206BFA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32" name="Group 31">
              <a:extLst>
                <a:ext uri="{FF2B5EF4-FFF2-40B4-BE49-F238E27FC236}">
                  <a16:creationId xmlns:a16="http://schemas.microsoft.com/office/drawing/2014/main" id="{ED7462B7-C8C8-8FE3-8804-10397FE1D9A1}"/>
                </a:ext>
              </a:extLst>
            </p:cNvPr>
            <p:cNvGrpSpPr/>
            <p:nvPr/>
          </p:nvGrpSpPr>
          <p:grpSpPr>
            <a:xfrm>
              <a:off x="2512758" y="3199278"/>
              <a:ext cx="1538407" cy="493960"/>
              <a:chOff x="2265848" y="2667560"/>
              <a:chExt cx="1538407" cy="493960"/>
            </a:xfrm>
          </p:grpSpPr>
          <p:pic>
            <p:nvPicPr>
              <p:cNvPr id="37" name="Picture 36" descr="Shape, circle&#10;&#10;Description automatically generated">
                <a:extLst>
                  <a:ext uri="{FF2B5EF4-FFF2-40B4-BE49-F238E27FC236}">
                    <a16:creationId xmlns:a16="http://schemas.microsoft.com/office/drawing/2014/main" id="{5B2F8534-A41D-9780-48C9-B3DA695B65D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38" name="Picture 37" descr="Shape, circle&#10;&#10;Description automatically generated">
                <a:extLst>
                  <a:ext uri="{FF2B5EF4-FFF2-40B4-BE49-F238E27FC236}">
                    <a16:creationId xmlns:a16="http://schemas.microsoft.com/office/drawing/2014/main" id="{9E5F49FD-A8A0-97E7-74CD-5B33D0B76C2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39" name="Picture 38" descr="Shape, circle&#10;&#10;Description automatically generated">
                <a:extLst>
                  <a:ext uri="{FF2B5EF4-FFF2-40B4-BE49-F238E27FC236}">
                    <a16:creationId xmlns:a16="http://schemas.microsoft.com/office/drawing/2014/main" id="{71CCFB2F-2FF9-8654-E2A2-7088992EF38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33" name="Group 32">
              <a:extLst>
                <a:ext uri="{FF2B5EF4-FFF2-40B4-BE49-F238E27FC236}">
                  <a16:creationId xmlns:a16="http://schemas.microsoft.com/office/drawing/2014/main" id="{1B04915C-3303-9E0C-A7A0-759F11917256}"/>
                </a:ext>
              </a:extLst>
            </p:cNvPr>
            <p:cNvGrpSpPr/>
            <p:nvPr/>
          </p:nvGrpSpPr>
          <p:grpSpPr>
            <a:xfrm>
              <a:off x="4300862" y="3663380"/>
              <a:ext cx="1433315" cy="493960"/>
              <a:chOff x="1992820" y="2542421"/>
              <a:chExt cx="1433315" cy="493960"/>
            </a:xfrm>
          </p:grpSpPr>
          <p:pic>
            <p:nvPicPr>
              <p:cNvPr id="34" name="Picture 33" descr="Shape, circle&#10;&#10;Description automatically generated">
                <a:extLst>
                  <a:ext uri="{FF2B5EF4-FFF2-40B4-BE49-F238E27FC236}">
                    <a16:creationId xmlns:a16="http://schemas.microsoft.com/office/drawing/2014/main" id="{C757CBB8-4AB5-B27F-DF6D-1F157B1F238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35" name="Picture 34" descr="Shape, circle&#10;&#10;Description automatically generated">
                <a:extLst>
                  <a:ext uri="{FF2B5EF4-FFF2-40B4-BE49-F238E27FC236}">
                    <a16:creationId xmlns:a16="http://schemas.microsoft.com/office/drawing/2014/main" id="{66297DC5-7F7F-1A9A-4C6A-C917379BEA1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36" name="Picture 35" descr="Shape, circle&#10;&#10;Description automatically generated">
                <a:extLst>
                  <a:ext uri="{FF2B5EF4-FFF2-40B4-BE49-F238E27FC236}">
                    <a16:creationId xmlns:a16="http://schemas.microsoft.com/office/drawing/2014/main" id="{26E30992-443E-4540-9E80-2C5705B08E6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 name="Picture 1">
            <a:extLst>
              <a:ext uri="{FF2B5EF4-FFF2-40B4-BE49-F238E27FC236}">
                <a16:creationId xmlns:a16="http://schemas.microsoft.com/office/drawing/2014/main" id="{504C5CD8-276C-77A4-DC36-1BCEE1DCAB2F}"/>
              </a:ext>
            </a:extLst>
          </p:cNvPr>
          <p:cNvPicPr>
            <a:picLocks noChangeAspect="1"/>
          </p:cNvPicPr>
          <p:nvPr/>
        </p:nvPicPr>
        <p:blipFill>
          <a:blip r:embed="rId10"/>
          <a:stretch>
            <a:fillRect/>
          </a:stretch>
        </p:blipFill>
        <p:spPr>
          <a:xfrm>
            <a:off x="103886" y="361870"/>
            <a:ext cx="6358679" cy="10851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85333">
                                          <p:cBhvr additive="base">
                                            <p:cTn id="12" dur="750" fill="hold"/>
                                            <p:tgtEl>
                                              <p:spTgt spid="2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750"/>
                                            <p:tgtEl>
                                              <p:spTgt spid="45"/>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750" fill="hold"/>
                                            <p:tgtEl>
                                              <p:spTgt spid="29"/>
                                            </p:tgtEl>
                                            <p:attrNameLst>
                                              <p:attrName>ppt_x</p:attrName>
                                            </p:attrNameLst>
                                          </p:cBhvr>
                                          <p:tavLst>
                                            <p:tav tm="0">
                                              <p:val>
                                                <p:strVal val="#ppt_x"/>
                                              </p:val>
                                            </p:tav>
                                            <p:tav tm="100000">
                                              <p:val>
                                                <p:strVal val="#ppt_x"/>
                                              </p:val>
                                            </p:tav>
                                          </p:tavLst>
                                        </p:anim>
                                        <p:anim calcmode="lin" valueType="num">
                                          <p:cBhvr additive="base">
                                            <p:cTn id="17"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2" name="Picture 1">
            <a:extLst>
              <a:ext uri="{FF2B5EF4-FFF2-40B4-BE49-F238E27FC236}">
                <a16:creationId xmlns:a16="http://schemas.microsoft.com/office/drawing/2014/main" id="{A0B192C4-DDCB-1442-0534-F0CD67ED85FD}"/>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4" name="Picture 3">
            <a:extLst>
              <a:ext uri="{FF2B5EF4-FFF2-40B4-BE49-F238E27FC236}">
                <a16:creationId xmlns:a16="http://schemas.microsoft.com/office/drawing/2014/main" id="{3923D0CE-24BE-B0C1-6AD2-CAA6DB8CEB3A}"/>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1811828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4"/>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id="{D67DDEF6-D9A5-FB29-7FFF-3AB34BE22EDA}"/>
              </a:ext>
            </a:extLst>
          </p:cNvPr>
          <p:cNvPicPr>
            <a:picLocks noChangeAspect="1"/>
          </p:cNvPicPr>
          <p:nvPr/>
        </p:nvPicPr>
        <p:blipFill>
          <a:blip r:embed="rId7"/>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6" name="TextBox1">
                  <a:extLst>
                    <a:ext uri="{FF2B5EF4-FFF2-40B4-BE49-F238E27FC236}">
                      <a16:creationId xmlns:a16="http://schemas.microsoft.com/office/drawing/2014/main" id="{2020219B-5C2D-CE4E-80E2-EF16030D1702}"/>
                    </a:ext>
                  </a:extLst>
                </p:cNvPr>
                <p:cNvPicPr>
                  <a:picLocks/>
                </p:cNvPicPr>
                <p:nvPr/>
              </p:nvPicPr>
              <p:blipFill>
                <a:blip r:embed="rId8"/>
                <a:stretch>
                  <a:fillRect/>
                </a:stretch>
              </p:blipFill>
              <p:spPr>
                <a:xfrm>
                  <a:off x="5396215" y="1220014"/>
                  <a:ext cx="5040557" cy="830997"/>
                </a:xfrm>
                <a:prstGeom prst="rect">
                  <a:avLst/>
                </a:prstGeom>
              </p:spPr>
            </p:pic>
          </p:control>
        </mc:Fallback>
      </mc:AlternateContent>
    </p:controls>
    <p:extLst>
      <p:ext uri="{BB962C8B-B14F-4D97-AF65-F5344CB8AC3E}">
        <p14:creationId xmlns:p14="http://schemas.microsoft.com/office/powerpoint/2010/main" val="2835693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BA9AA770-CD50-5D16-A7E5-D0B6961516BE}"/>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4" name="Picture 3">
            <a:extLst>
              <a:ext uri="{FF2B5EF4-FFF2-40B4-BE49-F238E27FC236}">
                <a16:creationId xmlns:a16="http://schemas.microsoft.com/office/drawing/2014/main" id="{82028F97-F932-14B6-FECB-042399B08C6E}"/>
              </a:ext>
            </a:extLst>
          </p:cNvPr>
          <p:cNvPicPr>
            <a:picLocks noChangeAspect="1"/>
          </p:cNvPicPr>
          <p:nvPr/>
        </p:nvPicPr>
        <p:blipFill>
          <a:blip r:embed="rId3"/>
          <a:stretch>
            <a:fillRect/>
          </a:stretch>
        </p:blipFill>
        <p:spPr>
          <a:xfrm>
            <a:off x="1540809" y="1630312"/>
            <a:ext cx="7962066" cy="1938696"/>
          </a:xfrm>
          <a:prstGeom prst="rect">
            <a:avLst/>
          </a:prstGeom>
        </p:spPr>
      </p:pic>
    </p:spTree>
    <p:extLst>
      <p:ext uri="{BB962C8B-B14F-4D97-AF65-F5344CB8AC3E}">
        <p14:creationId xmlns:p14="http://schemas.microsoft.com/office/powerpoint/2010/main" val="404510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76B4E63-BAC1-99AF-5FB6-29F97C6D0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966" y="-95693"/>
            <a:ext cx="1327445" cy="1663063"/>
          </a:xfrm>
          <a:prstGeom prst="rect">
            <a:avLst/>
          </a:prstGeom>
        </p:spPr>
      </p:pic>
      <p:sp>
        <p:nvSpPr>
          <p:cNvPr id="3" name="Rectangle: Rounded Corners 2">
            <a:extLst>
              <a:ext uri="{FF2B5EF4-FFF2-40B4-BE49-F238E27FC236}">
                <a16:creationId xmlns:a16="http://schemas.microsoft.com/office/drawing/2014/main" id="{45368D45-F9B3-EBB2-7D70-A9657C26ECF2}"/>
              </a:ext>
            </a:extLst>
          </p:cNvPr>
          <p:cNvSpPr/>
          <p:nvPr/>
        </p:nvSpPr>
        <p:spPr>
          <a:xfrm>
            <a:off x="2126512" y="93035"/>
            <a:ext cx="9005777" cy="1065914"/>
          </a:xfrm>
          <a:custGeom>
            <a:avLst/>
            <a:gdLst>
              <a:gd name="connsiteX0" fmla="*/ 0 w 9005777"/>
              <a:gd name="connsiteY0" fmla="*/ 177656 h 1065914"/>
              <a:gd name="connsiteX1" fmla="*/ 177656 w 9005777"/>
              <a:gd name="connsiteY1" fmla="*/ 0 h 1065914"/>
              <a:gd name="connsiteX2" fmla="*/ 8828121 w 9005777"/>
              <a:gd name="connsiteY2" fmla="*/ 0 h 1065914"/>
              <a:gd name="connsiteX3" fmla="*/ 9005777 w 9005777"/>
              <a:gd name="connsiteY3" fmla="*/ 177656 h 1065914"/>
              <a:gd name="connsiteX4" fmla="*/ 9005777 w 9005777"/>
              <a:gd name="connsiteY4" fmla="*/ 888258 h 1065914"/>
              <a:gd name="connsiteX5" fmla="*/ 8828121 w 9005777"/>
              <a:gd name="connsiteY5" fmla="*/ 1065914 h 1065914"/>
              <a:gd name="connsiteX6" fmla="*/ 177656 w 9005777"/>
              <a:gd name="connsiteY6" fmla="*/ 1065914 h 1065914"/>
              <a:gd name="connsiteX7" fmla="*/ 0 w 9005777"/>
              <a:gd name="connsiteY7" fmla="*/ 888258 h 1065914"/>
              <a:gd name="connsiteX8" fmla="*/ 0 w 9005777"/>
              <a:gd name="connsiteY8" fmla="*/ 177656 h 10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777" h="1065914" fill="none" extrusionOk="0">
                <a:moveTo>
                  <a:pt x="0" y="177656"/>
                </a:moveTo>
                <a:cubicBezTo>
                  <a:pt x="15096" y="81863"/>
                  <a:pt x="88024" y="2412"/>
                  <a:pt x="177656" y="0"/>
                </a:cubicBezTo>
                <a:cubicBezTo>
                  <a:pt x="3547704" y="-44868"/>
                  <a:pt x="7392256" y="60709"/>
                  <a:pt x="8828121" y="0"/>
                </a:cubicBezTo>
                <a:cubicBezTo>
                  <a:pt x="8938220" y="11149"/>
                  <a:pt x="9003617" y="81056"/>
                  <a:pt x="9005777" y="177656"/>
                </a:cubicBezTo>
                <a:cubicBezTo>
                  <a:pt x="9013136" y="497926"/>
                  <a:pt x="9003837" y="576438"/>
                  <a:pt x="9005777" y="888258"/>
                </a:cubicBezTo>
                <a:cubicBezTo>
                  <a:pt x="9015512" y="977650"/>
                  <a:pt x="8918365" y="1048730"/>
                  <a:pt x="8828121" y="1065914"/>
                </a:cubicBezTo>
                <a:cubicBezTo>
                  <a:pt x="7689964" y="1154350"/>
                  <a:pt x="2038856" y="1062877"/>
                  <a:pt x="177656" y="1065914"/>
                </a:cubicBezTo>
                <a:cubicBezTo>
                  <a:pt x="89871" y="1081265"/>
                  <a:pt x="11972" y="1000079"/>
                  <a:pt x="0" y="888258"/>
                </a:cubicBezTo>
                <a:cubicBezTo>
                  <a:pt x="-54161" y="706766"/>
                  <a:pt x="-63204" y="425928"/>
                  <a:pt x="0" y="177656"/>
                </a:cubicBezTo>
                <a:close/>
              </a:path>
              <a:path w="9005777" h="1065914" stroke="0" extrusionOk="0">
                <a:moveTo>
                  <a:pt x="0" y="177656"/>
                </a:moveTo>
                <a:cubicBezTo>
                  <a:pt x="16429" y="77569"/>
                  <a:pt x="74304" y="16604"/>
                  <a:pt x="177656" y="0"/>
                </a:cubicBezTo>
                <a:cubicBezTo>
                  <a:pt x="2695281" y="-39565"/>
                  <a:pt x="5014052" y="90584"/>
                  <a:pt x="8828121" y="0"/>
                </a:cubicBezTo>
                <a:cubicBezTo>
                  <a:pt x="8943637" y="-4308"/>
                  <a:pt x="9017688" y="82735"/>
                  <a:pt x="9005777" y="177656"/>
                </a:cubicBezTo>
                <a:cubicBezTo>
                  <a:pt x="9023035" y="289998"/>
                  <a:pt x="8971413" y="555736"/>
                  <a:pt x="9005777" y="888258"/>
                </a:cubicBezTo>
                <a:cubicBezTo>
                  <a:pt x="9006984" y="983820"/>
                  <a:pt x="8930337" y="1070142"/>
                  <a:pt x="8828121" y="1065914"/>
                </a:cubicBezTo>
                <a:cubicBezTo>
                  <a:pt x="5010988" y="940769"/>
                  <a:pt x="2016342" y="915215"/>
                  <a:pt x="177656" y="1065914"/>
                </a:cubicBezTo>
                <a:cubicBezTo>
                  <a:pt x="77562" y="1056406"/>
                  <a:pt x="-1763" y="984190"/>
                  <a:pt x="0" y="888258"/>
                </a:cubicBezTo>
                <a:cubicBezTo>
                  <a:pt x="-12131" y="631877"/>
                  <a:pt x="-55167" y="287912"/>
                  <a:pt x="0" y="177656"/>
                </a:cubicBezTo>
                <a:close/>
              </a:path>
            </a:pathLst>
          </a:custGeom>
          <a:solidFill>
            <a:srgbClr val="FFFFCC"/>
          </a:solidFill>
          <a:ln w="38100">
            <a:solidFill>
              <a:srgbClr val="002060"/>
            </a:solidFill>
            <a:extLst>
              <a:ext uri="{C807C97D-BFC1-408E-A445-0C87EB9F89A2}">
                <ask:lineSketchStyleProp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4000" b="1" dirty="0">
                <a:solidFill>
                  <a:prstClr val="black"/>
                </a:solidFill>
                <a:latin typeface="Calibri" panose="020F0502020204030204"/>
              </a:rPr>
              <a:t>1. </a:t>
            </a:r>
            <a:r>
              <a:rPr lang="vi-VN" sz="4000" b="1" dirty="0">
                <a:solidFill>
                  <a:prstClr val="black"/>
                </a:solidFill>
                <a:latin typeface="Calibri" panose="020F0502020204030204"/>
              </a:rPr>
              <a:t>Tìm danh từ trong các câu dưới đây:</a:t>
            </a:r>
            <a:endParaRPr lang="en-US" sz="4000" b="1"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68BCBD50-6B25-C1E0-660E-ADDCC60EF81E}"/>
              </a:ext>
            </a:extLst>
          </p:cNvPr>
          <p:cNvSpPr txBox="1"/>
          <p:nvPr/>
        </p:nvSpPr>
        <p:spPr>
          <a:xfrm>
            <a:off x="336698" y="1552353"/>
            <a:ext cx="11855302" cy="2554545"/>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a. Sau ve sầu, gà trống đĩnh đạc bước lên, kiêu hãnh ngẩng đầu với cái mũ đỏ chói.</a:t>
            </a:r>
          </a:p>
          <a:p>
            <a:pPr algn="just"/>
            <a:r>
              <a:rPr lang="vi-VN" sz="3200" b="1" dirty="0">
                <a:solidFill>
                  <a:srgbClr val="002060"/>
                </a:solidFill>
                <a:latin typeface="Calibri" panose="020F0502020204030204" pitchFamily="34" charset="0"/>
                <a:cs typeface="Calibri" panose="020F0502020204030204" pitchFamily="34" charset="0"/>
              </a:rPr>
              <a:t>b. Dế bước ra khỏe khoắn và trang nhã trong chiếc áo nâu óng.</a:t>
            </a:r>
          </a:p>
          <a:p>
            <a:pPr algn="just"/>
            <a:r>
              <a:rPr lang="vi-VN" sz="3200" b="1" dirty="0">
                <a:solidFill>
                  <a:srgbClr val="002060"/>
                </a:solidFill>
                <a:latin typeface="Calibri" panose="020F0502020204030204" pitchFamily="34" charset="0"/>
                <a:cs typeface="Calibri" panose="020F0502020204030204" pitchFamily="34" charset="0"/>
              </a:rPr>
              <a:t>c. Trong tà áo dài tha thướt, họa mi trông thật dịu dàng, uyển chuyển.</a:t>
            </a:r>
            <a:endParaRPr lang="en-US" sz="3200" b="1" dirty="0">
              <a:solidFill>
                <a:srgbClr val="002060"/>
              </a:solidFill>
              <a:latin typeface="Calibri" panose="020F0502020204030204" pitchFamily="34" charset="0"/>
              <a:cs typeface="Calibri" panose="020F0502020204030204" pitchFamily="34" charset="0"/>
            </a:endParaRPr>
          </a:p>
        </p:txBody>
      </p:sp>
      <p:graphicFrame>
        <p:nvGraphicFramePr>
          <p:cNvPr id="5" name="Table 13">
            <a:extLst>
              <a:ext uri="{FF2B5EF4-FFF2-40B4-BE49-F238E27FC236}">
                <a16:creationId xmlns:a16="http://schemas.microsoft.com/office/drawing/2014/main" id="{AA0F2177-9A36-36A5-9296-6A68042CDFC6}"/>
              </a:ext>
            </a:extLst>
          </p:cNvPr>
          <p:cNvGraphicFramePr>
            <a:graphicFrameLocks noGrp="1"/>
          </p:cNvGraphicFramePr>
          <p:nvPr>
            <p:extLst>
              <p:ext uri="{D42A27DB-BD31-4B8C-83A1-F6EECF244321}">
                <p14:modId xmlns:p14="http://schemas.microsoft.com/office/powerpoint/2010/main" val="3003127532"/>
              </p:ext>
            </p:extLst>
          </p:nvPr>
        </p:nvGraphicFramePr>
        <p:xfrm>
          <a:off x="1978838" y="4143350"/>
          <a:ext cx="9833934" cy="2560320"/>
        </p:xfrm>
        <a:graphic>
          <a:graphicData uri="http://schemas.openxmlformats.org/drawingml/2006/table">
            <a:tbl>
              <a:tblPr firstRow="1" bandRow="1">
                <a:tableStyleId>{00A15C55-8517-42AA-B614-E9B94910E393}</a:tableStyleId>
              </a:tblPr>
              <a:tblGrid>
                <a:gridCol w="2019004">
                  <a:extLst>
                    <a:ext uri="{9D8B030D-6E8A-4147-A177-3AD203B41FA5}">
                      <a16:colId xmlns:a16="http://schemas.microsoft.com/office/drawing/2014/main" val="3916392450"/>
                    </a:ext>
                  </a:extLst>
                </a:gridCol>
                <a:gridCol w="7814930">
                  <a:extLst>
                    <a:ext uri="{9D8B030D-6E8A-4147-A177-3AD203B41FA5}">
                      <a16:colId xmlns:a16="http://schemas.microsoft.com/office/drawing/2014/main" val="2259198570"/>
                    </a:ext>
                  </a:extLst>
                </a:gridCol>
              </a:tblGrid>
              <a:tr h="612209">
                <a:tc>
                  <a:txBody>
                    <a:bodyPr/>
                    <a:lstStyle/>
                    <a:p>
                      <a:pPr algn="ctr"/>
                      <a:r>
                        <a:rPr lang="en-US" sz="3600" dirty="0" err="1"/>
                        <a:t>Câu</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t>Danh</a:t>
                      </a:r>
                      <a:r>
                        <a:rPr lang="en-US" sz="3600" dirty="0"/>
                        <a:t> </a:t>
                      </a:r>
                      <a:r>
                        <a:rPr lang="en-US" sz="3600" dirty="0" err="1"/>
                        <a:t>từ</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887827"/>
                  </a:ext>
                </a:extLst>
              </a:tr>
              <a:tr h="612209">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8815945"/>
                  </a:ext>
                </a:extLst>
              </a:tr>
              <a:tr h="612209">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8183292"/>
                  </a:ext>
                </a:extLst>
              </a:tr>
              <a:tr h="612209">
                <a:tc>
                  <a:txBody>
                    <a:bodyPr/>
                    <a:lstStyle/>
                    <a:p>
                      <a:pPr algn="ctr"/>
                      <a:r>
                        <a:rPr lang="en-US" sz="36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4778796"/>
                  </a:ext>
                </a:extLst>
              </a:tr>
            </a:tbl>
          </a:graphicData>
        </a:graphic>
      </p:graphicFrame>
      <p:sp>
        <p:nvSpPr>
          <p:cNvPr id="14" name="TextBox 13">
            <a:extLst>
              <a:ext uri="{FF2B5EF4-FFF2-40B4-BE49-F238E27FC236}">
                <a16:creationId xmlns:a16="http://schemas.microsoft.com/office/drawing/2014/main" id="{731842DD-216B-1798-281C-BDC97A78ABC2}"/>
              </a:ext>
            </a:extLst>
          </p:cNvPr>
          <p:cNvSpPr txBox="1"/>
          <p:nvPr/>
        </p:nvSpPr>
        <p:spPr>
          <a:xfrm>
            <a:off x="1520455" y="155235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ve</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sầu</a:t>
            </a:r>
            <a:endParaRPr lang="en-US" sz="32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1E266F-EE96-FCDD-F065-479AEF3C9B0A}"/>
              </a:ext>
            </a:extLst>
          </p:cNvPr>
          <p:cNvSpPr txBox="1"/>
          <p:nvPr/>
        </p:nvSpPr>
        <p:spPr>
          <a:xfrm>
            <a:off x="2828260" y="1562987"/>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gà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trống</a:t>
            </a:r>
            <a:endParaRPr lang="en-US" sz="3200" b="1"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4799AD2-7590-F305-C99B-2F053C159F15}"/>
              </a:ext>
            </a:extLst>
          </p:cNvPr>
          <p:cNvSpPr txBox="1"/>
          <p:nvPr/>
        </p:nvSpPr>
        <p:spPr>
          <a:xfrm>
            <a:off x="10706985" y="155235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đầu</a:t>
            </a:r>
            <a:endParaRPr lang="en-US" sz="3200" b="1"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CF7EC586-1157-54C8-E809-431B642F522E}"/>
              </a:ext>
            </a:extLst>
          </p:cNvPr>
          <p:cNvSpPr txBox="1"/>
          <p:nvPr/>
        </p:nvSpPr>
        <p:spPr>
          <a:xfrm>
            <a:off x="340241" y="2052085"/>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mũ</a:t>
            </a:r>
            <a:endParaRPr lang="en-US" sz="3200" b="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A1E8ADD-38B6-3561-8147-D4207FC93671}"/>
              </a:ext>
            </a:extLst>
          </p:cNvPr>
          <p:cNvSpPr txBox="1"/>
          <p:nvPr/>
        </p:nvSpPr>
        <p:spPr>
          <a:xfrm>
            <a:off x="748945" y="2533660"/>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Dế</a:t>
            </a:r>
            <a:endParaRPr lang="en-US" sz="3200" b="1"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912E21C-E08E-AF4C-0765-5074301001E4}"/>
              </a:ext>
            </a:extLst>
          </p:cNvPr>
          <p:cNvSpPr txBox="1"/>
          <p:nvPr/>
        </p:nvSpPr>
        <p:spPr>
          <a:xfrm>
            <a:off x="7974935" y="2544812"/>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chiếc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áo</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E4C743E6-B51D-A994-C455-F653EBA20066}"/>
              </a:ext>
            </a:extLst>
          </p:cNvPr>
          <p:cNvSpPr txBox="1"/>
          <p:nvPr/>
        </p:nvSpPr>
        <p:spPr>
          <a:xfrm>
            <a:off x="1953276" y="3024315"/>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tà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áo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endParaRPr lang="en-US" sz="3200" b="1" dirty="0">
              <a:solidFill>
                <a:srgbClr val="FF000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3C7C79-3E9E-1BA1-7422-8C09813D810B}"/>
              </a:ext>
            </a:extLst>
          </p:cNvPr>
          <p:cNvSpPr txBox="1"/>
          <p:nvPr/>
        </p:nvSpPr>
        <p:spPr>
          <a:xfrm>
            <a:off x="5845052" y="301316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họa</a:t>
            </a:r>
            <a:r>
              <a:rPr lang="en-US" sz="3200" b="1" dirty="0">
                <a:solidFill>
                  <a:srgbClr val="FF0000"/>
                </a:solidFill>
                <a:latin typeface="Calibri" panose="020F0502020204030204" pitchFamily="34" charset="0"/>
                <a:cs typeface="Calibri" panose="020F0502020204030204" pitchFamily="34" charset="0"/>
              </a:rPr>
              <a:t>  mi</a:t>
            </a:r>
          </a:p>
        </p:txBody>
      </p:sp>
    </p:spTree>
    <p:extLst>
      <p:ext uri="{BB962C8B-B14F-4D97-AF65-F5344CB8AC3E}">
        <p14:creationId xmlns:p14="http://schemas.microsoft.com/office/powerpoint/2010/main" val="41323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4.16667E-6 -1.48148E-6 L 0.21068 0.46898 " pathEditMode="relative" rAng="0" ptsTypes="AA">
                                      <p:cBhvr>
                                        <p:cTn id="37" dur="2000" fill="hold"/>
                                        <p:tgtEl>
                                          <p:spTgt spid="14"/>
                                        </p:tgtEl>
                                        <p:attrNameLst>
                                          <p:attrName>ppt_x</p:attrName>
                                          <p:attrName>ppt_y</p:attrName>
                                        </p:attrNameLst>
                                      </p:cBhvr>
                                      <p:rCtr x="10534" y="2344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16667E-6 -1.85185E-6 L 0.21067 0.46898 " pathEditMode="relative" rAng="0" ptsTypes="AA">
                                      <p:cBhvr>
                                        <p:cTn id="46" dur="2000" fill="hold"/>
                                        <p:tgtEl>
                                          <p:spTgt spid="15"/>
                                        </p:tgtEl>
                                        <p:attrNameLst>
                                          <p:attrName>ppt_x</p:attrName>
                                          <p:attrName>ppt_y</p:attrName>
                                        </p:attrNameLst>
                                      </p:cBhvr>
                                      <p:rCtr x="10534" y="23449"/>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2.08333E-7 -1.48148E-6 L -0.29609 0.4706 " pathEditMode="relative" rAng="0" ptsTypes="AA">
                                      <p:cBhvr>
                                        <p:cTn id="55" dur="2000" fill="hold"/>
                                        <p:tgtEl>
                                          <p:spTgt spid="17"/>
                                        </p:tgtEl>
                                        <p:attrNameLst>
                                          <p:attrName>ppt_x</p:attrName>
                                          <p:attrName>ppt_y</p:attrName>
                                        </p:attrNameLst>
                                      </p:cBhvr>
                                      <p:rCtr x="-14805" y="23519"/>
                                    </p:animMotion>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8.33333E-7 1.85185E-6 L 0.66641 0.39305 " pathEditMode="relative" rAng="0" ptsTypes="AA">
                                      <p:cBhvr>
                                        <p:cTn id="64" dur="2000" fill="hold"/>
                                        <p:tgtEl>
                                          <p:spTgt spid="18"/>
                                        </p:tgtEl>
                                        <p:attrNameLst>
                                          <p:attrName>ppt_x</p:attrName>
                                          <p:attrName>ppt_y</p:attrName>
                                        </p:attrNameLst>
                                      </p:cBhvr>
                                      <p:rCtr x="33320" y="19653"/>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2.91667E-6 2.96296E-6 L 0.28516 0.43194 " pathEditMode="relative" rAng="0" ptsTypes="AA">
                                      <p:cBhvr>
                                        <p:cTn id="73" dur="2000" fill="hold"/>
                                        <p:tgtEl>
                                          <p:spTgt spid="19"/>
                                        </p:tgtEl>
                                        <p:attrNameLst>
                                          <p:attrName>ppt_x</p:attrName>
                                          <p:attrName>ppt_y</p:attrName>
                                        </p:attrNameLst>
                                      </p:cBhvr>
                                      <p:rCtr x="14258" y="21597"/>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1.25E-6 2.59259E-6 L -0.1776 0.4206 " pathEditMode="relative" rAng="0" ptsTypes="AA">
                                      <p:cBhvr>
                                        <p:cTn id="82" dur="2000" fill="hold"/>
                                        <p:tgtEl>
                                          <p:spTgt spid="20"/>
                                        </p:tgtEl>
                                        <p:attrNameLst>
                                          <p:attrName>ppt_x</p:attrName>
                                          <p:attrName>ppt_y</p:attrName>
                                        </p:attrNameLst>
                                      </p:cBhvr>
                                      <p:rCtr x="-8880" y="21019"/>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1" nodeType="clickEffect">
                                  <p:stCondLst>
                                    <p:cond delay="0"/>
                                  </p:stCondLst>
                                  <p:childTnLst>
                                    <p:animMotion origin="layout" path="M -8.33333E-7 -4.81481E-6 L 0.17643 0.44653 " pathEditMode="relative" rAng="0" ptsTypes="AA">
                                      <p:cBhvr>
                                        <p:cTn id="91" dur="2000" fill="hold"/>
                                        <p:tgtEl>
                                          <p:spTgt spid="21"/>
                                        </p:tgtEl>
                                        <p:attrNameLst>
                                          <p:attrName>ppt_x</p:attrName>
                                          <p:attrName>ppt_y</p:attrName>
                                        </p:attrNameLst>
                                      </p:cBhvr>
                                      <p:rCtr x="8815" y="22315"/>
                                    </p:animMotion>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1" nodeType="clickEffect">
                                  <p:stCondLst>
                                    <p:cond delay="0"/>
                                  </p:stCondLst>
                                  <p:childTnLst>
                                    <p:animMotion origin="layout" path="M -1.66667E-6 -4.44444E-6 L 0.05287 0.44815 " pathEditMode="relative" rAng="0" ptsTypes="AA">
                                      <p:cBhvr>
                                        <p:cTn id="100" dur="2000" fill="hold"/>
                                        <p:tgtEl>
                                          <p:spTgt spid="22"/>
                                        </p:tgtEl>
                                        <p:attrNameLst>
                                          <p:attrName>ppt_x</p:attrName>
                                          <p:attrName>ppt_y</p:attrName>
                                        </p:attrNameLst>
                                      </p:cBhvr>
                                      <p:rCtr x="2643" y="2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4" grpId="1"/>
      <p:bldP spid="15" grpId="0"/>
      <p:bldP spid="15" grpId="1"/>
      <p:bldP spid="17" grpId="0"/>
      <p:bldP spid="17" grpId="1"/>
      <p:bldP spid="18" grpId="0"/>
      <p:bldP spid="18" grpId="1"/>
      <p:bldP spid="19" grpId="0"/>
      <p:bldP spid="19" grpId="1"/>
      <p:bldP spid="20" grpId="0"/>
      <p:bldP spid="20" grpId="1"/>
      <p:bldP spid="21" grpId="0"/>
      <p:bldP spid="21" grpId="1"/>
      <p:bldP spid="22" grpId="0"/>
      <p:bldP spid="2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76B4E63-BAC1-99AF-5FB6-29F97C6D0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8370"/>
            <a:ext cx="2956296" cy="3703737"/>
          </a:xfrm>
          <a:prstGeom prst="rect">
            <a:avLst/>
          </a:prstGeom>
        </p:spPr>
      </p:pic>
      <p:sp>
        <p:nvSpPr>
          <p:cNvPr id="3" name="Rectangle: Rounded Corners 2">
            <a:extLst>
              <a:ext uri="{FF2B5EF4-FFF2-40B4-BE49-F238E27FC236}">
                <a16:creationId xmlns:a16="http://schemas.microsoft.com/office/drawing/2014/main" id="{45368D45-F9B3-EBB2-7D70-A9657C26ECF2}"/>
              </a:ext>
            </a:extLst>
          </p:cNvPr>
          <p:cNvSpPr/>
          <p:nvPr/>
        </p:nvSpPr>
        <p:spPr>
          <a:xfrm>
            <a:off x="1739590" y="93035"/>
            <a:ext cx="10192214" cy="1378926"/>
          </a:xfrm>
          <a:custGeom>
            <a:avLst/>
            <a:gdLst>
              <a:gd name="connsiteX0" fmla="*/ 0 w 10192214"/>
              <a:gd name="connsiteY0" fmla="*/ 229826 h 1378926"/>
              <a:gd name="connsiteX1" fmla="*/ 229826 w 10192214"/>
              <a:gd name="connsiteY1" fmla="*/ 0 h 1378926"/>
              <a:gd name="connsiteX2" fmla="*/ 9962388 w 10192214"/>
              <a:gd name="connsiteY2" fmla="*/ 0 h 1378926"/>
              <a:gd name="connsiteX3" fmla="*/ 10192214 w 10192214"/>
              <a:gd name="connsiteY3" fmla="*/ 229826 h 1378926"/>
              <a:gd name="connsiteX4" fmla="*/ 10192214 w 10192214"/>
              <a:gd name="connsiteY4" fmla="*/ 1149100 h 1378926"/>
              <a:gd name="connsiteX5" fmla="*/ 9962388 w 10192214"/>
              <a:gd name="connsiteY5" fmla="*/ 1378926 h 1378926"/>
              <a:gd name="connsiteX6" fmla="*/ 229826 w 10192214"/>
              <a:gd name="connsiteY6" fmla="*/ 1378926 h 1378926"/>
              <a:gd name="connsiteX7" fmla="*/ 0 w 10192214"/>
              <a:gd name="connsiteY7" fmla="*/ 1149100 h 1378926"/>
              <a:gd name="connsiteX8" fmla="*/ 0 w 10192214"/>
              <a:gd name="connsiteY8" fmla="*/ 229826 h 137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214" h="1378926" fill="none" extrusionOk="0">
                <a:moveTo>
                  <a:pt x="0" y="229826"/>
                </a:moveTo>
                <a:cubicBezTo>
                  <a:pt x="17435" y="105581"/>
                  <a:pt x="106454" y="1011"/>
                  <a:pt x="229826" y="0"/>
                </a:cubicBezTo>
                <a:cubicBezTo>
                  <a:pt x="3516305" y="-44868"/>
                  <a:pt x="8661897" y="60709"/>
                  <a:pt x="9962388" y="0"/>
                </a:cubicBezTo>
                <a:cubicBezTo>
                  <a:pt x="10102699" y="12453"/>
                  <a:pt x="10188926" y="105206"/>
                  <a:pt x="10192214" y="229826"/>
                </a:cubicBezTo>
                <a:cubicBezTo>
                  <a:pt x="10168141" y="521001"/>
                  <a:pt x="10110646" y="863682"/>
                  <a:pt x="10192214" y="1149100"/>
                </a:cubicBezTo>
                <a:cubicBezTo>
                  <a:pt x="10194102" y="1274337"/>
                  <a:pt x="10083017" y="1365176"/>
                  <a:pt x="9962388" y="1378926"/>
                </a:cubicBezTo>
                <a:cubicBezTo>
                  <a:pt x="8110253" y="1467362"/>
                  <a:pt x="3593641" y="1375889"/>
                  <a:pt x="229826" y="1378926"/>
                </a:cubicBezTo>
                <a:cubicBezTo>
                  <a:pt x="114496" y="1396159"/>
                  <a:pt x="7548" y="1284668"/>
                  <a:pt x="0" y="1149100"/>
                </a:cubicBezTo>
                <a:cubicBezTo>
                  <a:pt x="-72909" y="880255"/>
                  <a:pt x="-68898" y="675474"/>
                  <a:pt x="0" y="229826"/>
                </a:cubicBezTo>
                <a:close/>
              </a:path>
              <a:path w="10192214" h="1378926" stroke="0" extrusionOk="0">
                <a:moveTo>
                  <a:pt x="0" y="229826"/>
                </a:moveTo>
                <a:cubicBezTo>
                  <a:pt x="11934" y="101466"/>
                  <a:pt x="99961" y="9311"/>
                  <a:pt x="229826" y="0"/>
                </a:cubicBezTo>
                <a:cubicBezTo>
                  <a:pt x="1415833" y="-39565"/>
                  <a:pt x="7675575" y="90584"/>
                  <a:pt x="9962388" y="0"/>
                </a:cubicBezTo>
                <a:cubicBezTo>
                  <a:pt x="10100710" y="-2821"/>
                  <a:pt x="10213922" y="108722"/>
                  <a:pt x="10192214" y="229826"/>
                </a:cubicBezTo>
                <a:cubicBezTo>
                  <a:pt x="10138895" y="659529"/>
                  <a:pt x="10187597" y="715089"/>
                  <a:pt x="10192214" y="1149100"/>
                </a:cubicBezTo>
                <a:cubicBezTo>
                  <a:pt x="10196311" y="1267352"/>
                  <a:pt x="10097322" y="1387182"/>
                  <a:pt x="9962388" y="1378926"/>
                </a:cubicBezTo>
                <a:cubicBezTo>
                  <a:pt x="8651741" y="1253781"/>
                  <a:pt x="1560860" y="1228227"/>
                  <a:pt x="229826" y="1378926"/>
                </a:cubicBezTo>
                <a:cubicBezTo>
                  <a:pt x="98348" y="1357046"/>
                  <a:pt x="-8049" y="1266054"/>
                  <a:pt x="0" y="1149100"/>
                </a:cubicBezTo>
                <a:cubicBezTo>
                  <a:pt x="74674" y="939770"/>
                  <a:pt x="-41450" y="626014"/>
                  <a:pt x="0" y="229826"/>
                </a:cubicBezTo>
                <a:close/>
              </a:path>
            </a:pathLst>
          </a:custGeom>
          <a:solidFill>
            <a:srgbClr val="FFFFCC"/>
          </a:solidFill>
          <a:ln w="38100">
            <a:solidFill>
              <a:srgbClr val="002060"/>
            </a:solidFill>
            <a:extLst>
              <a:ext uri="{C807C97D-BFC1-408E-A445-0C87EB9F89A2}">
                <ask:lineSketchStyleProp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 1 – 2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về</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nhân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vật</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yêu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thích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nhạc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Chỉ</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ra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danh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từ</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em</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Rectangle with Corners Rounded 5">
            <a:extLst>
              <a:ext uri="{FF2B5EF4-FFF2-40B4-BE49-F238E27FC236}">
                <a16:creationId xmlns:a16="http://schemas.microsoft.com/office/drawing/2014/main" id="{483382DB-169B-9838-C5A8-BC3ADAF09326}"/>
              </a:ext>
            </a:extLst>
          </p:cNvPr>
          <p:cNvSpPr/>
          <p:nvPr/>
        </p:nvSpPr>
        <p:spPr>
          <a:xfrm>
            <a:off x="3189249" y="2235221"/>
            <a:ext cx="8820613" cy="3106213"/>
          </a:xfrm>
          <a:custGeom>
            <a:avLst/>
            <a:gdLst>
              <a:gd name="connsiteX0" fmla="*/ 0 w 8820613"/>
              <a:gd name="connsiteY0" fmla="*/ 517713 h 3106213"/>
              <a:gd name="connsiteX1" fmla="*/ 517713 w 8820613"/>
              <a:gd name="connsiteY1" fmla="*/ 0 h 3106213"/>
              <a:gd name="connsiteX2" fmla="*/ 1470102 w 8820613"/>
              <a:gd name="connsiteY2" fmla="*/ 0 h 3106213"/>
              <a:gd name="connsiteX3" fmla="*/ 1470102 w 8820613"/>
              <a:gd name="connsiteY3" fmla="*/ 0 h 3106213"/>
              <a:gd name="connsiteX4" fmla="*/ 3675255 w 8820613"/>
              <a:gd name="connsiteY4" fmla="*/ 0 h 3106213"/>
              <a:gd name="connsiteX5" fmla="*/ 8302900 w 8820613"/>
              <a:gd name="connsiteY5" fmla="*/ 0 h 3106213"/>
              <a:gd name="connsiteX6" fmla="*/ 8820613 w 8820613"/>
              <a:gd name="connsiteY6" fmla="*/ 517713 h 3106213"/>
              <a:gd name="connsiteX7" fmla="*/ 8820613 w 8820613"/>
              <a:gd name="connsiteY7" fmla="*/ 517702 h 3106213"/>
              <a:gd name="connsiteX8" fmla="*/ 8820613 w 8820613"/>
              <a:gd name="connsiteY8" fmla="*/ 517702 h 3106213"/>
              <a:gd name="connsiteX9" fmla="*/ 8820613 w 8820613"/>
              <a:gd name="connsiteY9" fmla="*/ 1294255 h 3106213"/>
              <a:gd name="connsiteX10" fmla="*/ 8820613 w 8820613"/>
              <a:gd name="connsiteY10" fmla="*/ 2588500 h 3106213"/>
              <a:gd name="connsiteX11" fmla="*/ 8302900 w 8820613"/>
              <a:gd name="connsiteY11" fmla="*/ 3106213 h 3106213"/>
              <a:gd name="connsiteX12" fmla="*/ 3675255 w 8820613"/>
              <a:gd name="connsiteY12" fmla="*/ 3106213 h 3106213"/>
              <a:gd name="connsiteX13" fmla="*/ 1470102 w 8820613"/>
              <a:gd name="connsiteY13" fmla="*/ 3106213 h 3106213"/>
              <a:gd name="connsiteX14" fmla="*/ 1470102 w 8820613"/>
              <a:gd name="connsiteY14" fmla="*/ 3106213 h 3106213"/>
              <a:gd name="connsiteX15" fmla="*/ 517713 w 8820613"/>
              <a:gd name="connsiteY15" fmla="*/ 3106213 h 3106213"/>
              <a:gd name="connsiteX16" fmla="*/ 0 w 8820613"/>
              <a:gd name="connsiteY16" fmla="*/ 2588500 h 3106213"/>
              <a:gd name="connsiteX17" fmla="*/ 0 w 8820613"/>
              <a:gd name="connsiteY17" fmla="*/ 1294255 h 3106213"/>
              <a:gd name="connsiteX18" fmla="*/ -691977 w 8820613"/>
              <a:gd name="connsiteY18" fmla="*/ 1115534 h 3106213"/>
              <a:gd name="connsiteX19" fmla="*/ 0 w 8820613"/>
              <a:gd name="connsiteY19" fmla="*/ 517702 h 3106213"/>
              <a:gd name="connsiteX20" fmla="*/ 0 w 8820613"/>
              <a:gd name="connsiteY20" fmla="*/ 517713 h 310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20613" h="3106213" fill="none" extrusionOk="0">
                <a:moveTo>
                  <a:pt x="0" y="517713"/>
                </a:moveTo>
                <a:cubicBezTo>
                  <a:pt x="-2152" y="211268"/>
                  <a:pt x="232588" y="-37692"/>
                  <a:pt x="517713" y="0"/>
                </a:cubicBezTo>
                <a:cubicBezTo>
                  <a:pt x="813094" y="74897"/>
                  <a:pt x="1181529" y="15615"/>
                  <a:pt x="1470102" y="0"/>
                </a:cubicBezTo>
                <a:lnTo>
                  <a:pt x="1470102" y="0"/>
                </a:lnTo>
                <a:cubicBezTo>
                  <a:pt x="2130240" y="-17870"/>
                  <a:pt x="3359246" y="12886"/>
                  <a:pt x="3675255" y="0"/>
                </a:cubicBezTo>
                <a:cubicBezTo>
                  <a:pt x="4699151" y="169859"/>
                  <a:pt x="7570627" y="143018"/>
                  <a:pt x="8302900" y="0"/>
                </a:cubicBezTo>
                <a:cubicBezTo>
                  <a:pt x="8602991" y="-3988"/>
                  <a:pt x="8773802" y="217718"/>
                  <a:pt x="8820613" y="517713"/>
                </a:cubicBezTo>
                <a:cubicBezTo>
                  <a:pt x="8820613" y="517707"/>
                  <a:pt x="8820613" y="517704"/>
                  <a:pt x="8820613" y="517702"/>
                </a:cubicBezTo>
                <a:lnTo>
                  <a:pt x="8820613" y="517702"/>
                </a:lnTo>
                <a:cubicBezTo>
                  <a:pt x="8793222" y="725917"/>
                  <a:pt x="8868586" y="940521"/>
                  <a:pt x="8820613" y="1294255"/>
                </a:cubicBezTo>
                <a:cubicBezTo>
                  <a:pt x="8842672" y="1628244"/>
                  <a:pt x="8836914" y="2119159"/>
                  <a:pt x="8820613" y="2588500"/>
                </a:cubicBezTo>
                <a:cubicBezTo>
                  <a:pt x="8776324" y="2842038"/>
                  <a:pt x="8568934" y="3067350"/>
                  <a:pt x="8302900" y="3106213"/>
                </a:cubicBezTo>
                <a:cubicBezTo>
                  <a:pt x="6513813" y="2985000"/>
                  <a:pt x="5532940" y="3104685"/>
                  <a:pt x="3675255" y="3106213"/>
                </a:cubicBezTo>
                <a:cubicBezTo>
                  <a:pt x="3110925" y="2971523"/>
                  <a:pt x="2570752" y="3092700"/>
                  <a:pt x="1470102" y="3106213"/>
                </a:cubicBezTo>
                <a:lnTo>
                  <a:pt x="1470102" y="3106213"/>
                </a:lnTo>
                <a:cubicBezTo>
                  <a:pt x="1177528" y="3165158"/>
                  <a:pt x="887133" y="3132019"/>
                  <a:pt x="517713" y="3106213"/>
                </a:cubicBezTo>
                <a:cubicBezTo>
                  <a:pt x="188490" y="3109479"/>
                  <a:pt x="2099" y="2881050"/>
                  <a:pt x="0" y="2588500"/>
                </a:cubicBezTo>
                <a:cubicBezTo>
                  <a:pt x="-84421" y="1973444"/>
                  <a:pt x="-103473" y="1568117"/>
                  <a:pt x="0" y="1294255"/>
                </a:cubicBezTo>
                <a:cubicBezTo>
                  <a:pt x="-204766" y="1259656"/>
                  <a:pt x="-498518" y="1125525"/>
                  <a:pt x="-691977" y="1115534"/>
                </a:cubicBezTo>
                <a:cubicBezTo>
                  <a:pt x="-627529" y="1026483"/>
                  <a:pt x="-321854" y="715480"/>
                  <a:pt x="0" y="517702"/>
                </a:cubicBezTo>
                <a:cubicBezTo>
                  <a:pt x="0" y="517704"/>
                  <a:pt x="1" y="517709"/>
                  <a:pt x="0" y="517713"/>
                </a:cubicBezTo>
                <a:close/>
              </a:path>
              <a:path w="8820613" h="3106213" stroke="0" extrusionOk="0">
                <a:moveTo>
                  <a:pt x="0" y="517713"/>
                </a:moveTo>
                <a:cubicBezTo>
                  <a:pt x="12736" y="286589"/>
                  <a:pt x="241681" y="15971"/>
                  <a:pt x="517713" y="0"/>
                </a:cubicBezTo>
                <a:cubicBezTo>
                  <a:pt x="910065" y="26235"/>
                  <a:pt x="1116071" y="75807"/>
                  <a:pt x="1470102" y="0"/>
                </a:cubicBezTo>
                <a:lnTo>
                  <a:pt x="1470102" y="0"/>
                </a:lnTo>
                <a:cubicBezTo>
                  <a:pt x="2440329" y="45284"/>
                  <a:pt x="3270091" y="23394"/>
                  <a:pt x="3675255" y="0"/>
                </a:cubicBezTo>
                <a:cubicBezTo>
                  <a:pt x="4952072" y="-57373"/>
                  <a:pt x="7398018" y="24980"/>
                  <a:pt x="8302900" y="0"/>
                </a:cubicBezTo>
                <a:cubicBezTo>
                  <a:pt x="8604820" y="-31051"/>
                  <a:pt x="8870707" y="214116"/>
                  <a:pt x="8820613" y="517713"/>
                </a:cubicBezTo>
                <a:cubicBezTo>
                  <a:pt x="8820613" y="517711"/>
                  <a:pt x="8820612" y="517703"/>
                  <a:pt x="8820613" y="517702"/>
                </a:cubicBezTo>
                <a:lnTo>
                  <a:pt x="8820613" y="517702"/>
                </a:lnTo>
                <a:cubicBezTo>
                  <a:pt x="8857606" y="702464"/>
                  <a:pt x="8803707" y="989198"/>
                  <a:pt x="8820613" y="1294255"/>
                </a:cubicBezTo>
                <a:cubicBezTo>
                  <a:pt x="8797766" y="1489750"/>
                  <a:pt x="8861827" y="2252960"/>
                  <a:pt x="8820613" y="2588500"/>
                </a:cubicBezTo>
                <a:cubicBezTo>
                  <a:pt x="8826759" y="2853067"/>
                  <a:pt x="8571376" y="3097606"/>
                  <a:pt x="8302900" y="3106213"/>
                </a:cubicBezTo>
                <a:cubicBezTo>
                  <a:pt x="7000308" y="3224854"/>
                  <a:pt x="5056756" y="2988282"/>
                  <a:pt x="3675255" y="3106213"/>
                </a:cubicBezTo>
                <a:cubicBezTo>
                  <a:pt x="2705217" y="3273081"/>
                  <a:pt x="2271119" y="3028060"/>
                  <a:pt x="1470102" y="3106213"/>
                </a:cubicBezTo>
                <a:lnTo>
                  <a:pt x="1470102" y="3106213"/>
                </a:lnTo>
                <a:cubicBezTo>
                  <a:pt x="1202897" y="3141656"/>
                  <a:pt x="989841" y="3047401"/>
                  <a:pt x="517713" y="3106213"/>
                </a:cubicBezTo>
                <a:cubicBezTo>
                  <a:pt x="254825" y="3100207"/>
                  <a:pt x="-20292" y="2841235"/>
                  <a:pt x="0" y="2588500"/>
                </a:cubicBezTo>
                <a:cubicBezTo>
                  <a:pt x="-90332" y="2063194"/>
                  <a:pt x="-16009" y="1904298"/>
                  <a:pt x="0" y="1294255"/>
                </a:cubicBezTo>
                <a:cubicBezTo>
                  <a:pt x="-262753" y="1261040"/>
                  <a:pt x="-341970" y="1189195"/>
                  <a:pt x="-691977" y="1115534"/>
                </a:cubicBezTo>
                <a:cubicBezTo>
                  <a:pt x="-343000" y="899881"/>
                  <a:pt x="-269522" y="797163"/>
                  <a:pt x="0" y="517702"/>
                </a:cubicBezTo>
                <a:cubicBezTo>
                  <a:pt x="0" y="517707"/>
                  <a:pt x="-1" y="517710"/>
                  <a:pt x="0" y="517713"/>
                </a:cubicBezTo>
                <a:close/>
              </a:path>
            </a:pathLst>
          </a:custGeom>
          <a:solidFill>
            <a:srgbClr val="CCFFCC"/>
          </a:solidFill>
          <a:ln w="38100">
            <a:solidFill>
              <a:srgbClr val="002060"/>
            </a:solidFill>
            <a:extLst>
              <a:ext uri="{C807C97D-BFC1-408E-A445-0C87EB9F89A2}">
                <ask:lineSketchStyleProps xmlns:ask="http://schemas.microsoft.com/office/drawing/2018/sketchyshape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prstClr val="black"/>
                </a:solidFill>
                <a:latin typeface="Calibri" panose="020F0502020204030204"/>
              </a:rPr>
              <a:t>Ví</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dụ</a:t>
            </a:r>
            <a:endParaRPr lang="en-US" sz="3600" b="1" dirty="0">
              <a:solidFill>
                <a:prstClr val="black"/>
              </a:solidFill>
              <a:latin typeface="Calibri" panose="020F0502020204030204"/>
            </a:endParaRPr>
          </a:p>
          <a:p>
            <a:pPr marL="571500" indent="-571500" algn="just" defTabSz="685800">
              <a:buFont typeface="Arial" panose="020B0604020202020204" pitchFamily="34" charset="0"/>
              <a:buChar char="•"/>
            </a:pPr>
            <a:r>
              <a:rPr lang="en-US" sz="3600" b="1" dirty="0" err="1">
                <a:solidFill>
                  <a:prstClr val="black"/>
                </a:solidFill>
                <a:latin typeface="Calibri" panose="020F0502020204030204"/>
              </a:rPr>
              <a:t>Đặt</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câu</a:t>
            </a:r>
            <a:r>
              <a:rPr lang="en-US" sz="3600" b="1" dirty="0">
                <a:solidFill>
                  <a:prstClr val="black"/>
                </a:solidFill>
                <a:latin typeface="Calibri" panose="020F0502020204030204"/>
              </a:rPr>
              <a:t>: </a:t>
            </a:r>
            <a:r>
              <a:rPr lang="en-US" sz="3600" dirty="0" err="1">
                <a:solidFill>
                  <a:prstClr val="black"/>
                </a:solidFill>
                <a:latin typeface="Calibri" panose="020F0502020204030204"/>
              </a:rPr>
              <a:t>Chú</a:t>
            </a:r>
            <a:r>
              <a:rPr lang="en-US" sz="3600" dirty="0">
                <a:solidFill>
                  <a:prstClr val="black"/>
                </a:solidFill>
                <a:latin typeface="Calibri" panose="020F0502020204030204"/>
              </a:rPr>
              <a:t> </a:t>
            </a:r>
            <a:r>
              <a:rPr lang="en-US" sz="3600" dirty="0" err="1">
                <a:solidFill>
                  <a:prstClr val="black"/>
                </a:solidFill>
                <a:latin typeface="Calibri" panose="020F0502020204030204"/>
              </a:rPr>
              <a:t>gà</a:t>
            </a:r>
            <a:r>
              <a:rPr lang="en-US" sz="3600" dirty="0">
                <a:solidFill>
                  <a:prstClr val="black"/>
                </a:solidFill>
                <a:latin typeface="Calibri" panose="020F0502020204030204"/>
              </a:rPr>
              <a:t> </a:t>
            </a:r>
            <a:r>
              <a:rPr lang="en-US" sz="3600" dirty="0" err="1">
                <a:solidFill>
                  <a:prstClr val="black"/>
                </a:solidFill>
                <a:latin typeface="Calibri" panose="020F0502020204030204"/>
              </a:rPr>
              <a:t>trống</a:t>
            </a:r>
            <a:r>
              <a:rPr lang="en-US" sz="3600" dirty="0">
                <a:solidFill>
                  <a:prstClr val="black"/>
                </a:solidFill>
                <a:latin typeface="Calibri" panose="020F0502020204030204"/>
              </a:rPr>
              <a:t> </a:t>
            </a:r>
            <a:r>
              <a:rPr lang="en-US" sz="3600" dirty="0" err="1">
                <a:solidFill>
                  <a:prstClr val="black"/>
                </a:solidFill>
                <a:latin typeface="Calibri" panose="020F0502020204030204"/>
              </a:rPr>
              <a:t>với</a:t>
            </a:r>
            <a:r>
              <a:rPr lang="en-US" sz="3600" dirty="0">
                <a:solidFill>
                  <a:prstClr val="black"/>
                </a:solidFill>
                <a:latin typeface="Calibri" panose="020F0502020204030204"/>
              </a:rPr>
              <a:t> </a:t>
            </a:r>
            <a:r>
              <a:rPr lang="en-US" sz="3600" dirty="0" err="1">
                <a:solidFill>
                  <a:prstClr val="black"/>
                </a:solidFill>
                <a:latin typeface="Calibri" panose="020F0502020204030204"/>
              </a:rPr>
              <a:t>cái</a:t>
            </a:r>
            <a:r>
              <a:rPr lang="en-US" sz="3600" dirty="0">
                <a:solidFill>
                  <a:prstClr val="black"/>
                </a:solidFill>
                <a:latin typeface="Calibri" panose="020F0502020204030204"/>
              </a:rPr>
              <a:t> </a:t>
            </a:r>
            <a:r>
              <a:rPr lang="en-US" sz="3600" dirty="0" err="1">
                <a:solidFill>
                  <a:prstClr val="black"/>
                </a:solidFill>
                <a:latin typeface="Calibri" panose="020F0502020204030204"/>
              </a:rPr>
              <a:t>mũ</a:t>
            </a:r>
            <a:r>
              <a:rPr lang="en-US" sz="3600" dirty="0">
                <a:solidFill>
                  <a:prstClr val="black"/>
                </a:solidFill>
                <a:latin typeface="Calibri" panose="020F0502020204030204"/>
              </a:rPr>
              <a:t> </a:t>
            </a:r>
            <a:r>
              <a:rPr lang="en-US" sz="3600" dirty="0" err="1">
                <a:solidFill>
                  <a:prstClr val="black"/>
                </a:solidFill>
                <a:latin typeface="Calibri" panose="020F0502020204030204"/>
              </a:rPr>
              <a:t>đỏ</a:t>
            </a:r>
            <a:r>
              <a:rPr lang="en-US" sz="3600" dirty="0">
                <a:solidFill>
                  <a:prstClr val="black"/>
                </a:solidFill>
                <a:latin typeface="Calibri" panose="020F0502020204030204"/>
              </a:rPr>
              <a:t> </a:t>
            </a:r>
            <a:r>
              <a:rPr lang="en-US" sz="3600" dirty="0" err="1">
                <a:solidFill>
                  <a:prstClr val="black"/>
                </a:solidFill>
                <a:latin typeface="Calibri" panose="020F0502020204030204"/>
              </a:rPr>
              <a:t>chói</a:t>
            </a:r>
            <a:r>
              <a:rPr lang="en-US" sz="3600" dirty="0">
                <a:solidFill>
                  <a:prstClr val="black"/>
                </a:solidFill>
                <a:latin typeface="Calibri" panose="020F0502020204030204"/>
              </a:rPr>
              <a:t> </a:t>
            </a:r>
            <a:r>
              <a:rPr lang="en-US" sz="3600" dirty="0" err="1">
                <a:solidFill>
                  <a:prstClr val="black"/>
                </a:solidFill>
                <a:latin typeface="Calibri" panose="020F0502020204030204"/>
              </a:rPr>
              <a:t>đã</a:t>
            </a:r>
            <a:r>
              <a:rPr lang="en-US" sz="3600" dirty="0">
                <a:solidFill>
                  <a:prstClr val="black"/>
                </a:solidFill>
                <a:latin typeface="Calibri" panose="020F0502020204030204"/>
              </a:rPr>
              <a:t> </a:t>
            </a:r>
            <a:r>
              <a:rPr lang="en-US" sz="3600" dirty="0" err="1">
                <a:solidFill>
                  <a:prstClr val="black"/>
                </a:solidFill>
                <a:latin typeface="Calibri" panose="020F0502020204030204"/>
              </a:rPr>
              <a:t>biểu</a:t>
            </a:r>
            <a:r>
              <a:rPr lang="en-US" sz="3600" dirty="0">
                <a:solidFill>
                  <a:prstClr val="black"/>
                </a:solidFill>
                <a:latin typeface="Calibri" panose="020F0502020204030204"/>
              </a:rPr>
              <a:t> </a:t>
            </a:r>
            <a:r>
              <a:rPr lang="en-US" sz="3600" dirty="0" err="1">
                <a:solidFill>
                  <a:prstClr val="black"/>
                </a:solidFill>
                <a:latin typeface="Calibri" panose="020F0502020204030204"/>
              </a:rPr>
              <a:t>diễn</a:t>
            </a:r>
            <a:r>
              <a:rPr lang="en-US" sz="3600" dirty="0">
                <a:solidFill>
                  <a:prstClr val="black"/>
                </a:solidFill>
                <a:latin typeface="Calibri" panose="020F0502020204030204"/>
              </a:rPr>
              <a:t> </a:t>
            </a:r>
            <a:r>
              <a:rPr lang="en-US" sz="3600" dirty="0" err="1">
                <a:solidFill>
                  <a:prstClr val="black"/>
                </a:solidFill>
                <a:latin typeface="Calibri" panose="020F0502020204030204"/>
              </a:rPr>
              <a:t>khúc</a:t>
            </a:r>
            <a:r>
              <a:rPr lang="en-US" sz="3600" dirty="0">
                <a:solidFill>
                  <a:prstClr val="black"/>
                </a:solidFill>
                <a:latin typeface="Calibri" panose="020F0502020204030204"/>
              </a:rPr>
              <a:t> </a:t>
            </a:r>
            <a:r>
              <a:rPr lang="en-US" sz="3600" dirty="0" err="1">
                <a:solidFill>
                  <a:prstClr val="black"/>
                </a:solidFill>
                <a:latin typeface="Calibri" panose="020F0502020204030204"/>
              </a:rPr>
              <a:t>nhạc</a:t>
            </a:r>
            <a:r>
              <a:rPr lang="en-US" sz="3600" dirty="0">
                <a:solidFill>
                  <a:prstClr val="black"/>
                </a:solidFill>
                <a:latin typeface="Calibri" panose="020F0502020204030204"/>
              </a:rPr>
              <a:t> “</a:t>
            </a:r>
            <a:r>
              <a:rPr lang="en-US" sz="3600" dirty="0" err="1">
                <a:solidFill>
                  <a:prstClr val="black"/>
                </a:solidFill>
                <a:latin typeface="Calibri" panose="020F0502020204030204"/>
              </a:rPr>
              <a:t>Bình</a:t>
            </a:r>
            <a:r>
              <a:rPr lang="en-US" sz="3600" dirty="0">
                <a:solidFill>
                  <a:prstClr val="black"/>
                </a:solidFill>
                <a:latin typeface="Calibri" panose="020F0502020204030204"/>
              </a:rPr>
              <a:t> </a:t>
            </a:r>
            <a:r>
              <a:rPr lang="en-US" sz="3600" dirty="0" err="1">
                <a:solidFill>
                  <a:prstClr val="black"/>
                </a:solidFill>
                <a:latin typeface="Calibri" panose="020F0502020204030204"/>
              </a:rPr>
              <a:t>minh</a:t>
            </a:r>
            <a:r>
              <a:rPr lang="en-US" sz="3600" dirty="0">
                <a:solidFill>
                  <a:prstClr val="black"/>
                </a:solidFill>
                <a:latin typeface="Calibri" panose="020F0502020204030204"/>
              </a:rPr>
              <a:t>” </a:t>
            </a:r>
            <a:r>
              <a:rPr lang="en-US" sz="3600" dirty="0" err="1">
                <a:solidFill>
                  <a:prstClr val="black"/>
                </a:solidFill>
                <a:latin typeface="Calibri" panose="020F0502020204030204"/>
              </a:rPr>
              <a:t>thật</a:t>
            </a:r>
            <a:r>
              <a:rPr lang="en-US" sz="3600" dirty="0">
                <a:solidFill>
                  <a:prstClr val="black"/>
                </a:solidFill>
                <a:latin typeface="Calibri" panose="020F0502020204030204"/>
              </a:rPr>
              <a:t> </a:t>
            </a:r>
            <a:r>
              <a:rPr lang="en-US" sz="3600" dirty="0" err="1">
                <a:solidFill>
                  <a:prstClr val="black"/>
                </a:solidFill>
                <a:latin typeface="Calibri" panose="020F0502020204030204"/>
              </a:rPr>
              <a:t>đặc</a:t>
            </a:r>
            <a:r>
              <a:rPr lang="en-US" sz="3600" dirty="0">
                <a:solidFill>
                  <a:prstClr val="black"/>
                </a:solidFill>
                <a:latin typeface="Calibri" panose="020F0502020204030204"/>
              </a:rPr>
              <a:t> </a:t>
            </a:r>
            <a:r>
              <a:rPr lang="en-US" sz="3600" dirty="0" err="1">
                <a:solidFill>
                  <a:prstClr val="black"/>
                </a:solidFill>
                <a:latin typeface="Calibri" panose="020F0502020204030204"/>
              </a:rPr>
              <a:t>sắc</a:t>
            </a:r>
            <a:r>
              <a:rPr lang="en-US" sz="3600" dirty="0">
                <a:solidFill>
                  <a:prstClr val="black"/>
                </a:solidFill>
                <a:latin typeface="Calibri" panose="020F0502020204030204"/>
              </a:rPr>
              <a:t>.</a:t>
            </a:r>
          </a:p>
          <a:p>
            <a:pPr marL="571500" indent="-571500" algn="just" defTabSz="685800">
              <a:buFont typeface="Arial" panose="020B0604020202020204" pitchFamily="34" charset="0"/>
              <a:buChar char="•"/>
            </a:pPr>
            <a:r>
              <a:rPr lang="en-US" sz="3600" b="1" dirty="0" err="1">
                <a:solidFill>
                  <a:prstClr val="black"/>
                </a:solidFill>
                <a:latin typeface="Calibri" panose="020F0502020204030204"/>
              </a:rPr>
              <a:t>Danh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từ</a:t>
            </a:r>
            <a:r>
              <a:rPr lang="en-US" sz="3600" b="1" dirty="0">
                <a:solidFill>
                  <a:prstClr val="black"/>
                </a:solidFill>
                <a:latin typeface="Calibri" panose="020F0502020204030204"/>
              </a:rPr>
              <a:t>: </a:t>
            </a:r>
            <a:r>
              <a:rPr lang="en-US" sz="3600" dirty="0" err="1">
                <a:solidFill>
                  <a:prstClr val="black"/>
                </a:solidFill>
                <a:latin typeface="Calibri" panose="020F0502020204030204"/>
              </a:rPr>
              <a:t>chú</a:t>
            </a:r>
            <a:r>
              <a:rPr lang="en-US" sz="3600" dirty="0">
                <a:solidFill>
                  <a:prstClr val="black"/>
                </a:solidFill>
                <a:latin typeface="Calibri" panose="020F0502020204030204"/>
              </a:rPr>
              <a:t> </a:t>
            </a:r>
            <a:r>
              <a:rPr lang="en-US" sz="3600" dirty="0" err="1">
                <a:solidFill>
                  <a:prstClr val="black"/>
                </a:solidFill>
                <a:latin typeface="Calibri" panose="020F0502020204030204"/>
              </a:rPr>
              <a:t>gà</a:t>
            </a:r>
            <a:r>
              <a:rPr lang="en-US" sz="3600" dirty="0">
                <a:solidFill>
                  <a:prstClr val="black"/>
                </a:solidFill>
                <a:latin typeface="Calibri" panose="020F0502020204030204"/>
              </a:rPr>
              <a:t> </a:t>
            </a:r>
            <a:r>
              <a:rPr lang="en-US" sz="3600" dirty="0" err="1">
                <a:solidFill>
                  <a:prstClr val="black"/>
                </a:solidFill>
                <a:latin typeface="Calibri" panose="020F0502020204030204"/>
              </a:rPr>
              <a:t>trống</a:t>
            </a:r>
            <a:r>
              <a:rPr lang="en-US" sz="3600" dirty="0">
                <a:solidFill>
                  <a:prstClr val="black"/>
                </a:solidFill>
                <a:latin typeface="Calibri" panose="020F0502020204030204"/>
              </a:rPr>
              <a:t>, </a:t>
            </a:r>
            <a:r>
              <a:rPr lang="en-US" sz="3600" dirty="0" err="1">
                <a:solidFill>
                  <a:prstClr val="black"/>
                </a:solidFill>
                <a:latin typeface="Calibri" panose="020F0502020204030204"/>
              </a:rPr>
              <a:t>cái</a:t>
            </a:r>
            <a:r>
              <a:rPr lang="en-US" sz="3600" dirty="0">
                <a:solidFill>
                  <a:prstClr val="black"/>
                </a:solidFill>
                <a:latin typeface="Calibri" panose="020F0502020204030204"/>
              </a:rPr>
              <a:t> </a:t>
            </a:r>
            <a:r>
              <a:rPr lang="en-US" sz="3600" dirty="0" err="1">
                <a:solidFill>
                  <a:prstClr val="black"/>
                </a:solidFill>
                <a:latin typeface="Calibri" panose="020F0502020204030204"/>
              </a:rPr>
              <a:t>mũ</a:t>
            </a:r>
            <a:r>
              <a:rPr lang="en-US" sz="3600" dirty="0">
                <a:solidFill>
                  <a:prstClr val="black"/>
                </a:solidFill>
                <a:latin typeface="Calibri" panose="020F0502020204030204"/>
              </a:rPr>
              <a:t>, </a:t>
            </a:r>
            <a:r>
              <a:rPr lang="en-US" sz="3600" dirty="0" err="1">
                <a:solidFill>
                  <a:prstClr val="black"/>
                </a:solidFill>
                <a:latin typeface="Calibri" panose="020F0502020204030204"/>
              </a:rPr>
              <a:t>khúc</a:t>
            </a:r>
            <a:r>
              <a:rPr lang="en-US" sz="3600" dirty="0">
                <a:solidFill>
                  <a:prstClr val="black"/>
                </a:solidFill>
                <a:latin typeface="Calibri" panose="020F0502020204030204"/>
              </a:rPr>
              <a:t> </a:t>
            </a:r>
            <a:r>
              <a:rPr lang="en-US" sz="3600" dirty="0" err="1">
                <a:solidFill>
                  <a:prstClr val="black"/>
                </a:solidFill>
                <a:latin typeface="Calibri" panose="020F0502020204030204"/>
              </a:rPr>
              <a:t>nhạc</a:t>
            </a:r>
            <a:r>
              <a:rPr lang="en-US" sz="3600" dirty="0">
                <a:solidFill>
                  <a:prstClr val="black"/>
                </a:solidFill>
                <a:latin typeface="Calibri" panose="020F0502020204030204"/>
              </a:rPr>
              <a:t>.</a:t>
            </a:r>
          </a:p>
        </p:txBody>
      </p:sp>
    </p:spTree>
    <p:extLst>
      <p:ext uri="{BB962C8B-B14F-4D97-AF65-F5344CB8AC3E}">
        <p14:creationId xmlns:p14="http://schemas.microsoft.com/office/powerpoint/2010/main" val="27293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2" name="Google Shape;1022;p58"/>
          <p:cNvPicPr preferRelativeResize="0"/>
          <p:nvPr/>
        </p:nvPicPr>
        <p:blipFill>
          <a:blip r:embed="rId3">
            <a:alphaModFix/>
          </a:blip>
          <a:stretch>
            <a:fillRect/>
          </a:stretch>
        </p:blipFill>
        <p:spPr>
          <a:xfrm rot="471631">
            <a:off x="11198277" y="5842668"/>
            <a:ext cx="844647" cy="847008"/>
          </a:xfrm>
          <a:prstGeom prst="rect">
            <a:avLst/>
          </a:prstGeom>
          <a:noFill/>
          <a:ln>
            <a:noFill/>
          </a:ln>
          <a:effectLst>
            <a:outerShdw dist="514350" dir="7440000" algn="bl" rotWithShape="0">
              <a:schemeClr val="accent1">
                <a:alpha val="61000"/>
              </a:schemeClr>
            </a:outerShdw>
          </a:effectLst>
        </p:spPr>
      </p:pic>
      <p:sp>
        <p:nvSpPr>
          <p:cNvPr id="6" name="Rectangle: Rounded Corners 5">
            <a:extLst>
              <a:ext uri="{FF2B5EF4-FFF2-40B4-BE49-F238E27FC236}">
                <a16:creationId xmlns:a16="http://schemas.microsoft.com/office/drawing/2014/main" id="{9966C5C0-C649-A609-ABF9-616E73B196E8}"/>
              </a:ext>
            </a:extLst>
          </p:cNvPr>
          <p:cNvSpPr/>
          <p:nvPr/>
        </p:nvSpPr>
        <p:spPr>
          <a:xfrm>
            <a:off x="471578" y="154959"/>
            <a:ext cx="11248845" cy="635510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34">
            <a:extLst>
              <a:ext uri="{FF2B5EF4-FFF2-40B4-BE49-F238E27FC236}">
                <a16:creationId xmlns:a16="http://schemas.microsoft.com/office/drawing/2014/main" id="{EA2FDBB5-6602-6A4D-692B-073A11D9C68E}"/>
              </a:ext>
            </a:extLst>
          </p:cNvPr>
          <p:cNvSpPr txBox="1"/>
          <p:nvPr/>
        </p:nvSpPr>
        <p:spPr>
          <a:xfrm>
            <a:off x="2149656" y="1518561"/>
            <a:ext cx="8650216"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9" name="Picture 8">
            <a:extLst>
              <a:ext uri="{FF2B5EF4-FFF2-40B4-BE49-F238E27FC236}">
                <a16:creationId xmlns:a16="http://schemas.microsoft.com/office/drawing/2014/main" id="{15F03C30-0D9B-159F-724A-AD2ACA3A3A40}"/>
              </a:ext>
            </a:extLst>
          </p:cNvPr>
          <p:cNvPicPr>
            <a:picLocks noChangeAspect="1"/>
          </p:cNvPicPr>
          <p:nvPr/>
        </p:nvPicPr>
        <p:blipFill>
          <a:blip r:embed="rId4"/>
          <a:stretch>
            <a:fillRect/>
          </a:stretch>
        </p:blipFill>
        <p:spPr>
          <a:xfrm rot="737208" flipH="1">
            <a:off x="1108917" y="1533955"/>
            <a:ext cx="941487" cy="941487"/>
          </a:xfrm>
          <a:prstGeom prst="rect">
            <a:avLst/>
          </a:prstGeom>
        </p:spPr>
      </p:pic>
      <p:sp>
        <p:nvSpPr>
          <p:cNvPr id="10" name="TextBox 36">
            <a:extLst>
              <a:ext uri="{FF2B5EF4-FFF2-40B4-BE49-F238E27FC236}">
                <a16:creationId xmlns:a16="http://schemas.microsoft.com/office/drawing/2014/main" id="{AC7DF2D2-CD2A-5728-536B-ED489F4EE6B8}"/>
              </a:ext>
            </a:extLst>
          </p:cNvPr>
          <p:cNvSpPr txBox="1"/>
          <p:nvPr/>
        </p:nvSpPr>
        <p:spPr>
          <a:xfrm>
            <a:off x="2139798" y="2650430"/>
            <a:ext cx="869105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id="{79B38704-009F-96EC-BF83-253B1A29F9E2}"/>
              </a:ext>
            </a:extLst>
          </p:cNvPr>
          <p:cNvPicPr>
            <a:picLocks noChangeAspect="1"/>
          </p:cNvPicPr>
          <p:nvPr/>
        </p:nvPicPr>
        <p:blipFill>
          <a:blip r:embed="rId4"/>
          <a:stretch>
            <a:fillRect/>
          </a:stretch>
        </p:blipFill>
        <p:spPr>
          <a:xfrm rot="737208" flipH="1">
            <a:off x="1109018" y="2763109"/>
            <a:ext cx="942556" cy="942556"/>
          </a:xfrm>
          <a:prstGeom prst="rect">
            <a:avLst/>
          </a:prstGeom>
        </p:spPr>
      </p:pic>
      <p:sp>
        <p:nvSpPr>
          <p:cNvPr id="12" name="TextBox 38">
            <a:extLst>
              <a:ext uri="{FF2B5EF4-FFF2-40B4-BE49-F238E27FC236}">
                <a16:creationId xmlns:a16="http://schemas.microsoft.com/office/drawing/2014/main" id="{11E2B198-2351-7E83-3C67-E1A463DDFC26}"/>
              </a:ext>
            </a:extLst>
          </p:cNvPr>
          <p:cNvSpPr txBox="1"/>
          <p:nvPr/>
        </p:nvSpPr>
        <p:spPr>
          <a:xfrm>
            <a:off x="2149655" y="3896152"/>
            <a:ext cx="8681200"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id="{B8CB6D9A-943F-435F-D5EB-804C98A1E5E5}"/>
              </a:ext>
            </a:extLst>
          </p:cNvPr>
          <p:cNvPicPr>
            <a:picLocks noChangeAspect="1"/>
          </p:cNvPicPr>
          <p:nvPr/>
        </p:nvPicPr>
        <p:blipFill>
          <a:blip r:embed="rId4"/>
          <a:stretch>
            <a:fillRect/>
          </a:stretch>
        </p:blipFill>
        <p:spPr>
          <a:xfrm rot="737208" flipH="1">
            <a:off x="1109375" y="3885013"/>
            <a:ext cx="946312" cy="946312"/>
          </a:xfrm>
          <a:prstGeom prst="rect">
            <a:avLst/>
          </a:prstGeom>
        </p:spPr>
      </p:pic>
      <p:sp>
        <p:nvSpPr>
          <p:cNvPr id="14" name="TextBox 40">
            <a:extLst>
              <a:ext uri="{FF2B5EF4-FFF2-40B4-BE49-F238E27FC236}">
                <a16:creationId xmlns:a16="http://schemas.microsoft.com/office/drawing/2014/main" id="{E7068B20-B84E-DD16-7EA0-A0B5F4D25EF2}"/>
              </a:ext>
            </a:extLst>
          </p:cNvPr>
          <p:cNvSpPr txBox="1"/>
          <p:nvPr/>
        </p:nvSpPr>
        <p:spPr>
          <a:xfrm>
            <a:off x="2149656" y="5054162"/>
            <a:ext cx="868119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id="{A2C9B541-728D-49E3-3BD4-8366C7977691}"/>
              </a:ext>
            </a:extLst>
          </p:cNvPr>
          <p:cNvPicPr>
            <a:picLocks noChangeAspect="1"/>
          </p:cNvPicPr>
          <p:nvPr/>
        </p:nvPicPr>
        <p:blipFill>
          <a:blip r:embed="rId4"/>
          <a:stretch>
            <a:fillRect/>
          </a:stretch>
        </p:blipFill>
        <p:spPr>
          <a:xfrm rot="737208" flipH="1">
            <a:off x="1109703" y="5070744"/>
            <a:ext cx="949771" cy="949771"/>
          </a:xfrm>
          <a:prstGeom prst="rect">
            <a:avLst/>
          </a:prstGeom>
        </p:spPr>
      </p:pic>
      <p:pic>
        <p:nvPicPr>
          <p:cNvPr id="2" name="Picture 1">
            <a:extLst>
              <a:ext uri="{FF2B5EF4-FFF2-40B4-BE49-F238E27FC236}">
                <a16:creationId xmlns:a16="http://schemas.microsoft.com/office/drawing/2014/main" id="{0C535C5D-9C2E-0738-0A89-2FC2DC241807}"/>
              </a:ext>
            </a:extLst>
          </p:cNvPr>
          <p:cNvPicPr>
            <a:picLocks noChangeAspect="1"/>
          </p:cNvPicPr>
          <p:nvPr/>
        </p:nvPicPr>
        <p:blipFill>
          <a:blip r:embed="rId5"/>
          <a:stretch>
            <a:fillRect/>
          </a:stretch>
        </p:blipFill>
        <p:spPr>
          <a:xfrm>
            <a:off x="3939603" y="265718"/>
            <a:ext cx="4535817" cy="12193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39F3FFAF-639F-C4AE-7FB5-B99E778E0EAB}"/>
              </a:ext>
            </a:extLst>
          </p:cNvPr>
          <p:cNvSpPr/>
          <p:nvPr/>
        </p:nvSpPr>
        <p:spPr>
          <a:xfrm>
            <a:off x="901147" y="1392551"/>
            <a:ext cx="11065565" cy="3812241"/>
          </a:xfrm>
          <a:custGeom>
            <a:avLst/>
            <a:gdLst>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5565" h="3812241" fill="none" extrusionOk="0">
                <a:moveTo>
                  <a:pt x="0" y="381604"/>
                </a:moveTo>
                <a:cubicBezTo>
                  <a:pt x="4960" y="208259"/>
                  <a:pt x="273110" y="-35283"/>
                  <a:pt x="474151" y="0"/>
                </a:cubicBezTo>
                <a:cubicBezTo>
                  <a:pt x="4182307" y="164777"/>
                  <a:pt x="8271838" y="-291242"/>
                  <a:pt x="10591412" y="0"/>
                </a:cubicBezTo>
                <a:cubicBezTo>
                  <a:pt x="10774758" y="-11428"/>
                  <a:pt x="11130202" y="128621"/>
                  <a:pt x="11065565" y="381604"/>
                </a:cubicBezTo>
                <a:cubicBezTo>
                  <a:pt x="11101811" y="1671957"/>
                  <a:pt x="11282380" y="2213793"/>
                  <a:pt x="11065565" y="3430635"/>
                </a:cubicBezTo>
                <a:cubicBezTo>
                  <a:pt x="11025366" y="3676243"/>
                  <a:pt x="10913987" y="3810531"/>
                  <a:pt x="10591412" y="3812241"/>
                </a:cubicBezTo>
                <a:cubicBezTo>
                  <a:pt x="8431203" y="3729192"/>
                  <a:pt x="5173534" y="3756733"/>
                  <a:pt x="474151" y="3812241"/>
                </a:cubicBezTo>
                <a:cubicBezTo>
                  <a:pt x="199754" y="3743800"/>
                  <a:pt x="1446" y="3699672"/>
                  <a:pt x="0" y="3430635"/>
                </a:cubicBezTo>
                <a:cubicBezTo>
                  <a:pt x="-245730" y="2211479"/>
                  <a:pt x="214397" y="1316185"/>
                  <a:pt x="0" y="381604"/>
                </a:cubicBezTo>
                <a:close/>
              </a:path>
              <a:path w="11065565" h="3812241" stroke="0" extrusionOk="0">
                <a:moveTo>
                  <a:pt x="0" y="381604"/>
                </a:moveTo>
                <a:cubicBezTo>
                  <a:pt x="-27820" y="157948"/>
                  <a:pt x="255916" y="-22780"/>
                  <a:pt x="474151" y="0"/>
                </a:cubicBezTo>
                <a:cubicBezTo>
                  <a:pt x="3753352" y="-610836"/>
                  <a:pt x="5603468" y="239931"/>
                  <a:pt x="10591412" y="0"/>
                </a:cubicBezTo>
                <a:cubicBezTo>
                  <a:pt x="10784087" y="-5103"/>
                  <a:pt x="11073958" y="216467"/>
                  <a:pt x="11065565" y="381604"/>
                </a:cubicBezTo>
                <a:cubicBezTo>
                  <a:pt x="11282070" y="1263424"/>
                  <a:pt x="11403972" y="2361358"/>
                  <a:pt x="11065565" y="3430635"/>
                </a:cubicBezTo>
                <a:cubicBezTo>
                  <a:pt x="11075575" y="3673442"/>
                  <a:pt x="10807455" y="3802454"/>
                  <a:pt x="10591412" y="3812241"/>
                </a:cubicBezTo>
                <a:cubicBezTo>
                  <a:pt x="6652113" y="3747991"/>
                  <a:pt x="1587030" y="3945558"/>
                  <a:pt x="474151" y="3812241"/>
                </a:cubicBezTo>
                <a:cubicBezTo>
                  <a:pt x="215480" y="3749838"/>
                  <a:pt x="-21823" y="3587608"/>
                  <a:pt x="0" y="3430635"/>
                </a:cubicBezTo>
                <a:cubicBezTo>
                  <a:pt x="-310117" y="2345113"/>
                  <a:pt x="-336036" y="1598970"/>
                  <a:pt x="0" y="381604"/>
                </a:cubicBezTo>
                <a:close/>
              </a:path>
              <a:path w="11065565" h="3812241" fill="none" stroke="0" extrusionOk="0">
                <a:moveTo>
                  <a:pt x="0" y="381604"/>
                </a:moveTo>
                <a:cubicBezTo>
                  <a:pt x="-16915" y="146276"/>
                  <a:pt x="263879" y="-8843"/>
                  <a:pt x="474151" y="0"/>
                </a:cubicBezTo>
                <a:cubicBezTo>
                  <a:pt x="3694886" y="256889"/>
                  <a:pt x="8321955" y="-13892"/>
                  <a:pt x="10591412" y="0"/>
                </a:cubicBezTo>
                <a:cubicBezTo>
                  <a:pt x="10823917" y="9506"/>
                  <a:pt x="11106731" y="174513"/>
                  <a:pt x="11065565" y="381604"/>
                </a:cubicBezTo>
                <a:cubicBezTo>
                  <a:pt x="11006489" y="1808136"/>
                  <a:pt x="11260201" y="2165258"/>
                  <a:pt x="11065565" y="3430635"/>
                </a:cubicBezTo>
                <a:cubicBezTo>
                  <a:pt x="11048813" y="3705496"/>
                  <a:pt x="10856542" y="3793596"/>
                  <a:pt x="10591412" y="3812241"/>
                </a:cubicBezTo>
                <a:cubicBezTo>
                  <a:pt x="7583218" y="3589141"/>
                  <a:pt x="5522113" y="3845233"/>
                  <a:pt x="474151" y="3812241"/>
                </a:cubicBezTo>
                <a:cubicBezTo>
                  <a:pt x="197996" y="3768135"/>
                  <a:pt x="33560" y="3657083"/>
                  <a:pt x="0" y="3430635"/>
                </a:cubicBezTo>
                <a:cubicBezTo>
                  <a:pt x="-165655" y="2327904"/>
                  <a:pt x="-59774" y="1444497"/>
                  <a:pt x="0" y="381604"/>
                </a:cubicBezTo>
                <a:close/>
              </a:path>
              <a:path w="11065565" h="3812241" fill="none" stroke="0" extrusionOk="0">
                <a:moveTo>
                  <a:pt x="0" y="381604"/>
                </a:moveTo>
                <a:cubicBezTo>
                  <a:pt x="1316" y="170227"/>
                  <a:pt x="280528" y="-20286"/>
                  <a:pt x="474151" y="0"/>
                </a:cubicBezTo>
                <a:cubicBezTo>
                  <a:pt x="3743263" y="433791"/>
                  <a:pt x="8290849" y="-239585"/>
                  <a:pt x="10591412" y="0"/>
                </a:cubicBezTo>
                <a:cubicBezTo>
                  <a:pt x="10792808" y="-3792"/>
                  <a:pt x="11134254" y="171455"/>
                  <a:pt x="11065565" y="381604"/>
                </a:cubicBezTo>
                <a:cubicBezTo>
                  <a:pt x="11075618" y="1753910"/>
                  <a:pt x="11245906" y="2165148"/>
                  <a:pt x="11065565" y="3430635"/>
                </a:cubicBezTo>
                <a:cubicBezTo>
                  <a:pt x="11030068" y="3673615"/>
                  <a:pt x="10882241" y="3791195"/>
                  <a:pt x="10591412" y="3812241"/>
                </a:cubicBezTo>
                <a:cubicBezTo>
                  <a:pt x="7968343" y="3512713"/>
                  <a:pt x="5410096" y="3304133"/>
                  <a:pt x="474151" y="3812241"/>
                </a:cubicBezTo>
                <a:cubicBezTo>
                  <a:pt x="195605" y="3752329"/>
                  <a:pt x="11712" y="3671016"/>
                  <a:pt x="0" y="3430635"/>
                </a:cubicBezTo>
                <a:cubicBezTo>
                  <a:pt x="-296427" y="2276278"/>
                  <a:pt x="127998" y="1381642"/>
                  <a:pt x="0" y="38160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ndParaRPr>
          </a:p>
        </p:txBody>
      </p:sp>
      <p:sp>
        <p:nvSpPr>
          <p:cNvPr id="5" name="TextBox 10">
            <a:extLst>
              <a:ext uri="{FF2B5EF4-FFF2-40B4-BE49-F238E27FC236}">
                <a16:creationId xmlns:a16="http://schemas.microsoft.com/office/drawing/2014/main" id="{5EEA6111-6F88-8FE8-5E6E-1B7CABADC329}"/>
              </a:ext>
            </a:extLst>
          </p:cNvPr>
          <p:cNvSpPr txBox="1"/>
          <p:nvPr/>
        </p:nvSpPr>
        <p:spPr>
          <a:xfrm>
            <a:off x="774170" y="1438934"/>
            <a:ext cx="5328456" cy="2800767"/>
          </a:xfrm>
          <a:prstGeom prst="rect">
            <a:avLst/>
          </a:prstGeom>
          <a:noFill/>
        </p:spPr>
        <p:txBody>
          <a:bodyPr wrap="square">
            <a:spAutoFit/>
          </a:bodyPr>
          <a:lstStyle/>
          <a:p>
            <a:pPr algn="ctr">
              <a:spcAft>
                <a:spcPts val="800"/>
              </a:spcAft>
            </a:pP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Kể</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về</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tiết</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mục</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văn</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nghệ</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đáng</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nhớ</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nhất</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mà</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em</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đã</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được</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xem</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hoặc</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tham</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gia</a:t>
            </a:r>
            <a:endPar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Hình ảnh 2" descr="Ảnh có chứa văn bản&#10;&#10;Mô tả được tạo tự động">
            <a:extLst>
              <a:ext uri="{FF2B5EF4-FFF2-40B4-BE49-F238E27FC236}">
                <a16:creationId xmlns:a16="http://schemas.microsoft.com/office/drawing/2014/main" id="{3D503E51-C3F9-3AFC-0B5F-5D723C5E2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74" y="3942990"/>
            <a:ext cx="4285789" cy="3029517"/>
          </a:xfrm>
          <a:prstGeom prst="rect">
            <a:avLst/>
          </a:prstGeom>
        </p:spPr>
      </p:pic>
      <p:sp>
        <p:nvSpPr>
          <p:cNvPr id="8" name="椭圆 31">
            <a:extLst>
              <a:ext uri="{FF2B5EF4-FFF2-40B4-BE49-F238E27FC236}">
                <a16:creationId xmlns:a16="http://schemas.microsoft.com/office/drawing/2014/main" id="{C20E30EF-59FD-D3F4-35C6-4539821DEA81}"/>
              </a:ext>
            </a:extLst>
          </p:cNvPr>
          <p:cNvSpPr/>
          <p:nvPr/>
        </p:nvSpPr>
        <p:spPr>
          <a:xfrm rot="10800000" flipH="1">
            <a:off x="6166027" y="2111058"/>
            <a:ext cx="5666642" cy="10156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9" name="Hình ảnh 8">
            <a:extLst>
              <a:ext uri="{FF2B5EF4-FFF2-40B4-BE49-F238E27FC236}">
                <a16:creationId xmlns:a16="http://schemas.microsoft.com/office/drawing/2014/main" id="{8C9CD3F9-F22C-8B96-B13D-2A72803F1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248" y="2079799"/>
            <a:ext cx="978321" cy="1073426"/>
          </a:xfrm>
          <a:prstGeom prst="rect">
            <a:avLst/>
          </a:prstGeom>
        </p:spPr>
      </p:pic>
      <p:sp>
        <p:nvSpPr>
          <p:cNvPr id="10" name="Hộp Văn bản 13">
            <a:extLst>
              <a:ext uri="{FF2B5EF4-FFF2-40B4-BE49-F238E27FC236}">
                <a16:creationId xmlns:a16="http://schemas.microsoft.com/office/drawing/2014/main" id="{659B5A5E-689F-1619-520E-7A81C7644E78}"/>
              </a:ext>
            </a:extLst>
          </p:cNvPr>
          <p:cNvSpPr txBox="1"/>
          <p:nvPr/>
        </p:nvSpPr>
        <p:spPr>
          <a:xfrm>
            <a:off x="6954186" y="2055683"/>
            <a:ext cx="4754109" cy="1200329"/>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Tiết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nghệ</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nhớ</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gì</a:t>
            </a:r>
            <a:r>
              <a:rPr lang="en-US" sz="3600" dirty="0">
                <a:latin typeface="Calibri" panose="020F0502020204030204" pitchFamily="34" charset="0"/>
                <a:cs typeface="Calibri" panose="020F0502020204030204" pitchFamily="34" charset="0"/>
              </a:rPr>
              <a:t>?</a:t>
            </a:r>
          </a:p>
        </p:txBody>
      </p:sp>
      <p:sp>
        <p:nvSpPr>
          <p:cNvPr id="11" name="椭圆 31">
            <a:extLst>
              <a:ext uri="{FF2B5EF4-FFF2-40B4-BE49-F238E27FC236}">
                <a16:creationId xmlns:a16="http://schemas.microsoft.com/office/drawing/2014/main" id="{69A4A246-BE93-85C8-9F21-3BE6C49B6DDB}"/>
              </a:ext>
            </a:extLst>
          </p:cNvPr>
          <p:cNvSpPr/>
          <p:nvPr/>
        </p:nvSpPr>
        <p:spPr>
          <a:xfrm rot="10800000" flipH="1">
            <a:off x="6117184" y="3621080"/>
            <a:ext cx="5666642" cy="110994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12" name="Hình ảnh 15">
            <a:extLst>
              <a:ext uri="{FF2B5EF4-FFF2-40B4-BE49-F238E27FC236}">
                <a16:creationId xmlns:a16="http://schemas.microsoft.com/office/drawing/2014/main" id="{8847967E-5EAA-EEC6-45F7-CAB44CD5A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405" y="3589822"/>
            <a:ext cx="978321" cy="1073426"/>
          </a:xfrm>
          <a:prstGeom prst="rect">
            <a:avLst/>
          </a:prstGeom>
        </p:spPr>
      </p:pic>
      <p:sp>
        <p:nvSpPr>
          <p:cNvPr id="13" name="Hộp Văn bản 16">
            <a:extLst>
              <a:ext uri="{FF2B5EF4-FFF2-40B4-BE49-F238E27FC236}">
                <a16:creationId xmlns:a16="http://schemas.microsoft.com/office/drawing/2014/main" id="{76968981-17A9-566B-5868-23F62F7B2D96}"/>
              </a:ext>
            </a:extLst>
          </p:cNvPr>
          <p:cNvSpPr txBox="1"/>
          <p:nvPr/>
        </p:nvSpPr>
        <p:spPr>
          <a:xfrm>
            <a:off x="6945100" y="3655158"/>
            <a:ext cx="4922221" cy="1200329"/>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Vì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nhớ</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đó</a:t>
            </a:r>
            <a:r>
              <a:rPr lang="en-US" sz="3600" dirty="0">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140601EA-43EB-312F-678F-ED3E4CB228A6}"/>
              </a:ext>
            </a:extLst>
          </p:cNvPr>
          <p:cNvPicPr>
            <a:picLocks noChangeAspect="1"/>
          </p:cNvPicPr>
          <p:nvPr/>
        </p:nvPicPr>
        <p:blipFill>
          <a:blip r:embed="rId6"/>
          <a:stretch>
            <a:fillRect/>
          </a:stretch>
        </p:blipFill>
        <p:spPr>
          <a:xfrm>
            <a:off x="2933342" y="104246"/>
            <a:ext cx="6742760" cy="11034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10" grpId="0"/>
      <p:bldP spid="11"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2" name="Picture 1" descr="A group of dolls&#10;&#10;Description automatically generated with low confidence">
            <a:extLst>
              <a:ext uri="{FF2B5EF4-FFF2-40B4-BE49-F238E27FC236}">
                <a16:creationId xmlns:a16="http://schemas.microsoft.com/office/drawing/2014/main" id="{B4C1A9AC-9172-F677-A23E-A7775915BA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68216" y="1492316"/>
            <a:ext cx="5768291" cy="5155776"/>
          </a:xfrm>
          <a:prstGeom prst="rect">
            <a:avLst/>
          </a:prstGeom>
          <a:effectLst>
            <a:outerShdw blurRad="762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974F44F1-9B06-BB31-162C-68381734B898}"/>
              </a:ext>
            </a:extLst>
          </p:cNvPr>
          <p:cNvPicPr>
            <a:picLocks noChangeAspect="1"/>
          </p:cNvPicPr>
          <p:nvPr/>
        </p:nvPicPr>
        <p:blipFill>
          <a:blip r:embed="rId5"/>
          <a:stretch>
            <a:fillRect/>
          </a:stretch>
        </p:blipFill>
        <p:spPr>
          <a:xfrm>
            <a:off x="5607749" y="634296"/>
            <a:ext cx="6584251" cy="2591025"/>
          </a:xfrm>
          <a:prstGeom prst="rect">
            <a:avLst/>
          </a:prstGeom>
        </p:spPr>
      </p:pic>
    </p:spTree>
    <p:extLst>
      <p:ext uri="{BB962C8B-B14F-4D97-AF65-F5344CB8AC3E}">
        <p14:creationId xmlns:p14="http://schemas.microsoft.com/office/powerpoint/2010/main" val="32199059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BA9AA770-CD50-5D16-A7E5-D0B6961516BE}"/>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35" name="Picture 34">
            <a:extLst>
              <a:ext uri="{FF2B5EF4-FFF2-40B4-BE49-F238E27FC236}">
                <a16:creationId xmlns:a16="http://schemas.microsoft.com/office/drawing/2014/main" id="{99506B57-E5B5-9DE7-CEED-5B6F94B6C4CE}"/>
              </a:ext>
            </a:extLst>
          </p:cNvPr>
          <p:cNvPicPr>
            <a:picLocks noChangeAspect="1"/>
          </p:cNvPicPr>
          <p:nvPr/>
        </p:nvPicPr>
        <p:blipFill>
          <a:blip r:embed="rId3"/>
          <a:stretch>
            <a:fillRect/>
          </a:stretch>
        </p:blipFill>
        <p:spPr>
          <a:xfrm>
            <a:off x="723767" y="1490065"/>
            <a:ext cx="7663336" cy="3261643"/>
          </a:xfrm>
          <a:prstGeom prst="rect">
            <a:avLst/>
          </a:prstGeom>
        </p:spPr>
      </p:pic>
    </p:spTree>
    <p:extLst>
      <p:ext uri="{BB962C8B-B14F-4D97-AF65-F5344CB8AC3E}">
        <p14:creationId xmlns:p14="http://schemas.microsoft.com/office/powerpoint/2010/main" val="309234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DB40964E-5922-1622-1C16-586200715BAD}"/>
              </a:ext>
            </a:extLst>
          </p:cNvPr>
          <p:cNvGrpSpPr/>
          <p:nvPr/>
        </p:nvGrpSpPr>
        <p:grpSpPr>
          <a:xfrm>
            <a:off x="4099025" y="3619308"/>
            <a:ext cx="3712059" cy="1572905"/>
            <a:chOff x="4516174" y="3983743"/>
            <a:chExt cx="2784044" cy="1179679"/>
          </a:xfrm>
        </p:grpSpPr>
        <p:sp>
          <p:nvSpPr>
            <p:cNvPr id="35" name="Rectangle: Rounded Corners 34">
              <a:extLst>
                <a:ext uri="{FF2B5EF4-FFF2-40B4-BE49-F238E27FC236}">
                  <a16:creationId xmlns:a16="http://schemas.microsoft.com/office/drawing/2014/main" id="{905D0761-0140-8BA5-9371-67352C8DD81E}"/>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36" name="Picture 35">
              <a:extLst>
                <a:ext uri="{FF2B5EF4-FFF2-40B4-BE49-F238E27FC236}">
                  <a16:creationId xmlns:a16="http://schemas.microsoft.com/office/drawing/2014/main" id="{64123AF7-5CA1-F817-A08C-6561EA3056B0}"/>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37" name="Group 36">
            <a:extLst>
              <a:ext uri="{FF2B5EF4-FFF2-40B4-BE49-F238E27FC236}">
                <a16:creationId xmlns:a16="http://schemas.microsoft.com/office/drawing/2014/main" id="{54B5C424-337E-6BE2-BAED-BE0A59746529}"/>
              </a:ext>
            </a:extLst>
          </p:cNvPr>
          <p:cNvGrpSpPr/>
          <p:nvPr/>
        </p:nvGrpSpPr>
        <p:grpSpPr>
          <a:xfrm>
            <a:off x="7251323" y="1462806"/>
            <a:ext cx="3536559" cy="1637253"/>
            <a:chOff x="8191764" y="1812958"/>
            <a:chExt cx="2652419" cy="1227940"/>
          </a:xfrm>
        </p:grpSpPr>
        <p:sp>
          <p:nvSpPr>
            <p:cNvPr id="38" name="Rectangle: Rounded Corners 37">
              <a:extLst>
                <a:ext uri="{FF2B5EF4-FFF2-40B4-BE49-F238E27FC236}">
                  <a16:creationId xmlns:a16="http://schemas.microsoft.com/office/drawing/2014/main" id="{483075EE-B089-627B-5EC0-B35DA9DCE45F}"/>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39" name="Picture 38">
              <a:extLst>
                <a:ext uri="{FF2B5EF4-FFF2-40B4-BE49-F238E27FC236}">
                  <a16:creationId xmlns:a16="http://schemas.microsoft.com/office/drawing/2014/main" id="{34469866-04DF-82F7-63DB-33A9487A5518}"/>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41" name="Group 40">
            <a:extLst>
              <a:ext uri="{FF2B5EF4-FFF2-40B4-BE49-F238E27FC236}">
                <a16:creationId xmlns:a16="http://schemas.microsoft.com/office/drawing/2014/main" id="{A3CE5C75-303E-498D-31C0-EF52FA84F2D0}"/>
              </a:ext>
            </a:extLst>
          </p:cNvPr>
          <p:cNvGrpSpPr/>
          <p:nvPr/>
        </p:nvGrpSpPr>
        <p:grpSpPr>
          <a:xfrm>
            <a:off x="1592808" y="1313475"/>
            <a:ext cx="3514957" cy="1786584"/>
            <a:chOff x="1067412" y="1024716"/>
            <a:chExt cx="2636218" cy="1339938"/>
          </a:xfrm>
        </p:grpSpPr>
        <p:sp>
          <p:nvSpPr>
            <p:cNvPr id="42" name="Rectangle: Rounded Corners 41">
              <a:extLst>
                <a:ext uri="{FF2B5EF4-FFF2-40B4-BE49-F238E27FC236}">
                  <a16:creationId xmlns:a16="http://schemas.microsoft.com/office/drawing/2014/main" id="{8173B6BC-1885-4D09-B288-518D959E4CCF}"/>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43" name="Picture 2" descr="Read - Free people icons">
              <a:extLst>
                <a:ext uri="{FF2B5EF4-FFF2-40B4-BE49-F238E27FC236}">
                  <a16:creationId xmlns:a16="http://schemas.microsoft.com/office/drawing/2014/main" id="{BCBED0A2-F8EF-2722-058E-006F094E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16E9195B-A311-B43B-B94B-08EE34714008}"/>
              </a:ext>
            </a:extLst>
          </p:cNvPr>
          <p:cNvPicPr>
            <a:picLocks noChangeAspect="1"/>
          </p:cNvPicPr>
          <p:nvPr/>
        </p:nvPicPr>
        <p:blipFill>
          <a:blip r:embed="rId5"/>
          <a:stretch>
            <a:fillRect/>
          </a:stretch>
        </p:blipFill>
        <p:spPr>
          <a:xfrm>
            <a:off x="806209" y="-230289"/>
            <a:ext cx="10400677" cy="2249619"/>
          </a:xfrm>
          <a:prstGeom prst="rect">
            <a:avLst/>
          </a:prstGeom>
        </p:spPr>
      </p:pic>
      <p:pic>
        <p:nvPicPr>
          <p:cNvPr id="48" name="Picture 1">
            <a:extLst>
              <a:ext uri="{FF2B5EF4-FFF2-40B4-BE49-F238E27FC236}">
                <a16:creationId xmlns:a16="http://schemas.microsoft.com/office/drawing/2014/main" id="{47C4C024-C1F7-84F5-53B0-B7B944EC3416}"/>
              </a:ext>
            </a:extLst>
          </p:cNvPr>
          <p:cNvPicPr>
            <a:picLocks noChangeAspect="1"/>
          </p:cNvPicPr>
          <p:nvPr/>
        </p:nvPicPr>
        <p:blipFill>
          <a:blip r:embed="rId6"/>
          <a:stretch>
            <a:fillRect/>
          </a:stretch>
        </p:blipFill>
        <p:spPr>
          <a:xfrm flipH="1">
            <a:off x="-613377" y="2846054"/>
            <a:ext cx="3137915" cy="4011946"/>
          </a:xfrm>
          <a:prstGeom prst="rect">
            <a:avLst/>
          </a:prstGeom>
        </p:spPr>
      </p:pic>
    </p:spTree>
    <p:extLst>
      <p:ext uri="{BB962C8B-B14F-4D97-AF65-F5344CB8AC3E}">
        <p14:creationId xmlns:p14="http://schemas.microsoft.com/office/powerpoint/2010/main" val="12915563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1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14:bounceEnd="66000">
                                          <p:cBhvr additive="base">
                                            <p:cTn id="12"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14:bounceEnd="66000">
                                          <p:cBhvr additive="base">
                                            <p:cTn id="17"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ppt_x"/>
                                              </p:val>
                                            </p:tav>
                                            <p:tav tm="100000">
                                              <p:val>
                                                <p:strVal val="#ppt_x"/>
                                              </p:val>
                                            </p:tav>
                                          </p:tavLst>
                                        </p:anim>
                                        <p:anim calcmode="lin" valueType="num">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 fill="hold"/>
                                            <p:tgtEl>
                                              <p:spTgt spid="34"/>
                                            </p:tgtEl>
                                            <p:attrNameLst>
                                              <p:attrName>ppt_x</p:attrName>
                                            </p:attrNameLst>
                                          </p:cBhvr>
                                          <p:tavLst>
                                            <p:tav tm="0">
                                              <p:val>
                                                <p:strVal val="#ppt_x"/>
                                              </p:val>
                                            </p:tav>
                                            <p:tav tm="100000">
                                              <p:val>
                                                <p:strVal val="#ppt_x"/>
                                              </p:val>
                                            </p:tav>
                                          </p:tavLst>
                                        </p:anim>
                                        <p:anim calcmode="lin" valueType="num">
                                          <p:cBhvr additive="base">
                                            <p:cTn id="13" dur="1000" fill="hold"/>
                                            <p:tgtEl>
                                              <p:spTgt spid="3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1000" fill="hold"/>
                                            <p:tgtEl>
                                              <p:spTgt spid="37"/>
                                            </p:tgtEl>
                                            <p:attrNameLst>
                                              <p:attrName>ppt_x</p:attrName>
                                            </p:attrNameLst>
                                          </p:cBhvr>
                                          <p:tavLst>
                                            <p:tav tm="0">
                                              <p:val>
                                                <p:strVal val="#ppt_x"/>
                                              </p:val>
                                            </p:tav>
                                            <p:tav tm="100000">
                                              <p:val>
                                                <p:strVal val="#ppt_x"/>
                                              </p:val>
                                            </p:tav>
                                          </p:tavLst>
                                        </p:anim>
                                        <p:anim calcmode="lin" valueType="num">
                                          <p:cBhvr additive="base">
                                            <p:cTn id="1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wimming in a pool&#10;&#10;Description automatically generated with medium confidence">
            <a:extLst>
              <a:ext uri="{FF2B5EF4-FFF2-40B4-BE49-F238E27FC236}">
                <a16:creationId xmlns:a16="http://schemas.microsoft.com/office/drawing/2014/main" id="{CDB05601-63A1-6581-5AC2-3061A0DCF9F5}"/>
              </a:ext>
            </a:extLst>
          </p:cNvPr>
          <p:cNvPicPr>
            <a:picLocks noChangeAspect="1"/>
          </p:cNvPicPr>
          <p:nvPr/>
        </p:nvPicPr>
        <p:blipFill rotWithShape="1">
          <a:blip r:embed="rId2"/>
          <a:srcRect l="3565" r="754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5807C1C-0321-1F38-D3C9-89922A21E421}"/>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C3705168-FDA6-74C8-54ED-5E769451AABB}"/>
              </a:ext>
            </a:extLst>
          </p:cNvPr>
          <p:cNvSpPr txBox="1"/>
          <p:nvPr/>
        </p:nvSpPr>
        <p:spPr>
          <a:xfrm>
            <a:off x="238631" y="1042811"/>
            <a:ext cx="11362819" cy="461665"/>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Hôm nay là ngày thi tốt nghiệp của các học trò thầy giáo vàng anh.</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002A2D83-90D9-AD2D-3EA5-AD1422A14894}"/>
              </a:ext>
            </a:extLst>
          </p:cNvPr>
          <p:cNvSpPr/>
          <p:nvPr/>
        </p:nvSpPr>
        <p:spPr>
          <a:xfrm>
            <a:off x="248156" y="140262"/>
            <a:ext cx="2390269" cy="754613"/>
          </a:xfrm>
          <a:prstGeom prst="roundRect">
            <a:avLst/>
          </a:prstGeom>
          <a:solidFill>
            <a:srgbClr val="F8FB89"/>
          </a:solidFill>
          <a:ln w="28575">
            <a:solidFill>
              <a:schemeClr val="accent3">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AE2">
                    <a:lumMod val="10000"/>
                  </a:srgbClr>
                </a:solidFill>
                <a:latin typeface="SVN-Kitten" pitchFamily="50" charset="0"/>
                <a:sym typeface="Arial"/>
              </a:rPr>
              <a:t>Đọc</a:t>
            </a:r>
            <a:r>
              <a:rPr lang="en-US" sz="3733" kern="0" dirty="0">
                <a:solidFill>
                  <a:srgbClr val="FFFAE2">
                    <a:lumMod val="10000"/>
                  </a:srgbClr>
                </a:solidFill>
                <a:latin typeface="SVN-Kitten" pitchFamily="50" charset="0"/>
                <a:sym typeface="Arial"/>
              </a:rPr>
              <a:t> </a:t>
            </a:r>
            <a:r>
              <a:rPr lang="en-US" sz="3733" kern="0" dirty="0" err="1">
                <a:solidFill>
                  <a:srgbClr val="FFFAE2">
                    <a:lumMod val="10000"/>
                  </a:srgbClr>
                </a:solidFill>
                <a:latin typeface="SVN-Kitten" pitchFamily="50" charset="0"/>
                <a:sym typeface="Arial"/>
              </a:rPr>
              <a:t>mẫu</a:t>
            </a:r>
            <a:endParaRPr lang="vi-VN" sz="3733" kern="0" dirty="0">
              <a:solidFill>
                <a:srgbClr val="FFFAE2">
                  <a:lumMod val="10000"/>
                </a:srgbClr>
              </a:solidFill>
              <a:latin typeface="SVN-Kitten" pitchFamily="50" charset="0"/>
              <a:sym typeface="Arial"/>
            </a:endParaRPr>
          </a:p>
        </p:txBody>
      </p:sp>
      <p:pic>
        <p:nvPicPr>
          <p:cNvPr id="7" name="Picture 6">
            <a:extLst>
              <a:ext uri="{FF2B5EF4-FFF2-40B4-BE49-F238E27FC236}">
                <a16:creationId xmlns:a16="http://schemas.microsoft.com/office/drawing/2014/main" id="{BF8325C5-BF34-7D40-AF3E-5A16AB51FB24}"/>
              </a:ext>
            </a:extLst>
          </p:cNvPr>
          <p:cNvPicPr>
            <a:picLocks noChangeAspect="1"/>
          </p:cNvPicPr>
          <p:nvPr/>
        </p:nvPicPr>
        <p:blipFill>
          <a:blip r:embed="rId3"/>
          <a:stretch>
            <a:fillRect/>
          </a:stretch>
        </p:blipFill>
        <p:spPr>
          <a:xfrm>
            <a:off x="1578459" y="215613"/>
            <a:ext cx="9339881" cy="749873"/>
          </a:xfrm>
          <a:prstGeom prst="rect">
            <a:avLst/>
          </a:prstGeom>
        </p:spPr>
      </p:pic>
      <p:sp>
        <p:nvSpPr>
          <p:cNvPr id="8" name="TextBox 7">
            <a:extLst>
              <a:ext uri="{FF2B5EF4-FFF2-40B4-BE49-F238E27FC236}">
                <a16:creationId xmlns:a16="http://schemas.microsoft.com/office/drawing/2014/main" id="{9E72FD7E-DA89-CAB8-3CC0-36CA2B0AFEFA}"/>
              </a:ext>
            </a:extLst>
          </p:cNvPr>
          <p:cNvSpPr txBox="1"/>
          <p:nvPr/>
        </p:nvSpPr>
        <p:spPr>
          <a:xfrm>
            <a:off x="191007" y="1490486"/>
            <a:ext cx="8972044" cy="2677656"/>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114BF5A0-8F2E-488D-8BC2-639D43EB3BEA}"/>
              </a:ext>
            </a:extLst>
          </p:cNvPr>
          <p:cNvPicPr>
            <a:picLocks noChangeAspect="1"/>
          </p:cNvPicPr>
          <p:nvPr/>
        </p:nvPicPr>
        <p:blipFill>
          <a:blip r:embed="rId4"/>
          <a:stretch>
            <a:fillRect/>
          </a:stretch>
        </p:blipFill>
        <p:spPr>
          <a:xfrm>
            <a:off x="9067800" y="1214438"/>
            <a:ext cx="2985497" cy="2681288"/>
          </a:xfrm>
          <a:prstGeom prst="rect">
            <a:avLst/>
          </a:prstGeom>
          <a:ln>
            <a:noFill/>
          </a:ln>
          <a:effectLst>
            <a:softEdge rad="112500"/>
          </a:effectLst>
        </p:spPr>
      </p:pic>
      <p:sp>
        <p:nvSpPr>
          <p:cNvPr id="11" name="TextBox 10">
            <a:extLst>
              <a:ext uri="{FF2B5EF4-FFF2-40B4-BE49-F238E27FC236}">
                <a16:creationId xmlns:a16="http://schemas.microsoft.com/office/drawing/2014/main" id="{068335F9-F844-CD00-5EC9-D61EB7D319CA}"/>
              </a:ext>
            </a:extLst>
          </p:cNvPr>
          <p:cNvSpPr txBox="1"/>
          <p:nvPr/>
        </p:nvSpPr>
        <p:spPr>
          <a:xfrm>
            <a:off x="5324475" y="4020562"/>
            <a:ext cx="6534150" cy="2677656"/>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Sau ve sầu, gà trống đĩnh đạc bước lên, kiêu hãnh ngẩng đầu với cái mũ đỏ chói. Gà mở đầu khúc nhạc “Bình minh” bằng tiết tấu nhanh, khỏe, đầy hứng khởi: Tờ-réc…Tờ-re-te-te-te… Phần cuối bản nhạc là niềm mãn nguyện khi thấy mặt trời lên rực rỡ. Tiết tấu trở nên vui nhộn khi gà sử dụng bộ gõ: Cục – cục!... Cục – cục!... Cục – cục!...</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5C848E3A-6009-B590-6A7C-3C5EAA75743A}"/>
              </a:ext>
            </a:extLst>
          </p:cNvPr>
          <p:cNvPicPr>
            <a:picLocks noChangeAspect="1"/>
          </p:cNvPicPr>
          <p:nvPr/>
        </p:nvPicPr>
        <p:blipFill>
          <a:blip r:embed="rId5"/>
          <a:stretch>
            <a:fillRect/>
          </a:stretch>
        </p:blipFill>
        <p:spPr>
          <a:xfrm>
            <a:off x="862012" y="4115072"/>
            <a:ext cx="3509963" cy="2538140"/>
          </a:xfrm>
          <a:prstGeom prst="rect">
            <a:avLst/>
          </a:prstGeom>
          <a:ln>
            <a:noFill/>
          </a:ln>
          <a:effectLst>
            <a:softEdge rad="112500"/>
          </a:effectLst>
        </p:spPr>
      </p:pic>
    </p:spTree>
    <p:extLst>
      <p:ext uri="{BB962C8B-B14F-4D97-AF65-F5344CB8AC3E}">
        <p14:creationId xmlns:p14="http://schemas.microsoft.com/office/powerpoint/2010/main" val="1438943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wimming in a pool&#10;&#10;Description automatically generated with medium confidence">
            <a:extLst>
              <a:ext uri="{FF2B5EF4-FFF2-40B4-BE49-F238E27FC236}">
                <a16:creationId xmlns:a16="http://schemas.microsoft.com/office/drawing/2014/main" id="{CDB05601-63A1-6581-5AC2-3061A0DCF9F5}"/>
              </a:ext>
            </a:extLst>
          </p:cNvPr>
          <p:cNvPicPr>
            <a:picLocks noChangeAspect="1"/>
          </p:cNvPicPr>
          <p:nvPr/>
        </p:nvPicPr>
        <p:blipFill rotWithShape="1">
          <a:blip r:embed="rId2"/>
          <a:srcRect l="3565" r="754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5807C1C-0321-1F38-D3C9-89922A21E421}"/>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9E72FD7E-DA89-CAB8-3CC0-36CA2B0AFEFA}"/>
              </a:ext>
            </a:extLst>
          </p:cNvPr>
          <p:cNvSpPr txBox="1"/>
          <p:nvPr/>
        </p:nvSpPr>
        <p:spPr>
          <a:xfrm>
            <a:off x="600074" y="328436"/>
            <a:ext cx="7762875" cy="1569660"/>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Đến lượt dế mèn. Dế bước chân ra khỏe khoắn và trang nhã trong chiếc áo nâu bóng. Bản nhạc “Mùa thu” gợi hình ảnh những chiếc lá khô xoay tròn, rơi rơi trong nắng. Tiếng gió xào xạc thầm thì với lá… Đôi mắt thầy vàng anh nhòa đi.</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 name="TextBox 10">
            <a:extLst>
              <a:ext uri="{FF2B5EF4-FFF2-40B4-BE49-F238E27FC236}">
                <a16:creationId xmlns:a16="http://schemas.microsoft.com/office/drawing/2014/main" id="{068335F9-F844-CD00-5EC9-D61EB7D319CA}"/>
              </a:ext>
            </a:extLst>
          </p:cNvPr>
          <p:cNvSpPr txBox="1"/>
          <p:nvPr/>
        </p:nvSpPr>
        <p:spPr>
          <a:xfrm>
            <a:off x="3295649" y="2382262"/>
            <a:ext cx="8353425" cy="1938992"/>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Trong tà áo dài tha thướt, họa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9" name="Picture 8">
            <a:extLst>
              <a:ext uri="{FF2B5EF4-FFF2-40B4-BE49-F238E27FC236}">
                <a16:creationId xmlns:a16="http://schemas.microsoft.com/office/drawing/2014/main" id="{2D60F7F2-8D3E-69EF-FD7E-A2E119491821}"/>
              </a:ext>
            </a:extLst>
          </p:cNvPr>
          <p:cNvPicPr>
            <a:picLocks noChangeAspect="1"/>
          </p:cNvPicPr>
          <p:nvPr/>
        </p:nvPicPr>
        <p:blipFill>
          <a:blip r:embed="rId3"/>
          <a:stretch>
            <a:fillRect/>
          </a:stretch>
        </p:blipFill>
        <p:spPr>
          <a:xfrm>
            <a:off x="8282548" y="90487"/>
            <a:ext cx="2528328" cy="2262188"/>
          </a:xfrm>
          <a:prstGeom prst="rect">
            <a:avLst/>
          </a:prstGeom>
          <a:ln>
            <a:noFill/>
          </a:ln>
          <a:effectLst>
            <a:softEdge rad="112500"/>
          </a:effectLst>
        </p:spPr>
      </p:pic>
      <p:pic>
        <p:nvPicPr>
          <p:cNvPr id="14" name="Picture 13">
            <a:extLst>
              <a:ext uri="{FF2B5EF4-FFF2-40B4-BE49-F238E27FC236}">
                <a16:creationId xmlns:a16="http://schemas.microsoft.com/office/drawing/2014/main" id="{C7A983AC-2309-BFD0-6698-582FA18F0BB1}"/>
              </a:ext>
            </a:extLst>
          </p:cNvPr>
          <p:cNvPicPr>
            <a:picLocks noChangeAspect="1"/>
          </p:cNvPicPr>
          <p:nvPr/>
        </p:nvPicPr>
        <p:blipFill>
          <a:blip r:embed="rId4"/>
          <a:stretch>
            <a:fillRect/>
          </a:stretch>
        </p:blipFill>
        <p:spPr>
          <a:xfrm>
            <a:off x="476250" y="1981200"/>
            <a:ext cx="2702887" cy="2343150"/>
          </a:xfrm>
          <a:prstGeom prst="rect">
            <a:avLst/>
          </a:prstGeom>
        </p:spPr>
      </p:pic>
      <p:sp>
        <p:nvSpPr>
          <p:cNvPr id="15" name="TextBox 14">
            <a:extLst>
              <a:ext uri="{FF2B5EF4-FFF2-40B4-BE49-F238E27FC236}">
                <a16:creationId xmlns:a16="http://schemas.microsoft.com/office/drawing/2014/main" id="{D74E30C8-098B-9E45-2DB1-E2B0BFCAD60C}"/>
              </a:ext>
            </a:extLst>
          </p:cNvPr>
          <p:cNvSpPr txBox="1"/>
          <p:nvPr/>
        </p:nvSpPr>
        <p:spPr>
          <a:xfrm>
            <a:off x="923924" y="4534912"/>
            <a:ext cx="10868026" cy="1569660"/>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Th</a:t>
            </a:r>
            <a:r>
              <a:rPr lang="en-US" sz="2400" kern="0" dirty="0">
                <a:solidFill>
                  <a:srgbClr val="000000"/>
                </a:solidFill>
                <a:latin typeface="Calibri" panose="020F0502020204030204" pitchFamily="34" charset="0"/>
                <a:cs typeface="Calibri" panose="020F0502020204030204" pitchFamily="34" charset="0"/>
                <a:sym typeface="Arial"/>
              </a:rPr>
              <a:t>ầ</a:t>
            </a:r>
            <a:r>
              <a:rPr lang="vi-VN" sz="2400" kern="0" dirty="0">
                <a:solidFill>
                  <a:srgbClr val="000000"/>
                </a:solidFill>
                <a:latin typeface="Calibri" panose="020F0502020204030204" pitchFamily="34" charset="0"/>
                <a:cs typeface="Calibri" panose="020F0502020204030204" pitchFamily="34" charset="0"/>
                <a:sym typeface="Arial"/>
              </a:rPr>
              <a:t>y vàng ánh đứng dậy, vẻ nghiêm trang. Các học trò im lặng, hồi hộp.</a:t>
            </a:r>
          </a:p>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 Thầy rất vui vì sự thành công của các em. Các em đã tạo dựng cho mình một phong cách độc đáo, không ai bắt chước ai. Cảm ơn các em đã cho thầy niềm vui này.</a:t>
            </a:r>
          </a:p>
          <a:p>
            <a:pPr lvl="0" algn="r" defTabSz="1219170">
              <a:buClr>
                <a:srgbClr val="000000"/>
              </a:buClr>
            </a:pPr>
            <a:r>
              <a:rPr lang="vi-VN" sz="2400" kern="0" dirty="0">
                <a:solidFill>
                  <a:srgbClr val="000000"/>
                </a:solidFill>
                <a:latin typeface="Calibri" panose="020F0502020204030204" pitchFamily="34" charset="0"/>
                <a:cs typeface="Calibri" panose="020F0502020204030204" pitchFamily="34" charset="0"/>
                <a:sym typeface="Arial"/>
              </a:rPr>
              <a:t>(Theo Nguyễn Phan Hách)</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559302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B1AE5EF-6486-425E-A863-E4059FF0D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3353143" cy="7025271"/>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726236" y="1130246"/>
            <a:ext cx="3173187"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8213" y="-104775"/>
            <a:ext cx="7900587" cy="7124700"/>
          </a:xfrm>
          <a:prstGeom prst="rect">
            <a:avLst/>
          </a:prstGeom>
        </p:spPr>
      </p:pic>
      <p:sp>
        <p:nvSpPr>
          <p:cNvPr id="4" name="文本框 3"/>
          <p:cNvSpPr txBox="1"/>
          <p:nvPr/>
        </p:nvSpPr>
        <p:spPr>
          <a:xfrm>
            <a:off x="3679033" y="563908"/>
            <a:ext cx="6255541"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đôi</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mắt</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nâu</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lấp</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lánh</a:t>
            </a:r>
            <a:endParaRPr lang="zh-CN" altLang="en-US" sz="4400" b="1" dirty="0">
              <a:solidFill>
                <a:prstClr val="white"/>
              </a:solidFill>
              <a:ea typeface="Arial-Rounded" panose="020B0500000000000000" pitchFamily="34" charset="0"/>
              <a:cs typeface="Arial-Rounded" panose="020B0500000000000000" pitchFamily="34" charset="0"/>
            </a:endParaRPr>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8474" y="127345"/>
            <a:ext cx="1803639" cy="1803639"/>
          </a:xfrm>
          <a:prstGeom prst="rect">
            <a:avLst/>
          </a:prstGeom>
        </p:spPr>
      </p:pic>
      <p:sp>
        <p:nvSpPr>
          <p:cNvPr id="11" name="文本框 10">
            <a:extLst>
              <a:ext uri="{FF2B5EF4-FFF2-40B4-BE49-F238E27FC236}">
                <a16:creationId xmlns:a16="http://schemas.microsoft.com/office/drawing/2014/main" id="{A4D923A4-2934-4FF7-9EAE-AEE4B4C89292}"/>
              </a:ext>
            </a:extLst>
          </p:cNvPr>
          <p:cNvSpPr txBox="1"/>
          <p:nvPr/>
        </p:nvSpPr>
        <p:spPr>
          <a:xfrm>
            <a:off x="4259623" y="1244950"/>
            <a:ext cx="5307416"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niềm</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mãn</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nguyện</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2" name="文本框 11">
            <a:extLst>
              <a:ext uri="{FF2B5EF4-FFF2-40B4-BE49-F238E27FC236}">
                <a16:creationId xmlns:a16="http://schemas.microsoft.com/office/drawing/2014/main" id="{C86209D7-8EA3-40E3-8BAB-F91BD379D513}"/>
              </a:ext>
            </a:extLst>
          </p:cNvPr>
          <p:cNvSpPr txBox="1"/>
          <p:nvPr/>
        </p:nvSpPr>
        <p:spPr>
          <a:xfrm>
            <a:off x="4754923" y="2665359"/>
            <a:ext cx="4250384" cy="850682"/>
          </a:xfrm>
          <a:prstGeom prst="rect">
            <a:avLst/>
          </a:prstGeom>
          <a:noFill/>
        </p:spPr>
        <p:txBody>
          <a:bodyPr wrap="square" rtlCol="0">
            <a:spAutoFit/>
          </a:bodyPr>
          <a:lstStyle/>
          <a:p>
            <a:pPr algn="ctr" defTabSz="829523">
              <a:lnSpc>
                <a:spcPct val="120000"/>
              </a:lnSpc>
              <a:defRPr/>
            </a:pPr>
            <a:r>
              <a:rPr lang="en-US" altLang="zh-CN" sz="4400" b="1" dirty="0">
                <a:solidFill>
                  <a:prstClr val="white"/>
                </a:solidFill>
                <a:ea typeface="Arial-Rounded" panose="020B0500000000000000" pitchFamily="34" charset="0"/>
                <a:cs typeface="Arial-Rounded" panose="020B0500000000000000" pitchFamily="34" charset="0"/>
              </a:rPr>
              <a:t>vi-ô-</a:t>
            </a:r>
            <a:r>
              <a:rPr lang="en-US" altLang="zh-CN" sz="4400" b="1" dirty="0" err="1">
                <a:solidFill>
                  <a:prstClr val="white"/>
                </a:solidFill>
                <a:ea typeface="Arial-Rounded" panose="020B0500000000000000" pitchFamily="34" charset="0"/>
                <a:cs typeface="Arial-Rounded" panose="020B0500000000000000" pitchFamily="34" charset="0"/>
              </a:rPr>
              <a:t>lông</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3" name="文本框 10">
            <a:extLst>
              <a:ext uri="{FF2B5EF4-FFF2-40B4-BE49-F238E27FC236}">
                <a16:creationId xmlns:a16="http://schemas.microsoft.com/office/drawing/2014/main" id="{A4D923A4-2934-4FF7-9EAE-AEE4B4C89292}"/>
              </a:ext>
            </a:extLst>
          </p:cNvPr>
          <p:cNvSpPr txBox="1"/>
          <p:nvPr/>
        </p:nvSpPr>
        <p:spPr>
          <a:xfrm>
            <a:off x="4231048" y="1894766"/>
            <a:ext cx="5307416"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réo</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rắt</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7" name="文本框 11">
            <a:extLst>
              <a:ext uri="{FF2B5EF4-FFF2-40B4-BE49-F238E27FC236}">
                <a16:creationId xmlns:a16="http://schemas.microsoft.com/office/drawing/2014/main" id="{1731432D-4A1F-40EB-078C-B10C5DC40A95}"/>
              </a:ext>
            </a:extLst>
          </p:cNvPr>
          <p:cNvSpPr txBox="1"/>
          <p:nvPr/>
        </p:nvSpPr>
        <p:spPr>
          <a:xfrm>
            <a:off x="4716823" y="3379734"/>
            <a:ext cx="4250384"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cla-ri-nét</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8" name="文本框 11">
            <a:extLst>
              <a:ext uri="{FF2B5EF4-FFF2-40B4-BE49-F238E27FC236}">
                <a16:creationId xmlns:a16="http://schemas.microsoft.com/office/drawing/2014/main" id="{C63348B5-025B-068D-3842-7A3248CFF033}"/>
              </a:ext>
            </a:extLst>
          </p:cNvPr>
          <p:cNvSpPr txBox="1"/>
          <p:nvPr/>
        </p:nvSpPr>
        <p:spPr>
          <a:xfrm>
            <a:off x="4716823" y="4275084"/>
            <a:ext cx="4250384" cy="850682"/>
          </a:xfrm>
          <a:prstGeom prst="rect">
            <a:avLst/>
          </a:prstGeom>
          <a:noFill/>
        </p:spPr>
        <p:txBody>
          <a:bodyPr wrap="square" rtlCol="0">
            <a:spAutoFit/>
          </a:bodyPr>
          <a:lstStyle/>
          <a:p>
            <a:pPr algn="ctr" defTabSz="829523">
              <a:lnSpc>
                <a:spcPct val="120000"/>
              </a:lnSpc>
              <a:defRPr/>
            </a:pPr>
            <a:r>
              <a:rPr lang="en-US" altLang="zh-CN" sz="4400" b="1" dirty="0">
                <a:solidFill>
                  <a:prstClr val="white"/>
                </a:solidFill>
                <a:ea typeface="Arial-Rounded" panose="020B0500000000000000" pitchFamily="34" charset="0"/>
                <a:cs typeface="Arial-Rounded" panose="020B0500000000000000" pitchFamily="34" charset="0"/>
              </a:rPr>
              <a:t>xen-</a:t>
            </a:r>
            <a:r>
              <a:rPr lang="en-US" altLang="zh-CN" sz="4400" b="1" dirty="0" err="1">
                <a:solidFill>
                  <a:prstClr val="white"/>
                </a:solidFill>
                <a:ea typeface="Arial-Rounded" panose="020B0500000000000000" pitchFamily="34" charset="0"/>
                <a:cs typeface="Arial-Rounded" panose="020B0500000000000000" pitchFamily="34" charset="0"/>
              </a:rPr>
              <a:t>lô</a:t>
            </a:r>
            <a:endParaRPr lang="zh-CN" altLang="en-US" sz="4400" b="1" dirty="0">
              <a:solidFill>
                <a:prstClr val="white"/>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p:tgtEl>
                                          <p:spTgt spid="4"/>
                                        </p:tgtEl>
                                        <p:attrNameLst>
                                          <p:attrName>ppt_x</p:attrName>
                                        </p:attrNameLst>
                                      </p:cBhvr>
                                      <p:tavLst>
                                        <p:tav tm="0">
                                          <p:val>
                                            <p:strVal val="#ppt_x-#ppt_w*1.125000"/>
                                          </p:val>
                                        </p:tav>
                                        <p:tav tm="100000">
                                          <p:val>
                                            <p:strVal val="#ppt_x"/>
                                          </p:val>
                                        </p:tav>
                                      </p:tavLst>
                                    </p:anim>
                                    <p:animEffect transition="in" filter="wipe(righ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p:tgtEl>
                                          <p:spTgt spid="11"/>
                                        </p:tgtEl>
                                        <p:attrNameLst>
                                          <p:attrName>ppt_x</p:attrName>
                                        </p:attrNameLst>
                                      </p:cBhvr>
                                      <p:tavLst>
                                        <p:tav tm="0">
                                          <p:val>
                                            <p:strVal val="#ppt_x-#ppt_w*1.125000"/>
                                          </p:val>
                                        </p:tav>
                                        <p:tav tm="100000">
                                          <p:val>
                                            <p:strVal val="#ppt_x"/>
                                          </p:val>
                                        </p:tav>
                                      </p:tavLst>
                                    </p:anim>
                                    <p:animEffect transition="in" filter="wipe(righ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p:tgtEl>
                                          <p:spTgt spid="13"/>
                                        </p:tgtEl>
                                        <p:attrNameLst>
                                          <p:attrName>ppt_x</p:attrName>
                                        </p:attrNameLst>
                                      </p:cBhvr>
                                      <p:tavLst>
                                        <p:tav tm="0">
                                          <p:val>
                                            <p:strVal val="#ppt_x-#ppt_w*1.125000"/>
                                          </p:val>
                                        </p:tav>
                                        <p:tav tm="100000">
                                          <p:val>
                                            <p:strVal val="#ppt_x"/>
                                          </p:val>
                                        </p:tav>
                                      </p:tavLst>
                                    </p:anim>
                                    <p:animEffect transition="in" filter="wipe(righ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p:tgtEl>
                                          <p:spTgt spid="12"/>
                                        </p:tgtEl>
                                        <p:attrNameLst>
                                          <p:attrName>ppt_x</p:attrName>
                                        </p:attrNameLst>
                                      </p:cBhvr>
                                      <p:tavLst>
                                        <p:tav tm="0">
                                          <p:val>
                                            <p:strVal val="#ppt_x-#ppt_w*1.125000"/>
                                          </p:val>
                                        </p:tav>
                                        <p:tav tm="100000">
                                          <p:val>
                                            <p:strVal val="#ppt_x"/>
                                          </p:val>
                                        </p:tav>
                                      </p:tavLst>
                                    </p:anim>
                                    <p:animEffect transition="in" filter="wipe(righ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p:tgtEl>
                                          <p:spTgt spid="7"/>
                                        </p:tgtEl>
                                        <p:attrNameLst>
                                          <p:attrName>ppt_x</p:attrName>
                                        </p:attrNameLst>
                                      </p:cBhvr>
                                      <p:tavLst>
                                        <p:tav tm="0">
                                          <p:val>
                                            <p:strVal val="#ppt_x-#ppt_w*1.125000"/>
                                          </p:val>
                                        </p:tav>
                                        <p:tav tm="100000">
                                          <p:val>
                                            <p:strVal val="#ppt_x"/>
                                          </p:val>
                                        </p:tav>
                                      </p:tavLst>
                                    </p:anim>
                                    <p:animEffect transition="in" filter="wipe(righ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p:tgtEl>
                                          <p:spTgt spid="8"/>
                                        </p:tgtEl>
                                        <p:attrNameLst>
                                          <p:attrName>ppt_x</p:attrName>
                                        </p:attrNameLst>
                                      </p:cBhvr>
                                      <p:tavLst>
                                        <p:tav tm="0">
                                          <p:val>
                                            <p:strVal val="#ppt_x-#ppt_w*1.125000"/>
                                          </p:val>
                                        </p:tav>
                                        <p:tav tm="100000">
                                          <p:val>
                                            <p:strVal val="#ppt_x"/>
                                          </p:val>
                                        </p:tav>
                                      </p:tavLst>
                                    </p:anim>
                                    <p:animEffect transition="in" filter="wipe(right)">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P spid="12" grpId="0"/>
      <p:bldP spid="13" grpId="0"/>
      <p:bldP spid="7" grpId="0"/>
      <p:bldP spid="8" grpId="0"/>
    </p:bldLst>
  </p:timing>
</p:sld>
</file>

<file path=ppt/theme/theme1.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2661</Words>
  <Application>Microsoft Office PowerPoint</Application>
  <PresentationFormat>Widescreen</PresentationFormat>
  <Paragraphs>172</Paragraphs>
  <Slides>41</Slides>
  <Notes>30</Notes>
  <HiddenSlides>0</HiddenSlides>
  <MMClips>0</MMClips>
  <ScaleCrop>false</ScaleCrop>
  <HeadingPairs>
    <vt:vector size="6" baseType="variant">
      <vt:variant>
        <vt:lpstr>Fonts Used</vt:lpstr>
      </vt:variant>
      <vt:variant>
        <vt:i4>26</vt:i4>
      </vt:variant>
      <vt:variant>
        <vt:lpstr>Theme</vt:lpstr>
      </vt:variant>
      <vt:variant>
        <vt:i4>5</vt:i4>
      </vt:variant>
      <vt:variant>
        <vt:lpstr>Slide Titles</vt:lpstr>
      </vt:variant>
      <vt:variant>
        <vt:i4>41</vt:i4>
      </vt:variant>
    </vt:vector>
  </HeadingPairs>
  <TitlesOfParts>
    <vt:vector size="72" baseType="lpstr">
      <vt:lpstr>#9Slide05 Phobia</vt:lpstr>
      <vt:lpstr>Arial</vt:lpstr>
      <vt:lpstr>Averta Std CY Bold</vt:lpstr>
      <vt:lpstr>Bebas Neue</vt:lpstr>
      <vt:lpstr>Calibri</vt:lpstr>
      <vt:lpstr>Coiny</vt:lpstr>
      <vt:lpstr>Comfortaa</vt:lpstr>
      <vt:lpstr>iCiel Crocante</vt:lpstr>
      <vt:lpstr>Kanit</vt:lpstr>
      <vt:lpstr>Kanit Light</vt:lpstr>
      <vt:lpstr>Kanit SemiBold</vt:lpstr>
      <vt:lpstr>Lilita One</vt:lpstr>
      <vt:lpstr>LNTH-Hoa Nho LNTH</vt:lpstr>
      <vt:lpstr>Nunito Light</vt:lpstr>
      <vt:lpstr>Pacifico</vt:lpstr>
      <vt:lpstr>Pattaya</vt:lpstr>
      <vt:lpstr>PT Sans</vt:lpstr>
      <vt:lpstr>Quicksand Medium</vt:lpstr>
      <vt:lpstr>SVN-Kitten</vt:lpstr>
      <vt:lpstr>SVN-Poky's</vt:lpstr>
      <vt:lpstr>Times New Roman</vt:lpstr>
      <vt:lpstr>UTM Cookies</vt:lpstr>
      <vt:lpstr>UTM Duepuntozero</vt:lpstr>
      <vt:lpstr>UTM Edwardian</vt:lpstr>
      <vt:lpstr>UVF Salome</vt:lpstr>
      <vt:lpstr>字魂59号-创粗黑</vt:lpstr>
      <vt:lpstr>Pool Party MK Campaign by Slidesgo</vt:lpstr>
      <vt:lpstr>1_Pool Party MK Campaign by Slidesgo</vt:lpstr>
      <vt:lpstr>2_Pool Party MK Campaign by Slidesgo</vt:lpstr>
      <vt:lpstr>Environmental Science Subject for High School - Amazon River by Slidesgo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 T&amp;T</cp:lastModifiedBy>
  <cp:revision>63</cp:revision>
  <dcterms:created xsi:type="dcterms:W3CDTF">2023-04-05T10:09:19Z</dcterms:created>
  <dcterms:modified xsi:type="dcterms:W3CDTF">2023-09-07T02:13:00Z</dcterms:modified>
</cp:coreProperties>
</file>