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58" r:id="rId3"/>
    <p:sldId id="566" r:id="rId4"/>
    <p:sldId id="565" r:id="rId5"/>
    <p:sldId id="568" r:id="rId6"/>
    <p:sldId id="576" r:id="rId7"/>
    <p:sldId id="577" r:id="rId8"/>
    <p:sldId id="578" r:id="rId9"/>
    <p:sldId id="602" r:id="rId10"/>
    <p:sldId id="580" r:id="rId11"/>
    <p:sldId id="589" r:id="rId12"/>
    <p:sldId id="606" r:id="rId13"/>
    <p:sldId id="608" r:id="rId14"/>
    <p:sldId id="609" r:id="rId15"/>
    <p:sldId id="607" r:id="rId16"/>
    <p:sldId id="610" r:id="rId17"/>
    <p:sldId id="611" r:id="rId18"/>
    <p:sldId id="612" r:id="rId19"/>
    <p:sldId id="613" r:id="rId20"/>
    <p:sldId id="62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9054" autoAdjust="0"/>
  </p:normalViewPr>
  <p:slideViewPr>
    <p:cSldViewPr>
      <p:cViewPr varScale="1">
        <p:scale>
          <a:sx n="60" d="100"/>
          <a:sy n="60" d="100"/>
        </p:scale>
        <p:origin x="11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chart" Target="../charts/chart1.xml"/><Relationship Id="rId9" Type="http://schemas.openxmlformats.org/officeDocument/2006/relationships/slide" Target="slide14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6618519" cy="2638955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4" y="2453975"/>
            <a:ext cx="65071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7029213" y="5453253"/>
            <a:ext cx="417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94134" y="2017752"/>
            <a:ext cx="705361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1780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765418" y="2401407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0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228600" y="3724846"/>
            <a:ext cx="102997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701279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1981200" y="5688490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 tính gồm phần cứng và phần mềm</a:t>
            </a:r>
            <a:r>
              <a:rPr lang="vi-VN" sz="2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5E5C98A-BC04-4EA3-87DE-BF516257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96EF8-F8A4-4EBB-A12B-0819747201E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12509</TotalTime>
  <Words>1279</Words>
  <Application>Microsoft Office PowerPoint</Application>
  <PresentationFormat>Widescreen</PresentationFormat>
  <Paragraphs>139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orange juice</vt:lpstr>
      <vt:lpstr>MyriadPro-Regular</vt:lpstr>
      <vt:lpstr>Open Sans Extrabold</vt:lpstr>
      <vt:lpstr>Times New Roman</vt:lpstr>
      <vt:lpstr>SVN-Androgyne</vt:lpstr>
      <vt:lpstr>Calibri Light</vt:lpstr>
      <vt:lpstr>UTM Avo</vt:lpstr>
      <vt:lpstr>UTM HelvetIns</vt:lpstr>
      <vt:lpstr>UTM Bienvenue</vt:lpstr>
      <vt:lpstr>Arial</vt:lpstr>
      <vt:lpstr>SVN-SAF</vt:lpstr>
      <vt:lpstr>Calibri</vt:lpstr>
      <vt:lpstr>Roboto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1284</cp:revision>
  <dcterms:created xsi:type="dcterms:W3CDTF">2021-09-19T04:33:01Z</dcterms:created>
  <dcterms:modified xsi:type="dcterms:W3CDTF">2024-10-05T11:12:25Z</dcterms:modified>
  <cp:category>9Slide.vn</cp:category>
</cp:coreProperties>
</file>