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81" r:id="rId3"/>
    <p:sldMasterId id="2147483843" r:id="rId4"/>
    <p:sldMasterId id="2147483862" r:id="rId5"/>
    <p:sldMasterId id="2147483906" r:id="rId6"/>
  </p:sldMasterIdLst>
  <p:notesMasterIdLst>
    <p:notesMasterId r:id="rId22"/>
  </p:notesMasterIdLst>
  <p:handoutMasterIdLst>
    <p:handoutMasterId r:id="rId23"/>
  </p:handoutMasterIdLst>
  <p:sldIdLst>
    <p:sldId id="373" r:id="rId7"/>
    <p:sldId id="433" r:id="rId8"/>
    <p:sldId id="434" r:id="rId9"/>
    <p:sldId id="435" r:id="rId10"/>
    <p:sldId id="436" r:id="rId11"/>
    <p:sldId id="437" r:id="rId12"/>
    <p:sldId id="438" r:id="rId13"/>
    <p:sldId id="439" r:id="rId14"/>
    <p:sldId id="440" r:id="rId15"/>
    <p:sldId id="441" r:id="rId16"/>
    <p:sldId id="442" r:id="rId17"/>
    <p:sldId id="443" r:id="rId18"/>
    <p:sldId id="444" r:id="rId19"/>
    <p:sldId id="445" r:id="rId20"/>
    <p:sldId id="280" r:id="rId21"/>
  </p:sldIdLst>
  <p:sldSz cx="9144000" cy="5143500" type="screen16x9"/>
  <p:notesSz cx="6858000" cy="9144000"/>
  <p:defaultTextStyle>
    <a:defPPr>
      <a:defRPr lang="zh-CN"/>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69D8FF"/>
    <a:srgbClr val="79DCFF"/>
    <a:srgbClr val="B3EBFF"/>
    <a:srgbClr val="D1F3FF"/>
    <a:srgbClr val="CCFF66"/>
    <a:srgbClr val="FFCC99"/>
    <a:srgbClr val="FFFFFF"/>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3" autoAdjust="0"/>
    <p:restoredTop sz="94364" autoAdjust="0"/>
  </p:normalViewPr>
  <p:slideViewPr>
    <p:cSldViewPr snapToGrid="0" showGuides="1">
      <p:cViewPr varScale="1">
        <p:scale>
          <a:sx n="92" d="100"/>
          <a:sy n="92" d="100"/>
        </p:scale>
        <p:origin x="672" y="78"/>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83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itchFamily="18"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7323DF-9283-4A6C-9BDB-EC5B8DC83306}" type="datetimeFigureOut">
              <a:rPr lang="en-US" smtClean="0">
                <a:latin typeface="Times New Roman" pitchFamily="18" charset="0"/>
              </a:rPr>
              <a:t>5/10/2024</a:t>
            </a:fld>
            <a:endParaRPr lang="en-US" dirty="0">
              <a:latin typeface="Times New Roman" pitchFamily="18"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itchFamily="18"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ACCE5-B3CB-430C-9C54-8E5CA0820A5F}" type="slidenum">
              <a:rPr lang="en-US" smtClean="0">
                <a:latin typeface="Times New Roman" pitchFamily="18" charset="0"/>
              </a:rPr>
              <a:t>‹#›</a:t>
            </a:fld>
            <a:endParaRPr lang="en-US" dirty="0">
              <a:latin typeface="Times New Roman" pitchFamily="18" charset="0"/>
            </a:endParaRPr>
          </a:p>
        </p:txBody>
      </p:sp>
    </p:spTree>
    <p:extLst>
      <p:ext uri="{BB962C8B-B14F-4D97-AF65-F5344CB8AC3E}">
        <p14:creationId xmlns:p14="http://schemas.microsoft.com/office/powerpoint/2010/main" val="384348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fld id="{225DFAFB-71C1-48B7-8214-8E31A2E46542}" type="datetimeFigureOut">
              <a:rPr lang="en-US" smtClean="0"/>
              <a:pPr/>
              <a:t>5/10/2024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fld id="{3E24450B-48A1-4EA9-BC69-F5FA574CC80C}" type="slidenum">
              <a:rPr lang="en-US" smtClean="0"/>
              <a:pPr/>
              <a:t>‹#›</a:t>
            </a:fld>
            <a:endParaRPr lang="en-US" dirty="0"/>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Times New Roman" pitchFamily="18" charset="0"/>
        <a:ea typeface="+mn-ea"/>
        <a:cs typeface="+mn-cs"/>
      </a:defRPr>
    </a:lvl1pPr>
    <a:lvl2pPr marL="457005" algn="l" defTabSz="914012" rtl="0" eaLnBrk="1" latinLnBrk="0" hangingPunct="1">
      <a:defRPr sz="1200" kern="1200">
        <a:solidFill>
          <a:schemeClr val="tx1"/>
        </a:solidFill>
        <a:latin typeface="Times New Roman" pitchFamily="18" charset="0"/>
        <a:ea typeface="+mn-ea"/>
        <a:cs typeface="+mn-cs"/>
      </a:defRPr>
    </a:lvl2pPr>
    <a:lvl3pPr marL="914012" algn="l" defTabSz="914012" rtl="0" eaLnBrk="1" latinLnBrk="0" hangingPunct="1">
      <a:defRPr sz="1200" kern="1200">
        <a:solidFill>
          <a:schemeClr val="tx1"/>
        </a:solidFill>
        <a:latin typeface="Times New Roman" pitchFamily="18" charset="0"/>
        <a:ea typeface="+mn-ea"/>
        <a:cs typeface="+mn-cs"/>
      </a:defRPr>
    </a:lvl3pPr>
    <a:lvl4pPr marL="1371022" algn="l" defTabSz="914012" rtl="0" eaLnBrk="1" latinLnBrk="0" hangingPunct="1">
      <a:defRPr sz="1200" kern="1200">
        <a:solidFill>
          <a:schemeClr val="tx1"/>
        </a:solidFill>
        <a:latin typeface="Times New Roman" pitchFamily="18" charset="0"/>
        <a:ea typeface="+mn-ea"/>
        <a:cs typeface="+mn-cs"/>
      </a:defRPr>
    </a:lvl4pPr>
    <a:lvl5pPr marL="1828030" algn="l" defTabSz="914012" rtl="0" eaLnBrk="1" latinLnBrk="0" hangingPunct="1">
      <a:defRPr sz="1200" kern="1200">
        <a:solidFill>
          <a:schemeClr val="tx1"/>
        </a:solidFill>
        <a:latin typeface="Times New Roman" pitchFamily="18" charset="0"/>
        <a:ea typeface="+mn-ea"/>
        <a:cs typeface="+mn-cs"/>
      </a:defRPr>
    </a:lvl5pPr>
    <a:lvl6pPr marL="2285038" algn="l" defTabSz="914012" rtl="0" eaLnBrk="1" latinLnBrk="0" hangingPunct="1">
      <a:defRPr sz="1200" kern="1200">
        <a:solidFill>
          <a:schemeClr val="tx1"/>
        </a:solidFill>
        <a:latin typeface="+mn-lt"/>
        <a:ea typeface="+mn-ea"/>
        <a:cs typeface="+mn-cs"/>
      </a:defRPr>
    </a:lvl6pPr>
    <a:lvl7pPr marL="2742043" algn="l" defTabSz="914012" rtl="0" eaLnBrk="1" latinLnBrk="0" hangingPunct="1">
      <a:defRPr sz="1200" kern="1200">
        <a:solidFill>
          <a:schemeClr val="tx1"/>
        </a:solidFill>
        <a:latin typeface="+mn-lt"/>
        <a:ea typeface="+mn-ea"/>
        <a:cs typeface="+mn-cs"/>
      </a:defRPr>
    </a:lvl7pPr>
    <a:lvl8pPr marL="3199048" algn="l" defTabSz="914012" rtl="0" eaLnBrk="1" latinLnBrk="0" hangingPunct="1">
      <a:defRPr sz="1200" kern="1200">
        <a:solidFill>
          <a:schemeClr val="tx1"/>
        </a:solidFill>
        <a:latin typeface="+mn-lt"/>
        <a:ea typeface="+mn-ea"/>
        <a:cs typeface="+mn-cs"/>
      </a:defRPr>
    </a:lvl8pPr>
    <a:lvl9pPr marL="3656053"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5</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6</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119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góc</a:t>
            </a:r>
            <a:r>
              <a:rPr lang="en-US" dirty="0"/>
              <a:t> </a:t>
            </a:r>
            <a:r>
              <a:rPr lang="en-US" dirty="0" err="1"/>
              <a:t>màn</a:t>
            </a:r>
            <a:r>
              <a:rPr lang="en-US" dirty="0"/>
              <a:t> </a:t>
            </a:r>
            <a:r>
              <a:rPr lang="en-US" dirty="0" err="1"/>
              <a:t>hình</a:t>
            </a:r>
            <a:r>
              <a:rPr lang="en-US" dirty="0"/>
              <a:t> </a:t>
            </a:r>
            <a:r>
              <a:rPr lang="en-US" dirty="0" err="1"/>
              <a:t>để</a:t>
            </a:r>
            <a:r>
              <a:rPr lang="en-US" dirty="0"/>
              <a:t> quay </a:t>
            </a:r>
            <a:r>
              <a:rPr lang="en-US" dirty="0" err="1"/>
              <a:t>lại</a:t>
            </a:r>
            <a:r>
              <a:rPr lang="en-US" dirty="0"/>
              <a:t> slide,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r>
              <a:rPr lang="en-US" dirty="0"/>
              <a:t> </a:t>
            </a:r>
            <a:r>
              <a:rPr lang="en-US" dirty="0" err="1"/>
              <a:t>tặng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74927-ADC0-4F85-968E-41B53E231993}"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0278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57" indent="0" algn="ctr">
              <a:buNone/>
              <a:defRPr sz="1500"/>
            </a:lvl2pPr>
            <a:lvl3pPr marL="685514" indent="0" algn="ctr">
              <a:buNone/>
              <a:defRPr sz="1400"/>
            </a:lvl3pPr>
            <a:lvl4pPr marL="1028265" indent="0" algn="ctr">
              <a:buNone/>
              <a:defRPr sz="1200"/>
            </a:lvl4pPr>
            <a:lvl5pPr marL="1371022" indent="0" algn="ctr">
              <a:buNone/>
              <a:defRPr sz="1200"/>
            </a:lvl5pPr>
            <a:lvl6pPr marL="1713775" indent="0" algn="ctr">
              <a:buNone/>
              <a:defRPr sz="1200"/>
            </a:lvl6pPr>
            <a:lvl7pPr marL="2056529" indent="0" algn="ctr">
              <a:buNone/>
              <a:defRPr sz="1200"/>
            </a:lvl7pPr>
            <a:lvl8pPr marL="2399286" indent="0" algn="ctr">
              <a:buNone/>
              <a:defRPr sz="1200"/>
            </a:lvl8pPr>
            <a:lvl9pPr marL="2742043"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860754665"/>
      </p:ext>
    </p:extLst>
  </p:cSld>
  <p:clrMapOvr>
    <a:masterClrMapping/>
  </p:clrMapOvr>
  <p:transition spd="med" advClick="0" advTm="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987570419"/>
      </p:ext>
    </p:extLst>
  </p:cSld>
  <p:clrMapOvr>
    <a:masterClrMapping/>
  </p:clrMapOvr>
  <p:transition spd="med" advClick="0" advTm="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57"/>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57"/>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856468879"/>
      </p:ext>
    </p:extLst>
  </p:cSld>
  <p:clrMapOvr>
    <a:masterClrMapping/>
  </p:clrMapOvr>
  <p:transition spd="med" advClick="0" advTm="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25" indent="0" algn="ctr">
              <a:buNone/>
              <a:defRPr>
                <a:solidFill>
                  <a:schemeClr val="tx1">
                    <a:tint val="75000"/>
                  </a:schemeClr>
                </a:solidFill>
              </a:defRPr>
            </a:lvl2pPr>
            <a:lvl3pPr marL="914251" indent="0" algn="ctr">
              <a:buNone/>
              <a:defRPr>
                <a:solidFill>
                  <a:schemeClr val="tx1">
                    <a:tint val="75000"/>
                  </a:schemeClr>
                </a:solidFill>
              </a:defRPr>
            </a:lvl3pPr>
            <a:lvl4pPr marL="1371377" indent="0" algn="ctr">
              <a:buNone/>
              <a:defRPr>
                <a:solidFill>
                  <a:schemeClr val="tx1">
                    <a:tint val="75000"/>
                  </a:schemeClr>
                </a:solidFill>
              </a:defRPr>
            </a:lvl4pPr>
            <a:lvl5pPr marL="1828504" indent="0" algn="ctr">
              <a:buNone/>
              <a:defRPr>
                <a:solidFill>
                  <a:schemeClr val="tx1">
                    <a:tint val="75000"/>
                  </a:schemeClr>
                </a:solidFill>
              </a:defRPr>
            </a:lvl5pPr>
            <a:lvl6pPr marL="2285630" indent="0" algn="ctr">
              <a:buNone/>
              <a:defRPr>
                <a:solidFill>
                  <a:schemeClr val="tx1">
                    <a:tint val="75000"/>
                  </a:schemeClr>
                </a:solidFill>
              </a:defRPr>
            </a:lvl6pPr>
            <a:lvl7pPr marL="2742755" indent="0" algn="ctr">
              <a:buNone/>
              <a:defRPr>
                <a:solidFill>
                  <a:schemeClr val="tx1">
                    <a:tint val="75000"/>
                  </a:schemeClr>
                </a:solidFill>
              </a:defRPr>
            </a:lvl7pPr>
            <a:lvl8pPr marL="3199880" indent="0" algn="ctr">
              <a:buNone/>
              <a:defRPr>
                <a:solidFill>
                  <a:schemeClr val="tx1">
                    <a:tint val="75000"/>
                  </a:schemeClr>
                </a:solidFill>
              </a:defRPr>
            </a:lvl8pPr>
            <a:lvl9pPr marL="365700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25" indent="0">
              <a:buNone/>
              <a:defRPr sz="1800">
                <a:solidFill>
                  <a:schemeClr val="tx1">
                    <a:tint val="75000"/>
                  </a:schemeClr>
                </a:solidFill>
              </a:defRPr>
            </a:lvl2pPr>
            <a:lvl3pPr marL="914251" indent="0">
              <a:buNone/>
              <a:defRPr sz="1600">
                <a:solidFill>
                  <a:schemeClr val="tx1">
                    <a:tint val="75000"/>
                  </a:schemeClr>
                </a:solidFill>
              </a:defRPr>
            </a:lvl3pPr>
            <a:lvl4pPr marL="1371377" indent="0">
              <a:buNone/>
              <a:defRPr sz="1400">
                <a:solidFill>
                  <a:schemeClr val="tx1">
                    <a:tint val="75000"/>
                  </a:schemeClr>
                </a:solidFill>
              </a:defRPr>
            </a:lvl4pPr>
            <a:lvl5pPr marL="1828504" indent="0">
              <a:buNone/>
              <a:defRPr sz="1400">
                <a:solidFill>
                  <a:schemeClr val="tx1">
                    <a:tint val="75000"/>
                  </a:schemeClr>
                </a:solidFill>
              </a:defRPr>
            </a:lvl5pPr>
            <a:lvl6pPr marL="2285630" indent="0">
              <a:buNone/>
              <a:defRPr sz="1400">
                <a:solidFill>
                  <a:schemeClr val="tx1">
                    <a:tint val="75000"/>
                  </a:schemeClr>
                </a:solidFill>
              </a:defRPr>
            </a:lvl6pPr>
            <a:lvl7pPr marL="2742755" indent="0">
              <a:buNone/>
              <a:defRPr sz="1400">
                <a:solidFill>
                  <a:schemeClr val="tx1">
                    <a:tint val="75000"/>
                  </a:schemeClr>
                </a:solidFill>
              </a:defRPr>
            </a:lvl7pPr>
            <a:lvl8pPr marL="3199880" indent="0">
              <a:buNone/>
              <a:defRPr sz="1400">
                <a:solidFill>
                  <a:schemeClr val="tx1">
                    <a:tint val="75000"/>
                  </a:schemeClr>
                </a:solidFill>
              </a:defRPr>
            </a:lvl8pPr>
            <a:lvl9pPr marL="365700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25" indent="0">
              <a:buNone/>
              <a:defRPr sz="2000" b="1"/>
            </a:lvl2pPr>
            <a:lvl3pPr marL="914251" indent="0">
              <a:buNone/>
              <a:defRPr sz="1800" b="1"/>
            </a:lvl3pPr>
            <a:lvl4pPr marL="1371377" indent="0">
              <a:buNone/>
              <a:defRPr sz="1600" b="1"/>
            </a:lvl4pPr>
            <a:lvl5pPr marL="1828504" indent="0">
              <a:buNone/>
              <a:defRPr sz="1600" b="1"/>
            </a:lvl5pPr>
            <a:lvl6pPr marL="2285630" indent="0">
              <a:buNone/>
              <a:defRPr sz="1600" b="1"/>
            </a:lvl6pPr>
            <a:lvl7pPr marL="2742755" indent="0">
              <a:buNone/>
              <a:defRPr sz="1600" b="1"/>
            </a:lvl7pPr>
            <a:lvl8pPr marL="3199880" indent="0">
              <a:buNone/>
              <a:defRPr sz="1600" b="1"/>
            </a:lvl8pPr>
            <a:lvl9pPr marL="365700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6"/>
            <a:ext cx="3008313" cy="351829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57582493"/>
      </p:ext>
    </p:extLst>
  </p:cSld>
  <p:clrMapOvr>
    <a:masterClrMapping/>
  </p:clrMapOvr>
  <p:transition spd="med" advClick="0" advTm="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25" indent="0">
              <a:buNone/>
              <a:defRPr sz="2800"/>
            </a:lvl2pPr>
            <a:lvl3pPr marL="914251" indent="0">
              <a:buNone/>
              <a:defRPr sz="2400"/>
            </a:lvl3pPr>
            <a:lvl4pPr marL="1371377" indent="0">
              <a:buNone/>
              <a:defRPr sz="2000"/>
            </a:lvl4pPr>
            <a:lvl5pPr marL="1828504" indent="0">
              <a:buNone/>
              <a:defRPr sz="2000"/>
            </a:lvl5pPr>
            <a:lvl6pPr marL="2285630" indent="0">
              <a:buNone/>
              <a:defRPr sz="2000"/>
            </a:lvl6pPr>
            <a:lvl7pPr marL="2742755" indent="0">
              <a:buNone/>
              <a:defRPr sz="2000"/>
            </a:lvl7pPr>
            <a:lvl8pPr marL="3199880" indent="0">
              <a:buNone/>
              <a:defRPr sz="2000"/>
            </a:lvl8pPr>
            <a:lvl9pPr marL="3657005"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25" indent="0">
              <a:buNone/>
              <a:defRPr sz="1200"/>
            </a:lvl2pPr>
            <a:lvl3pPr marL="914251" indent="0">
              <a:buNone/>
              <a:defRPr sz="1000"/>
            </a:lvl3pPr>
            <a:lvl4pPr marL="1371377" indent="0">
              <a:buNone/>
              <a:defRPr sz="900"/>
            </a:lvl4pPr>
            <a:lvl5pPr marL="1828504" indent="0">
              <a:buNone/>
              <a:defRPr sz="900"/>
            </a:lvl5pPr>
            <a:lvl6pPr marL="2285630" indent="0">
              <a:buNone/>
              <a:defRPr sz="900"/>
            </a:lvl6pPr>
            <a:lvl7pPr marL="2742755" indent="0">
              <a:buNone/>
              <a:defRPr sz="900"/>
            </a:lvl7pPr>
            <a:lvl8pPr marL="3199880" indent="0">
              <a:buNone/>
              <a:defRPr sz="900"/>
            </a:lvl8pPr>
            <a:lvl9pPr marL="365700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5218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003015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469992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917544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2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4145249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2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29300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757" indent="0">
              <a:buNone/>
              <a:defRPr sz="1500">
                <a:solidFill>
                  <a:schemeClr val="tx1">
                    <a:tint val="75000"/>
                  </a:schemeClr>
                </a:solidFill>
              </a:defRPr>
            </a:lvl2pPr>
            <a:lvl3pPr marL="685514" indent="0">
              <a:buNone/>
              <a:defRPr sz="1400">
                <a:solidFill>
                  <a:schemeClr val="tx1">
                    <a:tint val="75000"/>
                  </a:schemeClr>
                </a:solidFill>
              </a:defRPr>
            </a:lvl3pPr>
            <a:lvl4pPr marL="1028265" indent="0">
              <a:buNone/>
              <a:defRPr sz="1200">
                <a:solidFill>
                  <a:schemeClr val="tx1">
                    <a:tint val="75000"/>
                  </a:schemeClr>
                </a:solidFill>
              </a:defRPr>
            </a:lvl4pPr>
            <a:lvl5pPr marL="1371022" indent="0">
              <a:buNone/>
              <a:defRPr sz="1200">
                <a:solidFill>
                  <a:schemeClr val="tx1">
                    <a:tint val="75000"/>
                  </a:schemeClr>
                </a:solidFill>
              </a:defRPr>
            </a:lvl5pPr>
            <a:lvl6pPr marL="1713775" indent="0">
              <a:buNone/>
              <a:defRPr sz="1200">
                <a:solidFill>
                  <a:schemeClr val="tx1">
                    <a:tint val="75000"/>
                  </a:schemeClr>
                </a:solidFill>
              </a:defRPr>
            </a:lvl6pPr>
            <a:lvl7pPr marL="2056529" indent="0">
              <a:buNone/>
              <a:defRPr sz="1200">
                <a:solidFill>
                  <a:schemeClr val="tx1">
                    <a:tint val="75000"/>
                  </a:schemeClr>
                </a:solidFill>
              </a:defRPr>
            </a:lvl7pPr>
            <a:lvl8pPr marL="2399286" indent="0">
              <a:buNone/>
              <a:defRPr sz="1200">
                <a:solidFill>
                  <a:schemeClr val="tx1">
                    <a:tint val="75000"/>
                  </a:schemeClr>
                </a:solidFill>
              </a:defRPr>
            </a:lvl8pPr>
            <a:lvl9pPr marL="2742043"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1487170526"/>
      </p:ext>
    </p:extLst>
  </p:cSld>
  <p:clrMapOvr>
    <a:masterClrMapping/>
  </p:clrMapOvr>
  <p:transition spd="med" advClick="0" advTm="0">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2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620867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1404298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2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1792459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262098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fld id="{1D8BD707-D9CF-40AE-B4C6-C98DA3205C09}" type="datetimeFigureOut">
              <a:rPr lang="en-US" smtClean="0">
                <a:solidFill>
                  <a:prstClr val="black">
                    <a:tint val="75000"/>
                  </a:prstClr>
                </a:solidFill>
              </a:rPr>
              <a:pPr defTabSz="457223"/>
              <a:t>5/10/2024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2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23"/>
            <a:fld id="{B6F15528-21DE-4FAA-801E-634DDDAF4B2B}" type="slidenum">
              <a:rPr lang="en-US" smtClean="0">
                <a:solidFill>
                  <a:prstClr val="black">
                    <a:tint val="75000"/>
                  </a:prstClr>
                </a:solidFill>
              </a:rPr>
              <a:pPr defTabSz="457223"/>
              <a:t>‹#›</a:t>
            </a:fld>
            <a:endParaRPr lang="en-US">
              <a:solidFill>
                <a:prstClr val="black">
                  <a:tint val="75000"/>
                </a:prstClr>
              </a:solidFill>
            </a:endParaRPr>
          </a:p>
        </p:txBody>
      </p:sp>
    </p:spTree>
    <p:extLst>
      <p:ext uri="{BB962C8B-B14F-4D97-AF65-F5344CB8AC3E}">
        <p14:creationId xmlns:p14="http://schemas.microsoft.com/office/powerpoint/2010/main" val="32850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7807973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449170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6990700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031382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970009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952462351"/>
      </p:ext>
    </p:extLst>
  </p:cSld>
  <p:clrMapOvr>
    <a:masterClrMapping/>
  </p:clrMapOvr>
  <p:transition spd="med" advClick="0" advTm="0">
    <p:push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648411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436085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2538212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388039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588734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67377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176517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867495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9118428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093061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3" y="1260872"/>
            <a:ext cx="3868340"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3" y="187881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757" indent="0">
              <a:buNone/>
              <a:defRPr sz="1500" b="1"/>
            </a:lvl2pPr>
            <a:lvl3pPr marL="685514" indent="0">
              <a:buNone/>
              <a:defRPr sz="1400" b="1"/>
            </a:lvl3pPr>
            <a:lvl4pPr marL="1028265" indent="0">
              <a:buNone/>
              <a:defRPr sz="1200" b="1"/>
            </a:lvl4pPr>
            <a:lvl5pPr marL="1371022" indent="0">
              <a:buNone/>
              <a:defRPr sz="1200" b="1"/>
            </a:lvl5pPr>
            <a:lvl6pPr marL="1713775" indent="0">
              <a:buNone/>
              <a:defRPr sz="1200" b="1"/>
            </a:lvl6pPr>
            <a:lvl7pPr marL="2056529" indent="0">
              <a:buNone/>
              <a:defRPr sz="1200" b="1"/>
            </a:lvl7pPr>
            <a:lvl8pPr marL="2399286" indent="0">
              <a:buNone/>
              <a:defRPr sz="1200" b="1"/>
            </a:lvl8pPr>
            <a:lvl9pPr marL="2742043"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1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867431860"/>
      </p:ext>
    </p:extLst>
  </p:cSld>
  <p:clrMapOvr>
    <a:masterClrMapping/>
  </p:clrMapOvr>
  <p:transition spd="med" advClick="0" advTm="0">
    <p:push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565318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35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8368214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1223627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7806084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39647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800"/>
            <a:fld id="{EB712588-04B1-427B-82EE-E8DB90309F08}"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FF9F0C5-380F-41C2-899A-BAC0F0927E16}"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6489352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2645277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3202984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2363186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4058431904"/>
      </p:ext>
    </p:extLst>
  </p:cSld>
  <p:clrMapOvr>
    <a:masterClrMapping/>
  </p:clrMapOvr>
  <p:transition spd="med" advClick="0" advTm="0">
    <p:push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42A54C80-263E-416B-A8E0-580EDEADCBDC}"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19954A3-9DFD-4C44-94BA-B95130A3BA1C}"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940575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0969233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532428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35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1738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24154657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8910773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19794234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55C6B4A9-1611-4792-9094-5F34BCA07E0B}"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89333C77-0158-454C-844F-B7AB9BD7DAD4}"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5589651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38335884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37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501517798"/>
      </p:ext>
    </p:extLst>
  </p:cSld>
  <p:clrMapOvr>
    <a:masterClrMapping/>
  </p:clrMapOvr>
  <p:transition spd="med" advClick="0" advTm="0">
    <p:push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Tree>
    <p:extLst>
      <p:ext uri="{BB962C8B-B14F-4D97-AF65-F5344CB8AC3E}">
        <p14:creationId xmlns:p14="http://schemas.microsoft.com/office/powerpoint/2010/main" val="4045263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43871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2983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993235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2337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30582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244484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32109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363097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3301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3983490346"/>
      </p:ext>
    </p:extLst>
  </p:cSld>
  <p:clrMapOvr>
    <a:masterClrMapping/>
  </p:clrMapOvr>
  <p:transition spd="med" advClick="0" advTm="0">
    <p:push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9062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pPr defTabSz="685800"/>
            <a:fld id="{99976455-BB80-4B3C-918F-82CA600BB23A}" type="datetimeFigureOut">
              <a:rPr lang="en-US" smtClean="0">
                <a:solidFill>
                  <a:prstClr val="black">
                    <a:tint val="75000"/>
                  </a:prstClr>
                </a:solidFill>
              </a:rPr>
              <a:pPr defTabSz="685800"/>
              <a:t>5/10/2024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pPr defTabSz="685800"/>
            <a:fld id="{D76CDBA2-F06D-4326-98FF-FF18A8A25FC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958663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2"/>
            <a:ext cx="683954" cy="273844"/>
          </a:xfrm>
          <a:prstGeom prst="rect">
            <a:avLst/>
          </a:prstGeom>
        </p:spPr>
        <p:txBody>
          <a:body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2"/>
            <a:ext cx="4723209" cy="273844"/>
          </a:xfrm>
          <a:prstGeom prst="rect">
            <a:avLst/>
          </a:prstGeom>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396018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659">
              <a:spcBef>
                <a:spcPts val="1601"/>
              </a:spcBef>
              <a:spcAft>
                <a:spcPts val="0"/>
              </a:spcAft>
              <a:buSzPts val="1400"/>
              <a:buChar char="○"/>
              <a:defRPr/>
            </a:lvl2pPr>
            <a:lvl3pPr marL="1371600" lvl="2" indent="-317659">
              <a:spcBef>
                <a:spcPts val="1601"/>
              </a:spcBef>
              <a:spcAft>
                <a:spcPts val="0"/>
              </a:spcAft>
              <a:buSzPts val="1400"/>
              <a:buChar char="■"/>
              <a:defRPr/>
            </a:lvl3pPr>
            <a:lvl4pPr marL="1828800" lvl="3" indent="-317659">
              <a:spcBef>
                <a:spcPts val="1601"/>
              </a:spcBef>
              <a:spcAft>
                <a:spcPts val="0"/>
              </a:spcAft>
              <a:buSzPts val="1400"/>
              <a:buChar char="●"/>
              <a:defRPr/>
            </a:lvl4pPr>
            <a:lvl5pPr marL="2286000" lvl="4" indent="-317659">
              <a:spcBef>
                <a:spcPts val="1601"/>
              </a:spcBef>
              <a:spcAft>
                <a:spcPts val="0"/>
              </a:spcAft>
              <a:buSzPts val="1400"/>
              <a:buChar char="○"/>
              <a:defRPr/>
            </a:lvl5pPr>
            <a:lvl6pPr marL="2743200" lvl="5" indent="-317659">
              <a:spcBef>
                <a:spcPts val="1601"/>
              </a:spcBef>
              <a:spcAft>
                <a:spcPts val="0"/>
              </a:spcAft>
              <a:buSzPts val="1400"/>
              <a:buChar char="■"/>
              <a:defRPr/>
            </a:lvl6pPr>
            <a:lvl7pPr marL="3200400" lvl="6" indent="-317659">
              <a:spcBef>
                <a:spcPts val="1601"/>
              </a:spcBef>
              <a:spcAft>
                <a:spcPts val="0"/>
              </a:spcAft>
              <a:buSzPts val="1400"/>
              <a:buChar char="●"/>
              <a:defRPr/>
            </a:lvl7pPr>
            <a:lvl8pPr marL="3657600" lvl="7" indent="-317659">
              <a:spcBef>
                <a:spcPts val="1601"/>
              </a:spcBef>
              <a:spcAft>
                <a:spcPts val="0"/>
              </a:spcAft>
              <a:buSzPts val="1400"/>
              <a:buChar char="○"/>
              <a:defRPr/>
            </a:lvl8pPr>
            <a:lvl9pPr marL="4114800" lvl="8" indent="-317659">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defRPr/>
            </a:pPr>
            <a:fld id="{00000000-1234-1234-1234-123412341234}" type="slidenum">
              <a:rPr lang="en-GB" smtClean="0">
                <a:solidFill>
                  <a:srgbClr val="595959"/>
                </a:solidFill>
              </a:rPr>
              <a:pPr defTabSz="685800">
                <a:defRPr/>
              </a:pPr>
              <a:t>‹#›</a:t>
            </a:fld>
            <a:endParaRPr lang="en-GB">
              <a:solidFill>
                <a:srgbClr val="595959"/>
              </a:solidFill>
            </a:endParaRPr>
          </a:p>
        </p:txBody>
      </p:sp>
    </p:spTree>
    <p:extLst>
      <p:ext uri="{BB962C8B-B14F-4D97-AF65-F5344CB8AC3E}">
        <p14:creationId xmlns:p14="http://schemas.microsoft.com/office/powerpoint/2010/main" val="752799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757" indent="0">
              <a:buNone/>
              <a:defRPr sz="2100"/>
            </a:lvl2pPr>
            <a:lvl3pPr marL="685514" indent="0">
              <a:buNone/>
              <a:defRPr sz="1800"/>
            </a:lvl3pPr>
            <a:lvl4pPr marL="1028265" indent="0">
              <a:buNone/>
              <a:defRPr sz="1500"/>
            </a:lvl4pPr>
            <a:lvl5pPr marL="1371022" indent="0">
              <a:buNone/>
              <a:defRPr sz="1500"/>
            </a:lvl5pPr>
            <a:lvl6pPr marL="1713775" indent="0">
              <a:buNone/>
              <a:defRPr sz="1500"/>
            </a:lvl6pPr>
            <a:lvl7pPr marL="2056529" indent="0">
              <a:buNone/>
              <a:defRPr sz="1500"/>
            </a:lvl7pPr>
            <a:lvl8pPr marL="2399286" indent="0">
              <a:buNone/>
              <a:defRPr sz="1500"/>
            </a:lvl8pPr>
            <a:lvl9pPr marL="2742043"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3"/>
            <a:ext cx="2949178" cy="2858691"/>
          </a:xfrm>
        </p:spPr>
        <p:txBody>
          <a:bodyPr/>
          <a:lstStyle>
            <a:lvl1pPr marL="0" indent="0">
              <a:buNone/>
              <a:defRPr sz="1200"/>
            </a:lvl1pPr>
            <a:lvl2pPr marL="342757" indent="0">
              <a:buNone/>
              <a:defRPr sz="1000"/>
            </a:lvl2pPr>
            <a:lvl3pPr marL="685514" indent="0">
              <a:buNone/>
              <a:defRPr sz="900"/>
            </a:lvl3pPr>
            <a:lvl4pPr marL="1028265" indent="0">
              <a:buNone/>
              <a:defRPr sz="800"/>
            </a:lvl4pPr>
            <a:lvl5pPr marL="1371022" indent="0">
              <a:buNone/>
              <a:defRPr sz="800"/>
            </a:lvl5pPr>
            <a:lvl6pPr marL="1713775" indent="0">
              <a:buNone/>
              <a:defRPr sz="800"/>
            </a:lvl6pPr>
            <a:lvl7pPr marL="2056529" indent="0">
              <a:buNone/>
              <a:defRPr sz="800"/>
            </a:lvl7pPr>
            <a:lvl8pPr marL="2399286" indent="0">
              <a:buNone/>
              <a:defRPr sz="800"/>
            </a:lvl8pPr>
            <a:lvl9pPr marL="2742043"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pPr/>
              <a:t>2024/10/5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pPr/>
              <a:t>‹#›</a:t>
            </a:fld>
            <a:endParaRPr lang="zh-CN" altLang="en-US"/>
          </a:p>
        </p:txBody>
      </p:sp>
    </p:spTree>
    <p:extLst>
      <p:ext uri="{BB962C8B-B14F-4D97-AF65-F5344CB8AC3E}">
        <p14:creationId xmlns:p14="http://schemas.microsoft.com/office/powerpoint/2010/main" val="2371072730"/>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8.png"/><Relationship Id="rId3" Type="http://schemas.openxmlformats.org/officeDocument/2006/relationships/slideLayout" Target="../slideLayouts/slideLayout37.xml"/><Relationship Id="rId21" Type="http://schemas.openxmlformats.org/officeDocument/2006/relationships/image" Target="../media/image3.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image" Target="../media/image7.jpeg"/><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2.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6.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5.png"/><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image" Target="../media/image8.png"/><Relationship Id="rId3" Type="http://schemas.openxmlformats.org/officeDocument/2006/relationships/slideLayout" Target="../slideLayouts/slideLayout55.xml"/><Relationship Id="rId21" Type="http://schemas.openxmlformats.org/officeDocument/2006/relationships/image" Target="../media/image3.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image" Target="../media/image7.jpeg"/><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2.jp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image" Target="../media/image6.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image" Target="../media/image5.png"/><Relationship Id="rId10" Type="http://schemas.openxmlformats.org/officeDocument/2006/relationships/slideLayout" Target="../slideLayouts/slideLayout62.xml"/><Relationship Id="rId19" Type="http://schemas.openxmlformats.org/officeDocument/2006/relationships/theme" Target="../theme/theme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01" tIns="45702" rIns="91401" bIns="45702"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0"/>
            <a:ext cx="7886700" cy="3263504"/>
          </a:xfrm>
          <a:prstGeom prst="rect">
            <a:avLst/>
          </a:prstGeom>
        </p:spPr>
        <p:txBody>
          <a:bodyPr vert="horz" lIns="91401" tIns="45702" rIns="91401" bIns="45702"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01" tIns="45702" rIns="91401" bIns="45702"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pPr/>
              <a:t>2024/10/5</a:t>
            </a:fld>
            <a:endParaRPr lang="zh-CN" alt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01" tIns="45702" rIns="91401" bIns="45702" rtlCol="0" anchor="ctr"/>
          <a:lstStyle>
            <a:lvl1pPr algn="ctr">
              <a:defRPr sz="900">
                <a:solidFill>
                  <a:schemeClr val="tx1">
                    <a:tint val="75000"/>
                  </a:schemeClr>
                </a:solidFill>
                <a:latin typeface="Times New Roman" pitchFamily="18" charset="0"/>
              </a:defRPr>
            </a:lvl1pPr>
          </a:lstStyle>
          <a:p>
            <a:endParaRPr lang="zh-CN" alt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01" tIns="45702" rIns="91401" bIns="45702"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pPr/>
              <a:t>‹#›</a:t>
            </a:fld>
            <a:endParaRPr lang="zh-CN" altLang="en-US" dirty="0"/>
          </a:p>
        </p:txBody>
      </p:sp>
    </p:spTree>
    <p:extLst>
      <p:ext uri="{BB962C8B-B14F-4D97-AF65-F5344CB8AC3E}">
        <p14:creationId xmlns:p14="http://schemas.microsoft.com/office/powerpoint/2010/main" val="3198875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0">
    <p:push dir="r"/>
  </p:transition>
  <p:txStyles>
    <p:titleStyle>
      <a:lvl1pPr algn="l" defTabSz="6855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2" indent="-171372" algn="l" defTabSz="685514"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30" indent="-171372" algn="l" defTabSz="685514"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86" indent="-171372" algn="l" defTabSz="685514"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43"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400"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56"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09"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64"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17" indent="-171372" algn="l" defTabSz="68551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14" rtl="0" eaLnBrk="1" latinLnBrk="0" hangingPunct="1">
        <a:defRPr sz="1400" kern="1200">
          <a:solidFill>
            <a:schemeClr val="tx1"/>
          </a:solidFill>
          <a:latin typeface="+mn-lt"/>
          <a:ea typeface="+mn-ea"/>
          <a:cs typeface="+mn-cs"/>
        </a:defRPr>
      </a:lvl1pPr>
      <a:lvl2pPr marL="342757" algn="l" defTabSz="685514" rtl="0" eaLnBrk="1" latinLnBrk="0" hangingPunct="1">
        <a:defRPr sz="1400" kern="1200">
          <a:solidFill>
            <a:schemeClr val="tx1"/>
          </a:solidFill>
          <a:latin typeface="+mn-lt"/>
          <a:ea typeface="+mn-ea"/>
          <a:cs typeface="+mn-cs"/>
        </a:defRPr>
      </a:lvl2pPr>
      <a:lvl3pPr marL="685514" algn="l" defTabSz="685514" rtl="0" eaLnBrk="1" latinLnBrk="0" hangingPunct="1">
        <a:defRPr sz="1400" kern="1200">
          <a:solidFill>
            <a:schemeClr val="tx1"/>
          </a:solidFill>
          <a:latin typeface="+mn-lt"/>
          <a:ea typeface="+mn-ea"/>
          <a:cs typeface="+mn-cs"/>
        </a:defRPr>
      </a:lvl3pPr>
      <a:lvl4pPr marL="1028265" algn="l" defTabSz="685514" rtl="0" eaLnBrk="1" latinLnBrk="0" hangingPunct="1">
        <a:defRPr sz="1400" kern="1200">
          <a:solidFill>
            <a:schemeClr val="tx1"/>
          </a:solidFill>
          <a:latin typeface="+mn-lt"/>
          <a:ea typeface="+mn-ea"/>
          <a:cs typeface="+mn-cs"/>
        </a:defRPr>
      </a:lvl4pPr>
      <a:lvl5pPr marL="1371022" algn="l" defTabSz="685514" rtl="0" eaLnBrk="1" latinLnBrk="0" hangingPunct="1">
        <a:defRPr sz="1400" kern="1200">
          <a:solidFill>
            <a:schemeClr val="tx1"/>
          </a:solidFill>
          <a:latin typeface="+mn-lt"/>
          <a:ea typeface="+mn-ea"/>
          <a:cs typeface="+mn-cs"/>
        </a:defRPr>
      </a:lvl5pPr>
      <a:lvl6pPr marL="1713775" algn="l" defTabSz="685514" rtl="0" eaLnBrk="1" latinLnBrk="0" hangingPunct="1">
        <a:defRPr sz="1400" kern="1200">
          <a:solidFill>
            <a:schemeClr val="tx1"/>
          </a:solidFill>
          <a:latin typeface="+mn-lt"/>
          <a:ea typeface="+mn-ea"/>
          <a:cs typeface="+mn-cs"/>
        </a:defRPr>
      </a:lvl6pPr>
      <a:lvl7pPr marL="2056529" algn="l" defTabSz="685514" rtl="0" eaLnBrk="1" latinLnBrk="0" hangingPunct="1">
        <a:defRPr sz="1400" kern="1200">
          <a:solidFill>
            <a:schemeClr val="tx1"/>
          </a:solidFill>
          <a:latin typeface="+mn-lt"/>
          <a:ea typeface="+mn-ea"/>
          <a:cs typeface="+mn-cs"/>
        </a:defRPr>
      </a:lvl7pPr>
      <a:lvl8pPr marL="2399286" algn="l" defTabSz="685514" rtl="0" eaLnBrk="1" latinLnBrk="0" hangingPunct="1">
        <a:defRPr sz="1400" kern="1200">
          <a:solidFill>
            <a:schemeClr val="tx1"/>
          </a:solidFill>
          <a:latin typeface="+mn-lt"/>
          <a:ea typeface="+mn-ea"/>
          <a:cs typeface="+mn-cs"/>
        </a:defRPr>
      </a:lvl8pPr>
      <a:lvl9pPr marL="2742043" algn="l" defTabSz="685514"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5" tIns="45714" rIns="91425"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5" tIns="45714" rIns="91425"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5" tIns="45714" rIns="91425" bIns="45714" rtlCol="0" anchor="ctr"/>
          <a:lstStyle>
            <a:lvl1pPr algn="l">
              <a:defRPr sz="1200">
                <a:solidFill>
                  <a:schemeClr val="tx1">
                    <a:tint val="75000"/>
                  </a:schemeClr>
                </a:solidFill>
                <a:latin typeface="Times New Roman" pitchFamily="18" charset="0"/>
              </a:defRPr>
            </a:lvl1pPr>
          </a:lstStyle>
          <a:p>
            <a:pPr defTabSz="914251"/>
            <a:fld id="{C9A2873C-46E8-4DCC-B6E2-B0A96979C2F2}" type="datetimeFigureOut">
              <a:rPr lang="en-US" smtClean="0">
                <a:solidFill>
                  <a:prstClr val="black">
                    <a:tint val="75000"/>
                  </a:prstClr>
                </a:solidFill>
              </a:rPr>
              <a:pPr defTabSz="914251"/>
              <a:t>5/10/2024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3"/>
            <a:ext cx="2895600" cy="273844"/>
          </a:xfrm>
          <a:prstGeom prst="rect">
            <a:avLst/>
          </a:prstGeom>
        </p:spPr>
        <p:txBody>
          <a:bodyPr vert="horz" lIns="91425" tIns="45714" rIns="91425" bIns="45714" rtlCol="0" anchor="ctr"/>
          <a:lstStyle>
            <a:lvl1pPr algn="ctr">
              <a:defRPr sz="1200">
                <a:solidFill>
                  <a:schemeClr val="tx1">
                    <a:tint val="75000"/>
                  </a:schemeClr>
                </a:solidFill>
                <a:latin typeface="Times New Roman" pitchFamily="18" charset="0"/>
              </a:defRPr>
            </a:lvl1pPr>
          </a:lstStyle>
          <a:p>
            <a:pPr defTabSz="914251"/>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5" tIns="45714" rIns="91425" bIns="45714" rtlCol="0" anchor="ctr"/>
          <a:lstStyle>
            <a:lvl1pPr algn="r">
              <a:defRPr sz="1200">
                <a:solidFill>
                  <a:schemeClr val="tx1">
                    <a:tint val="75000"/>
                  </a:schemeClr>
                </a:solidFill>
                <a:latin typeface="Times New Roman" pitchFamily="18" charset="0"/>
              </a:defRPr>
            </a:lvl1pPr>
          </a:lstStyle>
          <a:p>
            <a:pPr defTabSz="914251"/>
            <a:fld id="{381A4052-B1E3-436C-8532-BC4D80CD3DF6}" type="slidenum">
              <a:rPr lang="en-US" smtClean="0">
                <a:solidFill>
                  <a:prstClr val="black">
                    <a:tint val="75000"/>
                  </a:prstClr>
                </a:solidFill>
              </a:rPr>
              <a:pPr defTabSz="914251"/>
              <a:t>‹#›</a:t>
            </a:fld>
            <a:endParaRPr lang="en-US" dirty="0">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Lst>
  <p:txStyles>
    <p:titleStyle>
      <a:lvl1pPr algn="ctr" defTabSz="914251" rtl="0" eaLnBrk="1" latinLnBrk="0" hangingPunct="1">
        <a:spcBef>
          <a:spcPct val="0"/>
        </a:spcBef>
        <a:buNone/>
        <a:defRPr sz="4400" kern="1200">
          <a:solidFill>
            <a:schemeClr val="tx1"/>
          </a:solidFill>
          <a:latin typeface="Times New Roman" pitchFamily="18" charset="0"/>
          <a:ea typeface="+mj-ea"/>
          <a:cs typeface="+mj-cs"/>
        </a:defRPr>
      </a:lvl1pPr>
    </p:titleStyle>
    <p:bodyStyle>
      <a:lvl1pPr marL="342845" indent="-342845" algn="l" defTabSz="914251" rtl="0" eaLnBrk="1" latinLnBrk="0" hangingPunct="1">
        <a:spcBef>
          <a:spcPct val="20000"/>
        </a:spcBef>
        <a:buFont typeface="Arial" panose="020B0604020202020204" pitchFamily="34" charset="0"/>
        <a:buChar char="•"/>
        <a:defRPr sz="3200" kern="1200">
          <a:solidFill>
            <a:schemeClr val="tx1"/>
          </a:solidFill>
          <a:latin typeface="Times New Roman" pitchFamily="18" charset="0"/>
          <a:ea typeface="+mn-ea"/>
          <a:cs typeface="+mn-cs"/>
        </a:defRPr>
      </a:lvl1pPr>
      <a:lvl2pPr marL="742830" indent="-285704" algn="l" defTabSz="914251"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mn-ea"/>
          <a:cs typeface="+mn-cs"/>
        </a:defRPr>
      </a:lvl2pPr>
      <a:lvl3pPr marL="1142815" indent="-228565" algn="l" defTabSz="914251" rtl="0" eaLnBrk="1" latinLnBrk="0" hangingPunct="1">
        <a:spcBef>
          <a:spcPct val="20000"/>
        </a:spcBef>
        <a:buFont typeface="Arial" panose="020B0604020202020204" pitchFamily="34" charset="0"/>
        <a:buChar char="•"/>
        <a:defRPr sz="2400" kern="1200">
          <a:solidFill>
            <a:schemeClr val="tx1"/>
          </a:solidFill>
          <a:latin typeface="Times New Roman" pitchFamily="18" charset="0"/>
          <a:ea typeface="+mn-ea"/>
          <a:cs typeface="+mn-cs"/>
        </a:defRPr>
      </a:lvl3pPr>
      <a:lvl4pPr marL="1599940"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4pPr>
      <a:lvl5pPr marL="2057065" indent="-228565" algn="l" defTabSz="914251"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5pPr>
      <a:lvl6pPr marL="2514191"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17"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45"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9" indent="-228565" algn="l" defTabSz="91425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51" rtl="0" eaLnBrk="1" latinLnBrk="0" hangingPunct="1">
        <a:defRPr sz="1800" kern="1200">
          <a:solidFill>
            <a:schemeClr val="tx1"/>
          </a:solidFill>
          <a:latin typeface="+mn-lt"/>
          <a:ea typeface="+mn-ea"/>
          <a:cs typeface="+mn-cs"/>
        </a:defRPr>
      </a:lvl1pPr>
      <a:lvl2pPr marL="457125" algn="l" defTabSz="914251" rtl="0" eaLnBrk="1" latinLnBrk="0" hangingPunct="1">
        <a:defRPr sz="1800" kern="1200">
          <a:solidFill>
            <a:schemeClr val="tx1"/>
          </a:solidFill>
          <a:latin typeface="+mn-lt"/>
          <a:ea typeface="+mn-ea"/>
          <a:cs typeface="+mn-cs"/>
        </a:defRPr>
      </a:lvl2pPr>
      <a:lvl3pPr marL="914251" algn="l" defTabSz="914251" rtl="0" eaLnBrk="1" latinLnBrk="0" hangingPunct="1">
        <a:defRPr sz="1800" kern="1200">
          <a:solidFill>
            <a:schemeClr val="tx1"/>
          </a:solidFill>
          <a:latin typeface="+mn-lt"/>
          <a:ea typeface="+mn-ea"/>
          <a:cs typeface="+mn-cs"/>
        </a:defRPr>
      </a:lvl3pPr>
      <a:lvl4pPr marL="1371377" algn="l" defTabSz="914251" rtl="0" eaLnBrk="1" latinLnBrk="0" hangingPunct="1">
        <a:defRPr sz="1800" kern="1200">
          <a:solidFill>
            <a:schemeClr val="tx1"/>
          </a:solidFill>
          <a:latin typeface="+mn-lt"/>
          <a:ea typeface="+mn-ea"/>
          <a:cs typeface="+mn-cs"/>
        </a:defRPr>
      </a:lvl4pPr>
      <a:lvl5pPr marL="1828504" algn="l" defTabSz="914251" rtl="0" eaLnBrk="1" latinLnBrk="0" hangingPunct="1">
        <a:defRPr sz="1800" kern="1200">
          <a:solidFill>
            <a:schemeClr val="tx1"/>
          </a:solidFill>
          <a:latin typeface="+mn-lt"/>
          <a:ea typeface="+mn-ea"/>
          <a:cs typeface="+mn-cs"/>
        </a:defRPr>
      </a:lvl5pPr>
      <a:lvl6pPr marL="2285630" algn="l" defTabSz="914251" rtl="0" eaLnBrk="1" latinLnBrk="0" hangingPunct="1">
        <a:defRPr sz="1800" kern="1200">
          <a:solidFill>
            <a:schemeClr val="tx1"/>
          </a:solidFill>
          <a:latin typeface="+mn-lt"/>
          <a:ea typeface="+mn-ea"/>
          <a:cs typeface="+mn-cs"/>
        </a:defRPr>
      </a:lvl6pPr>
      <a:lvl7pPr marL="2742755" algn="l" defTabSz="914251" rtl="0" eaLnBrk="1" latinLnBrk="0" hangingPunct="1">
        <a:defRPr sz="1800" kern="1200">
          <a:solidFill>
            <a:schemeClr val="tx1"/>
          </a:solidFill>
          <a:latin typeface="+mn-lt"/>
          <a:ea typeface="+mn-ea"/>
          <a:cs typeface="+mn-cs"/>
        </a:defRPr>
      </a:lvl7pPr>
      <a:lvl8pPr marL="3199880" algn="l" defTabSz="914251" rtl="0" eaLnBrk="1" latinLnBrk="0" hangingPunct="1">
        <a:defRPr sz="1800" kern="1200">
          <a:solidFill>
            <a:schemeClr val="tx1"/>
          </a:solidFill>
          <a:latin typeface="+mn-lt"/>
          <a:ea typeface="+mn-ea"/>
          <a:cs typeface="+mn-cs"/>
        </a:defRPr>
      </a:lvl8pPr>
      <a:lvl9pPr marL="3657005" algn="l" defTabSz="91425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latin typeface="Times New Roman" pitchFamily="18" charset="0"/>
              </a:defRPr>
            </a:lvl1pPr>
          </a:lstStyle>
          <a:p>
            <a:pPr defTabSz="457223"/>
            <a:fld id="{1D8BD707-D9CF-40AE-B4C6-C98DA3205C09}" type="datetimeFigureOut">
              <a:rPr lang="en-US" smtClean="0">
                <a:solidFill>
                  <a:prstClr val="black">
                    <a:tint val="75000"/>
                  </a:prstClr>
                </a:solidFill>
              </a:rPr>
              <a:pPr defTabSz="457223"/>
              <a:t>5/10/2024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latin typeface="Times New Roman" pitchFamily="18" charset="0"/>
              </a:defRPr>
            </a:lvl1pPr>
          </a:lstStyle>
          <a:p>
            <a:pPr defTabSz="457223"/>
            <a:endParaRPr lang="en-US" dirty="0">
              <a:solidFill>
                <a:prstClr val="black">
                  <a:tint val="75000"/>
                </a:prstClr>
              </a:solidFill>
            </a:endParaRPr>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latin typeface="Times New Roman" pitchFamily="18" charset="0"/>
              </a:defRPr>
            </a:lvl1pPr>
          </a:lstStyle>
          <a:p>
            <a:pPr defTabSz="457223"/>
            <a:fld id="{B6F15528-21DE-4FAA-801E-634DDDAF4B2B}" type="slidenum">
              <a:rPr lang="en-US" smtClean="0">
                <a:solidFill>
                  <a:prstClr val="black">
                    <a:tint val="75000"/>
                  </a:prstClr>
                </a:solidFill>
              </a:rPr>
              <a:pPr defTabSz="457223"/>
              <a:t>‹#›</a:t>
            </a:fld>
            <a:endParaRPr lang="en-US" dirty="0">
              <a:solidFill>
                <a:prstClr val="black">
                  <a:tint val="75000"/>
                </a:prstClr>
              </a:solidFill>
            </a:endParaRPr>
          </a:p>
        </p:txBody>
      </p:sp>
    </p:spTree>
    <p:extLst>
      <p:ext uri="{BB962C8B-B14F-4D97-AF65-F5344CB8AC3E}">
        <p14:creationId xmlns:p14="http://schemas.microsoft.com/office/powerpoint/2010/main" val="216585234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457223" rtl="0" eaLnBrk="1" latinLnBrk="0" hangingPunct="1">
        <a:spcBef>
          <a:spcPct val="0"/>
        </a:spcBef>
        <a:buNone/>
        <a:defRPr sz="2200" kern="1200">
          <a:solidFill>
            <a:schemeClr val="tx1"/>
          </a:solidFill>
          <a:latin typeface="Times New Roman" pitchFamily="18" charset="0"/>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Times New Roman" pitchFamily="18" charset="0"/>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Times New Roman" pitchFamily="18" charset="0"/>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Times New Roman" pitchFamily="18" charset="0"/>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Times New Roman" pitchFamily="18" charset="0"/>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33392363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B61BEF0D-F0BB-DE4B-95CE-6DB70DBA9567}"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pPr defTabSz="685800"/>
            <a:fld id="{D57F1E4F-1CFF-5643-939E-217C01CDF565}" type="slidenum">
              <a:rPr lang="en-US" smtClean="0">
                <a:solidFill>
                  <a:srgbClr val="90C226"/>
                </a:solidFill>
              </a:rPr>
              <a:pPr defTabSz="685800"/>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228933">
            <a:off x="689160" y="1570841"/>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9385200">
            <a:off x="110012" y="174147"/>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4099330">
            <a:off x="6491960" y="3173579"/>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730399">
            <a:off x="714324" y="4218855"/>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66607">
            <a:off x="3961988"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930528">
            <a:off x="337823" y="-223186"/>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4881772">
            <a:off x="6175938"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6260903">
            <a:off x="7190367" y="784262"/>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3315738"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245508" y="105596"/>
            <a:ext cx="953864" cy="953864"/>
          </a:xfrm>
          <a:prstGeom prst="rect">
            <a:avLst/>
          </a:prstGeom>
        </p:spPr>
      </p:pic>
    </p:spTree>
    <p:extLst>
      <p:ext uri="{BB962C8B-B14F-4D97-AF65-F5344CB8AC3E}">
        <p14:creationId xmlns:p14="http://schemas.microsoft.com/office/powerpoint/2010/main" val="61008875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Times New Roman" pitchFamily="18" charset="0"/>
              </a:defRPr>
            </a:lvl1pPr>
          </a:lstStyle>
          <a:p>
            <a:pPr defTabSz="685800"/>
            <a:fld id="{99976455-BB80-4B3C-918F-82CA600BB23A}" type="datetimeFigureOut">
              <a:rPr lang="en-US" smtClean="0">
                <a:solidFill>
                  <a:prstClr val="black">
                    <a:tint val="75000"/>
                  </a:prstClr>
                </a:solidFill>
              </a:rPr>
              <a:pPr defTabSz="685800"/>
              <a:t>5/10/2024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Times New Roman" pitchFamily="18" charset="0"/>
              </a:defRPr>
            </a:lvl1pPr>
          </a:lstStyle>
          <a:p>
            <a:pPr defTabSz="685800"/>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Times New Roman" pitchFamily="18" charset="0"/>
              </a:defRPr>
            </a:lvl1pPr>
          </a:lstStyle>
          <a:p>
            <a:pPr defTabSz="685800"/>
            <a:fld id="{D76CDBA2-F06D-4326-98FF-FF18A8A25FCE}"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507312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48" r:id="rId12"/>
    <p:sldLayoutId id="214748394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Times New Roman"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gif"/><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gif"/><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36.gif"/><Relationship Id="rId5" Type="http://schemas.openxmlformats.org/officeDocument/2006/relationships/slide" Target="slide4.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42.jpeg"/><Relationship Id="rId5" Type="http://schemas.openxmlformats.org/officeDocument/2006/relationships/image" Target="../media/image36.gif"/><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6.gif"/><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43.jpeg"/><Relationship Id="rId5" Type="http://schemas.openxmlformats.org/officeDocument/2006/relationships/image" Target="../media/image35.gi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8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2" y="300521"/>
            <a:ext cx="5879211" cy="392415"/>
          </a:xfrm>
          <a:prstGeom prst="rect">
            <a:avLst/>
          </a:prstGeom>
          <a:noFill/>
        </p:spPr>
        <p:txBody>
          <a:bodyPr wrap="square" lIns="68580" tIns="34290" rIns="68580" bIns="34290" rtlCol="0">
            <a:spAutoFit/>
          </a:bodyPr>
          <a:lstStyle/>
          <a:p>
            <a:pPr algn="ctr" defTabSz="685800">
              <a:defRPr/>
            </a:pPr>
            <a:r>
              <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PHÒNG GIÁO DỤC VÀ ĐÀO </a:t>
            </a:r>
            <a:r>
              <a:rPr lang="en-US" sz="2100" dirty="0" smtClean="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TẠO ĐẠI LỘC</a:t>
            </a:r>
            <a:endParaRPr lang="en-US" sz="21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800350" y="628652"/>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100" b="1" err="1">
                <a:solidFill>
                  <a:srgbClr val="0000CC"/>
                </a:solidFill>
                <a:latin typeface="Times New Roman" panose="02020603050405020304" pitchFamily="18" charset="0"/>
                <a:cs typeface="Times New Roman" panose="02020603050405020304" pitchFamily="18" charset="0"/>
              </a:rPr>
              <a:t>TRƯỜNG</a:t>
            </a:r>
            <a:r>
              <a:rPr lang="en-US" altLang="en-US" sz="2100" b="1">
                <a:solidFill>
                  <a:srgbClr val="0000CC"/>
                </a:solidFill>
                <a:latin typeface="Times New Roman" panose="02020603050405020304" pitchFamily="18" charset="0"/>
                <a:cs typeface="Times New Roman" panose="02020603050405020304" pitchFamily="18" charset="0"/>
              </a:rPr>
              <a:t> </a:t>
            </a:r>
            <a:r>
              <a:rPr lang="en-US" altLang="en-US" sz="2100" b="1" smtClean="0">
                <a:solidFill>
                  <a:srgbClr val="0000CC"/>
                </a:solidFill>
                <a:latin typeface="Times New Roman" panose="02020603050405020304" pitchFamily="18" charset="0"/>
                <a:cs typeface="Times New Roman" panose="02020603050405020304" pitchFamily="18" charset="0"/>
              </a:rPr>
              <a:t>TH ĐẠI QUANG</a:t>
            </a:r>
            <a:endParaRPr lang="en-US" altLang="en-US" sz="2100" b="1" dirty="0">
              <a:solidFill>
                <a:srgbClr val="0000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228600" y="1890234"/>
            <a:ext cx="8915400" cy="1084913"/>
          </a:xfrm>
          <a:prstGeom prst="rect">
            <a:avLst/>
          </a:prstGeom>
          <a:noFill/>
        </p:spPr>
        <p:txBody>
          <a:bodyPr wrap="square" lIns="68580" tIns="34290" rIns="68580" bIns="34290">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1"/>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Nguyễn</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Thị</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Hồng</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Lệ</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4"/>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50147" y="1016231"/>
            <a:ext cx="165735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9126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563958" y="474516"/>
            <a:ext cx="8278706" cy="3785652"/>
          </a:xfrm>
          <a:prstGeom prst="rect">
            <a:avLst/>
          </a:prstGeom>
          <a:noFill/>
        </p:spPr>
        <p:txBody>
          <a:bodyPr wrap="square" lIns="91440" tIns="45720" rIns="91440" bIns="45720">
            <a:spAutoFit/>
          </a:bodyPr>
          <a:lstStyle/>
          <a:p>
            <a:pPr algn="just"/>
            <a:r>
              <a:rPr lang="vi-VN" sz="2400" dirty="0">
                <a:latin typeface="Times New Roman" pitchFamily="18" charset="0"/>
              </a:rPr>
              <a:t>- Đèn điện: </a:t>
            </a:r>
            <a:r>
              <a:rPr lang="vi-VN" sz="2400" dirty="0" smtClean="0">
                <a:latin typeface="Times New Roman" pitchFamily="18" charset="0"/>
              </a:rPr>
              <a:t>Trước </a:t>
            </a:r>
            <a:r>
              <a:rPr lang="vi-VN" sz="2400" dirty="0">
                <a:latin typeface="Times New Roman" pitchFamily="18" charset="0"/>
              </a:rPr>
              <a:t>khi có đèn điện, con người phải sử dụng nến hoặc đèn dầu để chiếu sáng vào ban đêm. Nhưng nhờ sáng chế đèn điện, chúng ta có thể dễ dàng có ánh sáng mọi lúc và mọi nơi.</a:t>
            </a:r>
          </a:p>
          <a:p>
            <a:pPr algn="just"/>
            <a:r>
              <a:rPr lang="vi-VN" sz="2400" dirty="0">
                <a:latin typeface="Times New Roman" pitchFamily="18" charset="0"/>
              </a:rPr>
              <a:t> - Máy bay: </a:t>
            </a:r>
            <a:r>
              <a:rPr lang="vi-VN" sz="2400" dirty="0" smtClean="0">
                <a:latin typeface="Times New Roman" pitchFamily="18" charset="0"/>
              </a:rPr>
              <a:t>Máy bay là một sáng chế rất quan trọng trong lĩnh vực giao thông. Nhờ </a:t>
            </a:r>
            <a:r>
              <a:rPr lang="vi-VN" sz="2400" dirty="0">
                <a:latin typeface="Times New Roman" pitchFamily="18" charset="0"/>
              </a:rPr>
              <a:t>máy bay, chúng ta có thể bay nhanh chóng và tiết kiệm thời gian khi đi du lịch hoặc công tác xa.</a:t>
            </a:r>
          </a:p>
          <a:p>
            <a:pPr algn="just"/>
            <a:r>
              <a:rPr lang="vi-VN" sz="2400" dirty="0">
                <a:latin typeface="Times New Roman" pitchFamily="18" charset="0"/>
              </a:rPr>
              <a:t> -  Internet: Internet là một sáng chế quan trọng đã thay đổi cách chúng ta tìm kiếm thông tin và giao tiếp. </a:t>
            </a:r>
            <a:r>
              <a:rPr lang="vi-VN" sz="2400" dirty="0" smtClean="0">
                <a:latin typeface="Times New Roman" pitchFamily="18" charset="0"/>
              </a:rPr>
              <a:t>Nhờ </a:t>
            </a:r>
            <a:r>
              <a:rPr lang="vi-VN" sz="2400" dirty="0">
                <a:latin typeface="Times New Roman" pitchFamily="18" charset="0"/>
              </a:rPr>
              <a:t>internet, chúng ta có thể tìm kiếm thông tin trực tuyến và kết nối với bạn bè qua mạng xã hội.</a:t>
            </a:r>
          </a:p>
        </p:txBody>
      </p:sp>
    </p:spTree>
    <p:extLst>
      <p:ext uri="{BB962C8B-B14F-4D97-AF65-F5344CB8AC3E}">
        <p14:creationId xmlns:p14="http://schemas.microsoft.com/office/powerpoint/2010/main" val="256337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346044" y="160481"/>
            <a:ext cx="8934846" cy="5025851"/>
          </a:xfrm>
          <a:prstGeom prst="rect">
            <a:avLst/>
          </a:prstGeom>
        </p:spPr>
      </p:pic>
      <p:pic>
        <p:nvPicPr>
          <p:cNvPr id="1030" name="Picture 6"/>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p:blipFill>
        <p:spPr bwMode="auto">
          <a:xfrm>
            <a:off x="3832171" y="3628530"/>
            <a:ext cx="1229668" cy="122966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p:blipFill>
        <p:spPr bwMode="auto">
          <a:xfrm>
            <a:off x="4986909" y="3706150"/>
            <a:ext cx="1282012" cy="12640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p:blipFill>
        <p:spPr bwMode="auto">
          <a:xfrm>
            <a:off x="3272749" y="3607682"/>
            <a:ext cx="328690" cy="13050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5452" y="3994980"/>
            <a:ext cx="1593752" cy="127500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59987" y="4097430"/>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15955" y="4063621"/>
            <a:ext cx="1035677" cy="99926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7281" y="1285675"/>
            <a:ext cx="1028700" cy="1012646"/>
          </a:xfrm>
          <a:prstGeom prst="rect">
            <a:avLst/>
          </a:prstGeom>
        </p:spPr>
      </p:pic>
      <p:pic>
        <p:nvPicPr>
          <p:cNvPr id="35" name="Picture 34">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45092" y="1285673"/>
            <a:ext cx="1028700" cy="1016645"/>
          </a:xfrm>
          <a:prstGeom prst="rect">
            <a:avLst/>
          </a:prstGeom>
        </p:spPr>
      </p:pic>
      <p:pic>
        <p:nvPicPr>
          <p:cNvPr id="36" name="Picture 35">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47506" y="1285673"/>
            <a:ext cx="1028700" cy="1020633"/>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3"/>
          <a:stretch>
            <a:fillRect/>
          </a:stretch>
        </p:blipFill>
        <p:spPr>
          <a:xfrm>
            <a:off x="3229993" y="4388050"/>
            <a:ext cx="646013" cy="646013"/>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3"/>
          <a:stretch>
            <a:fillRect/>
          </a:stretch>
        </p:blipFill>
        <p:spPr>
          <a:xfrm>
            <a:off x="4237255" y="4388820"/>
            <a:ext cx="646013" cy="646013"/>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3"/>
          <a:stretch>
            <a:fillRect/>
          </a:stretch>
        </p:blipFill>
        <p:spPr>
          <a:xfrm>
            <a:off x="5289204" y="4413448"/>
            <a:ext cx="646013" cy="646013"/>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8415545" y="4917210"/>
            <a:ext cx="733340" cy="232238"/>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Times New Roman" pitchFamily="18" charset="0"/>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4"/>
          <a:stretch>
            <a:fillRect/>
          </a:stretch>
        </p:blipFill>
        <p:spPr>
          <a:xfrm>
            <a:off x="2089533" y="336995"/>
            <a:ext cx="5587469" cy="1330568"/>
          </a:xfrm>
          <a:prstGeom prst="rect">
            <a:avLst/>
          </a:prstGeom>
        </p:spPr>
      </p:pic>
    </p:spTree>
    <p:extLst>
      <p:ext uri="{BB962C8B-B14F-4D97-AF65-F5344CB8AC3E}">
        <p14:creationId xmlns:p14="http://schemas.microsoft.com/office/powerpoint/2010/main" val="23894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26206" y="-223"/>
            <a:ext cx="9144793" cy="5143946"/>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730046" y="309716"/>
            <a:ext cx="7632290" cy="1261884"/>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1.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400" dirty="0" smtClean="0">
                <a:latin typeface="Times New Roman" pitchFamily="18" charset="0"/>
              </a:rPr>
              <a:t>C</a:t>
            </a:r>
            <a:r>
              <a:rPr lang="vi-VN" sz="2400" dirty="0" smtClean="0">
                <a:latin typeface="Times New Roman" pitchFamily="18" charset="0"/>
              </a:rPr>
              <a:t>húng </a:t>
            </a:r>
            <a:r>
              <a:rPr lang="vi-VN" sz="2400" dirty="0">
                <a:latin typeface="Times New Roman" pitchFamily="18" charset="0"/>
              </a:rPr>
              <a:t>ta có thể </a:t>
            </a:r>
            <a:r>
              <a:rPr lang="en-US" sz="2400" dirty="0">
                <a:latin typeface="Times New Roman" pitchFamily="18" charset="0"/>
                <a:cs typeface="Times New Roman" pitchFamily="18" charset="0"/>
              </a:rPr>
              <a:t>di </a:t>
            </a:r>
            <a:r>
              <a:rPr lang="en-US" sz="2400" dirty="0" err="1" smtClean="0">
                <a:latin typeface="Times New Roman" pitchFamily="18" charset="0"/>
                <a:cs typeface="Times New Roman" pitchFamily="18" charset="0"/>
              </a:rPr>
              <a:t>chuyển</a:t>
            </a:r>
            <a:r>
              <a:rPr lang="vi-VN" sz="2400" dirty="0" smtClean="0">
                <a:latin typeface="Times New Roman" pitchFamily="18" charset="0"/>
                <a:cs typeface="Times New Roman" pitchFamily="18" charset="0"/>
              </a:rPr>
              <a:t> </a:t>
            </a:r>
            <a:r>
              <a:rPr lang="vi-VN" sz="2400" dirty="0">
                <a:latin typeface="Times New Roman" pitchFamily="18" charset="0"/>
              </a:rPr>
              <a:t>nhanh chóng và tiết kiệm thời gian khi đi du lịch hoặc công tác xa.</a:t>
            </a:r>
          </a:p>
        </p:txBody>
      </p:sp>
      <p:grpSp>
        <p:nvGrpSpPr>
          <p:cNvPr id="2" name="Group 1">
            <a:extLst>
              <a:ext uri="{FF2B5EF4-FFF2-40B4-BE49-F238E27FC236}">
                <a16:creationId xmlns:a16="http://schemas.microsoft.com/office/drawing/2014/main" id="{24CB3701-B568-4ADF-A02C-F081529480A8}"/>
              </a:ext>
            </a:extLst>
          </p:cNvPr>
          <p:cNvGrpSpPr/>
          <p:nvPr/>
        </p:nvGrpSpPr>
        <p:grpSpPr>
          <a:xfrm>
            <a:off x="3192780" y="1564467"/>
            <a:ext cx="5465290" cy="1651174"/>
            <a:chOff x="3582960" y="2258675"/>
            <a:chExt cx="7479401" cy="2201565"/>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2700" dirty="0" smtClean="0">
                  <a:solidFill>
                    <a:prstClr val="black"/>
                  </a:solidFill>
                  <a:latin typeface="Times New Roman" pitchFamily="18" charset="0"/>
                  <a:cs typeface="Times New Roman" pitchFamily="18" charset="0"/>
                </a:rPr>
                <a:t>Máy bay</a:t>
              </a:r>
              <a:endParaRPr lang="en-US" sz="2700" dirty="0">
                <a:solidFill>
                  <a:prstClr val="black"/>
                </a:solidFill>
                <a:latin typeface="Times New Roman" pitchFamily="18" charset="0"/>
                <a:cs typeface="Times New Roman"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6" descr="MÃ¡y Äiá»n giáº£i 03">
            <a:hlinkClick r:id="rId5" action="ppaction://hlinksldjump"/>
            <a:extLst>
              <a:ext uri="{FF2B5EF4-FFF2-40B4-BE49-F238E27FC236}">
                <a16:creationId xmlns:a16="http://schemas.microsoft.com/office/drawing/2014/main" id="{70A77F39-544F-49EE-AB32-A4C8C25636A8}"/>
              </a:ext>
            </a:extLst>
          </p:cNvPr>
          <p:cNvPicPr>
            <a:picLocks noChangeAspect="1" noChangeArrowheads="1" noCrop="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9" name="Picture 6" descr="MÃ¡y Äiá»n giáº£i 03">
            <a:hlinkClick r:id="rId4" action="ppaction://hlinksldjump"/>
            <a:extLst>
              <a:ext uri="{FF2B5EF4-FFF2-40B4-BE49-F238E27FC236}">
                <a16:creationId xmlns:a16="http://schemas.microsoft.com/office/drawing/2014/main" id="{24F64781-3346-4311-A981-0B1DA803D4FE}"/>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274" y="3943289"/>
            <a:ext cx="1350509" cy="130303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59A5BB51-18E8-4705-BA54-9015DDAE98E7}"/>
              </a:ext>
            </a:extLst>
          </p:cNvPr>
          <p:cNvSpPr/>
          <p:nvPr/>
        </p:nvSpPr>
        <p:spPr>
          <a:xfrm>
            <a:off x="640915" y="176981"/>
            <a:ext cx="7875638" cy="13874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8604BD40-7FEE-48E5-AC46-1BB5287772B4}"/>
              </a:ext>
            </a:extLst>
          </p:cNvPr>
          <p:cNvSpPr txBox="1"/>
          <p:nvPr/>
        </p:nvSpPr>
        <p:spPr>
          <a:xfrm>
            <a:off x="730046" y="309716"/>
            <a:ext cx="7632290" cy="1384995"/>
          </a:xfrm>
          <a:prstGeom prst="rect">
            <a:avLst/>
          </a:prstGeom>
          <a:noFill/>
        </p:spPr>
        <p:txBody>
          <a:bodyPr wrap="square" rtlCol="0">
            <a:spAutoFit/>
          </a:bodyPr>
          <a:lstStyle/>
          <a:p>
            <a:pPr algn="ct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2</a:t>
            </a:r>
            <a:r>
              <a:rPr kumimoji="0" lang="en-US" sz="28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ctr"/>
            <a:r>
              <a:rPr lang="en-US" sz="2800" b="1" i="1" dirty="0" err="1" smtClean="0">
                <a:latin typeface="Times New Roman" pitchFamily="18" charset="0"/>
                <a:cs typeface="Times New Roman" pitchFamily="18" charset="0"/>
              </a:rPr>
              <a:t>Chiếu</a:t>
            </a:r>
            <a:r>
              <a:rPr lang="en-US" sz="2800" b="1" i="1" dirty="0" smtClean="0">
                <a:latin typeface="Times New Roman" pitchFamily="18" charset="0"/>
                <a:cs typeface="Times New Roman" pitchFamily="18" charset="0"/>
              </a:rPr>
              <a:t> </a:t>
            </a:r>
            <a:r>
              <a:rPr lang="en-US" sz="2800" b="1" i="1" dirty="0" err="1">
                <a:latin typeface="Times New Roman" pitchFamily="18" charset="0"/>
                <a:cs typeface="Times New Roman" pitchFamily="18" charset="0"/>
              </a:rPr>
              <a:t>sáng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sử</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dụng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thuận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tiện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cho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làm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việc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vào</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buổi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tối</a:t>
            </a:r>
            <a:endParaRPr lang="en-US" sz="2800" b="1" i="1" dirty="0">
              <a:latin typeface="Times New Roman" pitchFamily="18" charset="0"/>
              <a:cs typeface="Times New Roman" pitchFamily="18" charset="0"/>
            </a:endParaRPr>
          </a:p>
        </p:txBody>
      </p:sp>
      <p:grpSp>
        <p:nvGrpSpPr>
          <p:cNvPr id="22" name="Group 21">
            <a:extLst>
              <a:ext uri="{FF2B5EF4-FFF2-40B4-BE49-F238E27FC236}">
                <a16:creationId xmlns:a16="http://schemas.microsoft.com/office/drawing/2014/main" id="{454C5799-2B30-4B39-94EE-7C33F3292ECF}"/>
              </a:ext>
            </a:extLst>
          </p:cNvPr>
          <p:cNvGrpSpPr/>
          <p:nvPr/>
        </p:nvGrpSpPr>
        <p:grpSpPr>
          <a:xfrm>
            <a:off x="3192780" y="1881245"/>
            <a:ext cx="5465290" cy="1651174"/>
            <a:chOff x="3582960" y="2258675"/>
            <a:chExt cx="7479401" cy="2201565"/>
          </a:xfrm>
        </p:grpSpPr>
        <p:sp>
          <p:nvSpPr>
            <p:cNvPr id="23" name="Rectangle: Rounded Corners 22">
              <a:extLst>
                <a:ext uri="{FF2B5EF4-FFF2-40B4-BE49-F238E27FC236}">
                  <a16:creationId xmlns:a16="http://schemas.microsoft.com/office/drawing/2014/main" id="{38C4C9B2-DFF6-4128-A183-6C26C1DB6744}"/>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3600" dirty="0">
                  <a:solidFill>
                    <a:prstClr val="black"/>
                  </a:solidFill>
                  <a:latin typeface="Times New Roman" pitchFamily="18" charset="0"/>
                  <a:cs typeface="Times New Roman" pitchFamily="18" charset="0"/>
                </a:rPr>
                <a:t>Đ</a:t>
              </a:r>
              <a:r>
                <a:rPr lang="nl-NL" sz="3600" noProof="0" dirty="0" smtClean="0">
                  <a:solidFill>
                    <a:prstClr val="black"/>
                  </a:solidFill>
                  <a:latin typeface="Times New Roman" pitchFamily="18" charset="0"/>
                  <a:cs typeface="Times New Roman" pitchFamily="18" charset="0"/>
                </a:rPr>
                <a:t>èn điện</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4" name="Picture 6" descr="Káº¿t quáº£ hÃ¬nh áº£nh cho right wrong tick icon">
              <a:extLst>
                <a:ext uri="{FF2B5EF4-FFF2-40B4-BE49-F238E27FC236}">
                  <a16:creationId xmlns:a16="http://schemas.microsoft.com/office/drawing/2014/main" id="{8B4F4267-0FBF-481D-99F0-3AFD73839242}"/>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68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397" y="-223"/>
            <a:ext cx="9144793" cy="5143946"/>
          </a:xfrm>
          <a:prstGeom prst="rect">
            <a:avLst/>
          </a:prstGeom>
        </p:spPr>
      </p:pic>
      <p:pic>
        <p:nvPicPr>
          <p:cNvPr id="17" name="Picture 8" descr="Combo TripU 3N2Ä Novotel PhÃº Quá»c">
            <a:hlinkClick r:id="rId4" action="ppaction://hlinksldjump"/>
            <a:extLst>
              <a:ext uri="{FF2B5EF4-FFF2-40B4-BE49-F238E27FC236}">
                <a16:creationId xmlns:a16="http://schemas.microsoft.com/office/drawing/2014/main" id="{EDFD3E5B-8D02-4DDD-8936-C2FB8CE249D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6844" y="3599377"/>
            <a:ext cx="2283241" cy="182659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D0109257-EF72-4F6B-BECD-30C595D2B28A}"/>
              </a:ext>
            </a:extLst>
          </p:cNvPr>
          <p:cNvSpPr/>
          <p:nvPr/>
        </p:nvSpPr>
        <p:spPr>
          <a:xfrm>
            <a:off x="640915" y="176980"/>
            <a:ext cx="7875638" cy="19012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endParaRPr lang="en-US" sz="135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AD21DCE-B3E6-47C7-9B53-167E42E26850}"/>
              </a:ext>
            </a:extLst>
          </p:cNvPr>
          <p:cNvSpPr txBox="1"/>
          <p:nvPr/>
        </p:nvSpPr>
        <p:spPr>
          <a:xfrm>
            <a:off x="730046" y="309717"/>
            <a:ext cx="7632290" cy="1446550"/>
          </a:xfrm>
          <a:prstGeom prst="rect">
            <a:avLst/>
          </a:prstGeom>
          <a:noFill/>
        </p:spPr>
        <p:txBody>
          <a:bodyPr wrap="square" rtlCol="0">
            <a:spAutoFit/>
          </a:bodyPr>
          <a:lstStyle/>
          <a:p>
            <a:pPr algn="just"/>
            <a:r>
              <a:rPr lang="en-US" sz="3200" b="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3</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Đây</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là</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vai</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trò</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của</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sáng</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chế</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 </a:t>
            </a:r>
            <a:r>
              <a:rPr lang="en-US" sz="2800" b="1" dirty="0" err="1"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nào</a:t>
            </a:r>
            <a:r>
              <a:rPr lang="en-US" sz="2800" b="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a:t>
            </a:r>
          </a:p>
          <a:p>
            <a:pPr algn="just"/>
            <a:r>
              <a:rPr lang="en-US" sz="2800" b="1" i="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C</a:t>
            </a:r>
            <a:r>
              <a:rPr lang="vi-VN" sz="2800" b="1" i="1" dirty="0" smtClean="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húng </a:t>
            </a:r>
            <a:r>
              <a:rPr lang="vi-VN" sz="2800" b="1" i="1"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rPr>
              <a:t>ta có thể tìm kiếm thông tin trực tuyến và kết nối với bạn bè qua mạng xã hội.</a:t>
            </a:r>
          </a:p>
        </p:txBody>
      </p:sp>
      <p:grpSp>
        <p:nvGrpSpPr>
          <p:cNvPr id="18" name="Group 17">
            <a:extLst>
              <a:ext uri="{FF2B5EF4-FFF2-40B4-BE49-F238E27FC236}">
                <a16:creationId xmlns:a16="http://schemas.microsoft.com/office/drawing/2014/main" id="{2A5E8D8B-C04F-42DE-B231-C2D738861E29}"/>
              </a:ext>
            </a:extLst>
          </p:cNvPr>
          <p:cNvGrpSpPr/>
          <p:nvPr/>
        </p:nvGrpSpPr>
        <p:grpSpPr>
          <a:xfrm>
            <a:off x="2897046" y="2884340"/>
            <a:ext cx="5465290" cy="988734"/>
            <a:chOff x="3582960" y="2258675"/>
            <a:chExt cx="7479401" cy="2201565"/>
          </a:xfrm>
        </p:grpSpPr>
        <p:sp>
          <p:nvSpPr>
            <p:cNvPr id="19" name="Rectangle: Rounded Corners 18">
              <a:extLst>
                <a:ext uri="{FF2B5EF4-FFF2-40B4-BE49-F238E27FC236}">
                  <a16:creationId xmlns:a16="http://schemas.microsoft.com/office/drawing/2014/main" id="{65479B88-F378-463D-91BB-FA6909052803}"/>
                </a:ext>
              </a:extLst>
            </p:cNvPr>
            <p:cNvSpPr/>
            <p:nvPr/>
          </p:nvSpPr>
          <p:spPr>
            <a:xfrm>
              <a:off x="3582960" y="2258675"/>
              <a:ext cx="6809602" cy="22015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nl-NL" sz="3300" dirty="0" smtClean="0">
                  <a:solidFill>
                    <a:prstClr val="black"/>
                  </a:solidFill>
                  <a:latin typeface="Times New Roman" pitchFamily="18" charset="0"/>
                  <a:cs typeface="Times New Roman" pitchFamily="18" charset="0"/>
                </a:rPr>
                <a:t>Internet</a:t>
              </a:r>
              <a:endParaRPr lang="en-US" sz="3300" dirty="0">
                <a:solidFill>
                  <a:prstClr val="black"/>
                </a:solidFill>
                <a:latin typeface="Times New Roman" pitchFamily="18" charset="0"/>
                <a:cs typeface="Times New Roman" pitchFamily="18" charset="0"/>
              </a:endParaRPr>
            </a:p>
          </p:txBody>
        </p:sp>
        <p:pic>
          <p:nvPicPr>
            <p:cNvPr id="20" name="Picture 6" descr="Káº¿t quáº£ hÃ¬nh áº£nh cho right wrong tick icon">
              <a:extLst>
                <a:ext uri="{FF2B5EF4-FFF2-40B4-BE49-F238E27FC236}">
                  <a16:creationId xmlns:a16="http://schemas.microsoft.com/office/drawing/2014/main" id="{C62CDD93-159B-4D46-8FDB-343B94DDEE5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722763" y="3201623"/>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6" descr="MÃ¡y Äiá»n giáº£i 03">
            <a:hlinkClick r:id="rId4" action="ppaction://hlinksldjump"/>
            <a:extLst>
              <a:ext uri="{FF2B5EF4-FFF2-40B4-BE49-F238E27FC236}">
                <a16:creationId xmlns:a16="http://schemas.microsoft.com/office/drawing/2014/main" id="{9765CBDD-A4B8-4442-88FB-DF3231940C53}"/>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94053" y="3660954"/>
            <a:ext cx="1536566" cy="148254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3" y="1339083"/>
            <a:ext cx="8867275" cy="1751358"/>
          </a:xfrm>
          <a:prstGeom prst="rect">
            <a:avLst/>
          </a:prstGeom>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9"/>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4"/>
            <a:ext cx="46291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5" y="1940427"/>
            <a:ext cx="7858125" cy="1084913"/>
          </a:xfrm>
          <a:prstGeom prst="rect">
            <a:avLst/>
          </a:prstGeom>
          <a:noFill/>
        </p:spPr>
        <p:txBody>
          <a:bodyPr wrap="square" lIns="68580" tIns="34290" rIns="68580" bIns="34290">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1"/>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smtClean="0">
                <a:solidFill>
                  <a:srgbClr val="0000CC"/>
                </a:solidFill>
                <a:latin typeface="Times New Roman" panose="02020603050405020304" pitchFamily="18" charset="0"/>
                <a:cs typeface="Times New Roman" panose="02020603050405020304" pitchFamily="18" charset="0"/>
              </a:rPr>
              <a:t>2</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en-US" altLang="en-US" sz="3000" b="1" dirty="0" smtClean="0">
                <a:solidFill>
                  <a:srgbClr val="0000CC"/>
                </a:solidFill>
                <a:latin typeface="Times New Roman" panose="02020603050405020304" pitchFamily="18" charset="0"/>
                <a:cs typeface="Times New Roman" panose="02020603050405020304" pitchFamily="18" charset="0"/>
              </a:rPr>
              <a:t> NHÀ SÁNG CHẾ </a:t>
            </a:r>
            <a:r>
              <a:rPr lang="en-US" altLang="en-US" sz="3000" b="1" dirty="0">
                <a:solidFill>
                  <a:srgbClr val="0000CC"/>
                </a:solidFill>
                <a:latin typeface="Times New Roman" panose="02020603050405020304" pitchFamily="18" charset="0"/>
                <a:cs typeface="Times New Roman" panose="02020603050405020304" pitchFamily="18" charset="0"/>
              </a:rPr>
              <a:t>(TIẾT </a:t>
            </a:r>
            <a:r>
              <a:rPr lang="vi-VN" altLang="en-US" sz="3000" b="1" dirty="0" smtClean="0">
                <a:solidFill>
                  <a:srgbClr val="0000CC"/>
                </a:solidFill>
                <a:latin typeface="Times New Roman" panose="02020603050405020304" pitchFamily="18" charset="0"/>
                <a:cs typeface="Times New Roman" panose="02020603050405020304" pitchFamily="18" charset="0"/>
              </a:rPr>
              <a:t>2</a:t>
            </a:r>
            <a:r>
              <a:rPr lang="en-US" altLang="en-US" sz="3000" b="1" dirty="0" smtClean="0">
                <a:solidFill>
                  <a:srgbClr val="0000CC"/>
                </a:solidFill>
                <a:latin typeface="Times New Roman" panose="02020603050405020304" pitchFamily="18" charset="0"/>
                <a:cs typeface="Times New Roman" panose="02020603050405020304" pitchFamily="18" charset="0"/>
              </a:rPr>
              <a:t>)</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19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3" y="-13097"/>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232325"/>
            <a:ext cx="293727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24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 name="Group 5"/>
          <p:cNvGrpSpPr/>
          <p:nvPr/>
        </p:nvGrpSpPr>
        <p:grpSpPr>
          <a:xfrm>
            <a:off x="1467920" y="1244053"/>
            <a:ext cx="6915150" cy="831875"/>
            <a:chOff x="2895601" y="3055367"/>
            <a:chExt cx="9220200" cy="1364233"/>
          </a:xfrm>
        </p:grpSpPr>
        <p:sp>
          <p:nvSpPr>
            <p:cNvPr id="19" name="Oval 18"/>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48" name="Chevron 47"/>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49"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689851" y="305718"/>
            <a:ext cx="720090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gn="ctr">
              <a:spcBef>
                <a:spcPct val="0"/>
              </a:spcBef>
            </a:pPr>
            <a:r>
              <a:rPr lang="en-US"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1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u="sng"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altLang="en-US" sz="21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1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smtClean="0">
                <a:solidFill>
                  <a:srgbClr val="FF0000"/>
                </a:solidFill>
                <a:latin typeface="Times New Roman" panose="02020603050405020304" pitchFamily="18" charset="0"/>
                <a:cs typeface="Times New Roman" panose="02020603050405020304" pitchFamily="18" charset="0"/>
              </a:rPr>
              <a:t>NHÀ SÁNG CHẾ</a:t>
            </a:r>
            <a:endParaRPr lang="en-US" altLang="en-US" sz="21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5B8DA7B-D710-41B0-E62A-166F60A110B2}"/>
              </a:ext>
            </a:extLst>
          </p:cNvPr>
          <p:cNvSpPr txBox="1"/>
          <p:nvPr/>
        </p:nvSpPr>
        <p:spPr>
          <a:xfrm>
            <a:off x="2528544" y="1317588"/>
            <a:ext cx="5668564" cy="684803"/>
          </a:xfrm>
          <a:prstGeom prst="rect">
            <a:avLst/>
          </a:prstGeom>
          <a:noFill/>
        </p:spPr>
        <p:txBody>
          <a:bodyPr wrap="square" lIns="68580" tIns="34290" rIns="68580" bIns="34290" rtlCol="0">
            <a:spAutoFit/>
          </a:bodyPr>
          <a:lstStyle/>
          <a:p>
            <a:r>
              <a:rPr lang="vi-VN" sz="2000" dirty="0">
                <a:latin typeface="Times New Roman" pitchFamily="18" charset="0"/>
              </a:rPr>
              <a:t>Nêu được vai trò của sáng chế trong đời sống và sự phát triển của công nghệ</a:t>
            </a:r>
            <a:endParaRPr lang="en-US" sz="2000" dirty="0">
              <a:latin typeface="Times New Roman" pitchFamily="18" charset="0"/>
            </a:endParaRPr>
          </a:p>
        </p:txBody>
      </p:sp>
      <p:grpSp>
        <p:nvGrpSpPr>
          <p:cNvPr id="24" name="Group 23"/>
          <p:cNvGrpSpPr/>
          <p:nvPr/>
        </p:nvGrpSpPr>
        <p:grpSpPr>
          <a:xfrm>
            <a:off x="1541929" y="2166926"/>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1"/>
            <a:ext cx="5994926" cy="684803"/>
          </a:xfrm>
          <a:prstGeom prst="rect">
            <a:avLst/>
          </a:prstGeom>
          <a:noFill/>
        </p:spPr>
        <p:txBody>
          <a:bodyPr wrap="square" lIns="68580" tIns="34290" rIns="68580" bIns="34290" rtlCol="0">
            <a:spAutoFit/>
          </a:bodyPr>
          <a:lstStyle/>
          <a:p>
            <a:r>
              <a:rPr lang="en-US" sz="2000" dirty="0">
                <a:latin typeface="Times New Roman" pitchFamily="18" charset="0"/>
              </a:rPr>
              <a:t>T</a:t>
            </a:r>
            <a:r>
              <a:rPr lang="vi-VN" sz="2000" dirty="0" smtClean="0">
                <a:latin typeface="Times New Roman" pitchFamily="18" charset="0"/>
              </a:rPr>
              <a:t>óm </a:t>
            </a:r>
            <a:r>
              <a:rPr lang="vi-VN" sz="2000" dirty="0">
                <a:latin typeface="Times New Roman" pitchFamily="18" charset="0"/>
              </a:rPr>
              <a:t>tắt được thông tin về một số nhà sáng chế nổi bật trong lịch sử loài người.</a:t>
            </a:r>
            <a:endParaRPr lang="en-US" sz="2000" dirty="0">
              <a:latin typeface="Times New Roman" pitchFamily="18" charset="0"/>
            </a:endParaRPr>
          </a:p>
        </p:txBody>
      </p:sp>
      <p:grpSp>
        <p:nvGrpSpPr>
          <p:cNvPr id="20" name="Group 19"/>
          <p:cNvGrpSpPr/>
          <p:nvPr/>
        </p:nvGrpSpPr>
        <p:grpSpPr>
          <a:xfrm>
            <a:off x="1278696" y="3080115"/>
            <a:ext cx="7179503" cy="831875"/>
            <a:chOff x="2895601" y="3055367"/>
            <a:chExt cx="9220200" cy="1364233"/>
          </a:xfrm>
        </p:grpSpPr>
        <p:sp>
          <p:nvSpPr>
            <p:cNvPr id="21" name="Oval 2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2" name="Chevron 2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9" name="TextBox 28">
            <a:extLst>
              <a:ext uri="{FF2B5EF4-FFF2-40B4-BE49-F238E27FC236}">
                <a16:creationId xmlns:a16="http://schemas.microsoft.com/office/drawing/2014/main" id="{55B8DA7B-D710-41B0-E62A-166F60A110B2}"/>
              </a:ext>
            </a:extLst>
          </p:cNvPr>
          <p:cNvSpPr txBox="1"/>
          <p:nvPr/>
        </p:nvSpPr>
        <p:spPr>
          <a:xfrm>
            <a:off x="2266462" y="3219142"/>
            <a:ext cx="5668564" cy="684803"/>
          </a:xfrm>
          <a:prstGeom prst="rect">
            <a:avLst/>
          </a:prstGeom>
          <a:noFill/>
        </p:spPr>
        <p:txBody>
          <a:bodyPr wrap="square" lIns="68580" tIns="34290" rIns="68580" bIns="34290" rtlCol="0">
            <a:spAutoFit/>
          </a:bodyPr>
          <a:lstStyle/>
          <a:p>
            <a:r>
              <a:rPr lang="vi-VN" sz="2000" dirty="0">
                <a:latin typeface="Arial (Body)"/>
              </a:rPr>
              <a:t>Nêu được </a:t>
            </a:r>
            <a:r>
              <a:rPr lang="en-US" sz="2000" dirty="0" err="1" smtClean="0">
                <a:latin typeface="Arial (Body)"/>
              </a:rPr>
              <a:t>lịch</a:t>
            </a:r>
            <a:r>
              <a:rPr lang="en-US" sz="2000" dirty="0" smtClean="0">
                <a:latin typeface="Arial (Body)"/>
              </a:rPr>
              <a:t> </a:t>
            </a:r>
            <a:r>
              <a:rPr lang="en-US" sz="2000" dirty="0" err="1" smtClean="0">
                <a:latin typeface="Arial (Body)"/>
              </a:rPr>
              <a:t>sử</a:t>
            </a:r>
            <a:r>
              <a:rPr lang="en-US" sz="2000" dirty="0" smtClean="0">
                <a:latin typeface="Arial (Body)"/>
              </a:rPr>
              <a:t> </a:t>
            </a:r>
            <a:r>
              <a:rPr lang="en-US" sz="2000" dirty="0" err="1" smtClean="0">
                <a:latin typeface="Arial (Body)"/>
              </a:rPr>
              <a:t>sáng</a:t>
            </a:r>
            <a:r>
              <a:rPr lang="en-US" sz="2000" dirty="0" smtClean="0">
                <a:latin typeface="Arial (Body)"/>
              </a:rPr>
              <a:t> </a:t>
            </a:r>
            <a:r>
              <a:rPr lang="en-US" sz="2000" dirty="0" err="1" smtClean="0">
                <a:latin typeface="Arial (Body)"/>
              </a:rPr>
              <a:t>chế</a:t>
            </a:r>
            <a:r>
              <a:rPr lang="en-US" sz="2000" dirty="0" smtClean="0">
                <a:latin typeface="Arial (Body)"/>
              </a:rPr>
              <a:t> </a:t>
            </a:r>
            <a:r>
              <a:rPr lang="en-US" sz="2000" dirty="0" err="1" smtClean="0">
                <a:latin typeface="Arial (Body)"/>
              </a:rPr>
              <a:t>ra</a:t>
            </a:r>
            <a:r>
              <a:rPr lang="en-US" sz="2000" dirty="0" smtClean="0">
                <a:latin typeface="Arial (Body)"/>
              </a:rPr>
              <a:t> </a:t>
            </a:r>
            <a:r>
              <a:rPr lang="en-US" sz="2000" dirty="0" err="1" smtClean="0">
                <a:latin typeface="Arial (Body)"/>
              </a:rPr>
              <a:t>sản</a:t>
            </a:r>
            <a:r>
              <a:rPr lang="en-US" sz="2000" dirty="0" smtClean="0">
                <a:latin typeface="Arial (Body)"/>
              </a:rPr>
              <a:t> </a:t>
            </a:r>
            <a:r>
              <a:rPr lang="en-US" sz="2000" dirty="0" err="1" smtClean="0">
                <a:latin typeface="Arial (Body)"/>
              </a:rPr>
              <a:t>phẩm</a:t>
            </a:r>
            <a:r>
              <a:rPr lang="en-US" sz="2000" dirty="0" smtClean="0">
                <a:latin typeface="Arial (Body)"/>
              </a:rPr>
              <a:t> </a:t>
            </a:r>
            <a:r>
              <a:rPr lang="en-US" sz="2000" dirty="0" err="1" smtClean="0">
                <a:latin typeface="Arial (Body)"/>
              </a:rPr>
              <a:t>công</a:t>
            </a:r>
            <a:r>
              <a:rPr lang="en-US" sz="2000" dirty="0" smtClean="0">
                <a:latin typeface="Arial (Body)"/>
              </a:rPr>
              <a:t> </a:t>
            </a:r>
            <a:r>
              <a:rPr lang="en-US" sz="2000" dirty="0" err="1" smtClean="0">
                <a:latin typeface="Arial (Body)"/>
              </a:rPr>
              <a:t>nghệ</a:t>
            </a:r>
            <a:r>
              <a:rPr lang="en-US" sz="2000" dirty="0" smtClean="0">
                <a:latin typeface="Arial (Body)"/>
              </a:rPr>
              <a:t> </a:t>
            </a:r>
            <a:r>
              <a:rPr lang="en-US" sz="2000" dirty="0" err="1" smtClean="0">
                <a:latin typeface="Arial (Body)"/>
              </a:rPr>
              <a:t>tiêu</a:t>
            </a:r>
            <a:r>
              <a:rPr lang="en-US" sz="2000" dirty="0" smtClean="0">
                <a:latin typeface="Arial (Body)"/>
              </a:rPr>
              <a:t> </a:t>
            </a:r>
            <a:r>
              <a:rPr lang="en-US" sz="2000" dirty="0" err="1" smtClean="0">
                <a:latin typeface="Arial (Body)"/>
              </a:rPr>
              <a:t>biểu</a:t>
            </a:r>
            <a:endParaRPr lang="en-US" sz="2000" dirty="0">
              <a:latin typeface="Arial (Body)"/>
            </a:endParaRPr>
          </a:p>
        </p:txBody>
      </p:sp>
      <p:grpSp>
        <p:nvGrpSpPr>
          <p:cNvPr id="30" name="Group 29"/>
          <p:cNvGrpSpPr/>
          <p:nvPr/>
        </p:nvGrpSpPr>
        <p:grpSpPr>
          <a:xfrm>
            <a:off x="1103114" y="4010570"/>
            <a:ext cx="7355085" cy="831875"/>
            <a:chOff x="2895601" y="3055367"/>
            <a:chExt cx="9220200" cy="1364233"/>
          </a:xfrm>
        </p:grpSpPr>
        <p:sp>
          <p:nvSpPr>
            <p:cNvPr id="31" name="Oval 30"/>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32" name="Chevron 31"/>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33"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55B8DA7B-D710-41B0-E62A-166F60A110B2}"/>
              </a:ext>
            </a:extLst>
          </p:cNvPr>
          <p:cNvSpPr txBox="1"/>
          <p:nvPr/>
        </p:nvSpPr>
        <p:spPr>
          <a:xfrm>
            <a:off x="2097843" y="4067175"/>
            <a:ext cx="6285228" cy="377026"/>
          </a:xfrm>
          <a:prstGeom prst="rect">
            <a:avLst/>
          </a:prstGeom>
          <a:noFill/>
        </p:spPr>
        <p:txBody>
          <a:bodyPr wrap="square" lIns="68580" tIns="34290" rIns="68580" bIns="34290" rtlCol="0">
            <a:spAutoFit/>
          </a:bodyPr>
          <a:lstStyle/>
          <a:p>
            <a:r>
              <a:rPr lang="en-US" sz="2000" dirty="0" err="1" smtClean="0">
                <a:latin typeface="Times New Roman" pitchFamily="18" charset="0"/>
              </a:rPr>
              <a:t>Nêu</a:t>
            </a:r>
            <a:r>
              <a:rPr lang="en-US" sz="2000" dirty="0" smtClean="0">
                <a:latin typeface="Times New Roman" pitchFamily="18" charset="0"/>
              </a:rPr>
              <a:t> </a:t>
            </a:r>
            <a:r>
              <a:rPr lang="en-US" sz="2000" dirty="0" err="1" smtClean="0">
                <a:latin typeface="Times New Roman" pitchFamily="18" charset="0"/>
              </a:rPr>
              <a:t>được</a:t>
            </a:r>
            <a:r>
              <a:rPr lang="en-US" sz="2000" dirty="0" smtClean="0">
                <a:latin typeface="Times New Roman" pitchFamily="18" charset="0"/>
              </a:rPr>
              <a:t> </a:t>
            </a:r>
            <a:r>
              <a:rPr lang="en-US" sz="2000" dirty="0" err="1" smtClean="0">
                <a:latin typeface="Times New Roman" pitchFamily="18" charset="0"/>
              </a:rPr>
              <a:t>một</a:t>
            </a:r>
            <a:r>
              <a:rPr lang="en-US" sz="2000" dirty="0" smtClean="0">
                <a:latin typeface="Times New Roman" pitchFamily="18" charset="0"/>
              </a:rPr>
              <a:t> </a:t>
            </a:r>
            <a:r>
              <a:rPr lang="en-US" sz="2000" dirty="0" err="1" smtClean="0">
                <a:latin typeface="Times New Roman" pitchFamily="18" charset="0"/>
              </a:rPr>
              <a:t>số</a:t>
            </a:r>
            <a:r>
              <a:rPr lang="en-US" sz="2000" dirty="0" smtClean="0">
                <a:latin typeface="Times New Roman" pitchFamily="18" charset="0"/>
              </a:rPr>
              <a:t> </a:t>
            </a:r>
            <a:r>
              <a:rPr lang="en-US" sz="2000" dirty="0" err="1" smtClean="0">
                <a:latin typeface="Times New Roman" pitchFamily="18" charset="0"/>
              </a:rPr>
              <a:t>đức</a:t>
            </a:r>
            <a:r>
              <a:rPr lang="en-US" sz="2000" dirty="0" smtClean="0">
                <a:latin typeface="Times New Roman" pitchFamily="18" charset="0"/>
              </a:rPr>
              <a:t> </a:t>
            </a:r>
            <a:r>
              <a:rPr lang="en-US" sz="2000" dirty="0" err="1" smtClean="0">
                <a:latin typeface="Times New Roman" pitchFamily="18" charset="0"/>
              </a:rPr>
              <a:t>tính</a:t>
            </a:r>
            <a:r>
              <a:rPr lang="en-US" sz="2000" dirty="0" smtClean="0">
                <a:latin typeface="Times New Roman" pitchFamily="18" charset="0"/>
              </a:rPr>
              <a:t> </a:t>
            </a:r>
            <a:r>
              <a:rPr lang="en-US" sz="2000" dirty="0" err="1" smtClean="0">
                <a:latin typeface="Times New Roman" pitchFamily="18" charset="0"/>
              </a:rPr>
              <a:t>cần</a:t>
            </a:r>
            <a:r>
              <a:rPr lang="en-US" sz="2000" dirty="0" smtClean="0">
                <a:latin typeface="Times New Roman" pitchFamily="18" charset="0"/>
              </a:rPr>
              <a:t> </a:t>
            </a:r>
            <a:r>
              <a:rPr lang="en-US" sz="2000" dirty="0" err="1" smtClean="0">
                <a:latin typeface="Times New Roman" pitchFamily="18" charset="0"/>
              </a:rPr>
              <a:t>có</a:t>
            </a:r>
            <a:r>
              <a:rPr lang="en-US" sz="2000" dirty="0" smtClean="0">
                <a:latin typeface="Times New Roman" pitchFamily="18" charset="0"/>
              </a:rPr>
              <a:t> </a:t>
            </a:r>
            <a:r>
              <a:rPr lang="en-US" sz="2000" dirty="0" err="1" smtClean="0">
                <a:latin typeface="Times New Roman" pitchFamily="18" charset="0"/>
              </a:rPr>
              <a:t>để</a:t>
            </a:r>
            <a:r>
              <a:rPr lang="en-US" sz="2000" dirty="0" smtClean="0">
                <a:latin typeface="Times New Roman" pitchFamily="18" charset="0"/>
              </a:rPr>
              <a:t> </a:t>
            </a:r>
            <a:r>
              <a:rPr lang="en-US" sz="2000" dirty="0" err="1" smtClean="0">
                <a:latin typeface="Times New Roman" pitchFamily="18" charset="0"/>
              </a:rPr>
              <a:t>trở</a:t>
            </a:r>
            <a:r>
              <a:rPr lang="en-US" sz="2000" dirty="0" smtClean="0">
                <a:latin typeface="Times New Roman" pitchFamily="18" charset="0"/>
              </a:rPr>
              <a:t> </a:t>
            </a:r>
            <a:r>
              <a:rPr lang="en-US" sz="2000" dirty="0" err="1" smtClean="0">
                <a:latin typeface="Times New Roman" pitchFamily="18" charset="0"/>
              </a:rPr>
              <a:t>thành</a:t>
            </a:r>
            <a:r>
              <a:rPr lang="en-US" sz="2000" dirty="0" smtClean="0">
                <a:latin typeface="Times New Roman" pitchFamily="18" charset="0"/>
              </a:rPr>
              <a:t> </a:t>
            </a:r>
            <a:r>
              <a:rPr lang="en-US" sz="2000" dirty="0" err="1" smtClean="0">
                <a:latin typeface="Times New Roman" pitchFamily="18" charset="0"/>
              </a:rPr>
              <a:t>nhà</a:t>
            </a:r>
            <a:r>
              <a:rPr lang="en-US" sz="2000" dirty="0" smtClean="0">
                <a:latin typeface="Times New Roman" pitchFamily="18" charset="0"/>
              </a:rPr>
              <a:t> </a:t>
            </a:r>
            <a:r>
              <a:rPr lang="en-US" sz="2000" dirty="0" err="1" smtClean="0">
                <a:latin typeface="Times New Roman" pitchFamily="18" charset="0"/>
              </a:rPr>
              <a:t>sáng</a:t>
            </a:r>
            <a:r>
              <a:rPr lang="en-US" sz="2000" dirty="0" smtClean="0">
                <a:latin typeface="Times New Roman" pitchFamily="18" charset="0"/>
              </a:rPr>
              <a:t> </a:t>
            </a:r>
            <a:r>
              <a:rPr lang="en-US" sz="2000" dirty="0" err="1" smtClean="0">
                <a:latin typeface="Times New Roman" pitchFamily="18" charset="0"/>
              </a:rPr>
              <a:t>chế</a:t>
            </a:r>
            <a:r>
              <a:rPr lang="en-US" sz="2000" dirty="0" smtClean="0">
                <a:latin typeface="Times New Roman" pitchFamily="18" charset="0"/>
              </a:rPr>
              <a:t>.</a:t>
            </a:r>
            <a:endParaRPr lang="en-US" sz="2000" dirty="0">
              <a:latin typeface="Times New Roman" pitchFamily="18" charset="0"/>
            </a:endParaRPr>
          </a:p>
        </p:txBody>
      </p:sp>
    </p:spTree>
    <p:extLst>
      <p:ext uri="{BB962C8B-B14F-4D97-AF65-F5344CB8AC3E}">
        <p14:creationId xmlns:p14="http://schemas.microsoft.com/office/powerpoint/2010/main" val="3156227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42" presetClass="entr" presetSubtype="0"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par>
                          <p:cTn id="47" fill="hold">
                            <p:stCondLst>
                              <p:cond delay="8000"/>
                            </p:stCondLst>
                            <p:childTnLst>
                              <p:par>
                                <p:cTn id="48" presetID="42"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par>
                          <p:cTn id="53" fill="hold">
                            <p:stCondLst>
                              <p:cond delay="9000"/>
                            </p:stCondLst>
                            <p:childTnLst>
                              <p:par>
                                <p:cTn id="54" presetID="42"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childTnLst>
                          </p:cTn>
                        </p:par>
                        <p:par>
                          <p:cTn id="59" fill="hold">
                            <p:stCondLst>
                              <p:cond delay="10000"/>
                            </p:stCondLst>
                            <p:childTnLst>
                              <p:par>
                                <p:cTn id="60" presetID="42" presetClass="entr" presetSubtype="0" fill="hold" grpId="0" nodeType="after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28" grpId="0"/>
      <p:bldP spid="29"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0"/>
            <a:ext cx="9144000" cy="5080551"/>
          </a:xfrm>
          <a:prstGeom prst="rect">
            <a:avLst/>
          </a:prstGeom>
        </p:spPr>
      </p:pic>
      <p:pic>
        <p:nvPicPr>
          <p:cNvPr id="10" name="图片 13"/>
          <p:cNvPicPr>
            <a:picLocks noChangeAspect="1"/>
          </p:cNvPicPr>
          <p:nvPr/>
        </p:nvPicPr>
        <p:blipFill>
          <a:blip r:embed="rId3"/>
          <a:stretch>
            <a:fillRect/>
          </a:stretch>
        </p:blipFill>
        <p:spPr>
          <a:xfrm>
            <a:off x="995845"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3" y="2917999"/>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09"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5" y="685123"/>
            <a:ext cx="5866385" cy="1810669"/>
          </a:xfrm>
          <a:prstGeom prst="rect">
            <a:avLst/>
          </a:prstGeom>
        </p:spPr>
      </p:pic>
    </p:spTree>
    <p:extLst>
      <p:ext uri="{BB962C8B-B14F-4D97-AF65-F5344CB8AC3E}">
        <p14:creationId xmlns:p14="http://schemas.microsoft.com/office/powerpoint/2010/main" val="3920754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VAI TRÒ SÁNG CHẾ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Hình chữ nhật 1"/>
          <p:cNvSpPr/>
          <p:nvPr/>
        </p:nvSpPr>
        <p:spPr>
          <a:xfrm>
            <a:off x="1405622" y="506823"/>
            <a:ext cx="7842682" cy="461665"/>
          </a:xfrm>
          <a:prstGeom prst="rect">
            <a:avLst/>
          </a:prstGeom>
          <a:noFill/>
        </p:spPr>
        <p:txBody>
          <a:bodyPr wrap="square" lIns="91440" tIns="45720" rIns="91440" bIns="45720">
            <a:spAutoFit/>
          </a:bodyPr>
          <a:lstStyle/>
          <a:p>
            <a:r>
              <a:rPr lang="en-US" sz="2400" b="1" dirty="0">
                <a:latin typeface="Times New Roman" pitchFamily="18" charset="0"/>
              </a:rPr>
              <a:t>b,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sự</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triển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công</a:t>
            </a:r>
            <a:r>
              <a:rPr lang="en-US" sz="2400" b="1" dirty="0">
                <a:latin typeface="Times New Roman" pitchFamily="18" charset="0"/>
              </a:rPr>
              <a:t> </a:t>
            </a:r>
            <a:r>
              <a:rPr lang="en-US" sz="2400" b="1" dirty="0" err="1">
                <a:latin typeface="Times New Roman" pitchFamily="18" charset="0"/>
              </a:rPr>
              <a:t>nghệ</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7" y="968488"/>
            <a:ext cx="8580042" cy="830997"/>
          </a:xfrm>
          <a:prstGeom prst="rect">
            <a:avLst/>
          </a:prstGeom>
          <a:noFill/>
        </p:spPr>
        <p:txBody>
          <a:bodyPr wrap="square" lIns="91440" tIns="45720" rIns="91440" bIns="45720">
            <a:spAutoFit/>
          </a:bodyPr>
          <a:lstStyle/>
          <a:p>
            <a:r>
              <a:rPr lang="vi-VN" sz="2400" dirty="0">
                <a:latin typeface="Times New Roman" pitchFamily="18" charset="0"/>
              </a:rPr>
              <a:t>Quan sát Hình 2 và cho biết sáng chế đã làm công nghệ thay đổi và phát triển như thế nào.</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43" y="1757363"/>
            <a:ext cx="8736565" cy="314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34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2" y="45159"/>
            <a:ext cx="7842682" cy="461665"/>
          </a:xfrm>
          <a:prstGeom prst="rect">
            <a:avLst/>
          </a:prstGeom>
          <a:noFill/>
        </p:spPr>
        <p:txBody>
          <a:bodyPr wrap="square" lIns="91440" tIns="45720" rIns="91440" bIns="45720">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a:t>
            </a:r>
            <a:r>
              <a:rPr lang="en-US" sz="2400" b="1" cap="none" spc="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VAI TRÒ SÁNG CHẾ</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4" name="Hình chữ nhật 1"/>
          <p:cNvSpPr/>
          <p:nvPr/>
        </p:nvSpPr>
        <p:spPr>
          <a:xfrm>
            <a:off x="1405622" y="506823"/>
            <a:ext cx="7842682" cy="461665"/>
          </a:xfrm>
          <a:prstGeom prst="rect">
            <a:avLst/>
          </a:prstGeom>
          <a:noFill/>
        </p:spPr>
        <p:txBody>
          <a:bodyPr wrap="square" lIns="91440" tIns="45720" rIns="91440" bIns="45720">
            <a:spAutoFit/>
          </a:bodyPr>
          <a:lstStyle/>
          <a:p>
            <a:r>
              <a:rPr lang="en-US" sz="2400" b="1" dirty="0">
                <a:latin typeface="Times New Roman" pitchFamily="18" charset="0"/>
              </a:rPr>
              <a:t>b,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sự</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triển</a:t>
            </a:r>
            <a:r>
              <a:rPr lang="en-US" sz="2400" b="1" dirty="0">
                <a:latin typeface="Times New Roman" pitchFamily="18" charset="0"/>
              </a:rPr>
              <a:t>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công</a:t>
            </a:r>
            <a:r>
              <a:rPr lang="en-US" sz="2400" b="1" dirty="0">
                <a:latin typeface="Times New Roman" pitchFamily="18" charset="0"/>
              </a:rPr>
              <a:t> </a:t>
            </a:r>
            <a:r>
              <a:rPr lang="en-US" sz="2400" b="1" dirty="0" err="1">
                <a:latin typeface="Times New Roman" pitchFamily="18" charset="0"/>
              </a:rPr>
              <a:t>nghệ</a:t>
            </a:r>
            <a:endParaRPr lang="vi-VN" sz="24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24966" y="968488"/>
            <a:ext cx="5639415" cy="2554545"/>
          </a:xfrm>
          <a:prstGeom prst="rect">
            <a:avLst/>
          </a:prstGeom>
          <a:noFill/>
        </p:spPr>
        <p:txBody>
          <a:bodyPr wrap="square" lIns="91440" tIns="45720" rIns="91440" bIns="45720">
            <a:spAutoFit/>
          </a:bodyPr>
          <a:lstStyle/>
          <a:p>
            <a:pPr algn="just"/>
            <a:r>
              <a:rPr lang="vi-VN" sz="2000" dirty="0" smtClean="0">
                <a:latin typeface="Times New Roman" pitchFamily="18" charset="0"/>
              </a:rPr>
              <a:t>- Trước </a:t>
            </a:r>
            <a:r>
              <a:rPr lang="vi-VN" sz="2000" dirty="0">
                <a:latin typeface="Times New Roman" pitchFamily="18" charset="0"/>
              </a:rPr>
              <a:t>đây, người ta thường vẽ bằng than củi trên các bề mặt như tường hoặc giấy đen. </a:t>
            </a:r>
            <a:r>
              <a:rPr lang="vi-VN" sz="2000" dirty="0" smtClean="0">
                <a:latin typeface="Times New Roman" pitchFamily="18" charset="0"/>
              </a:rPr>
              <a:t>Bút </a:t>
            </a:r>
            <a:r>
              <a:rPr lang="vi-VN" sz="2000" dirty="0">
                <a:latin typeface="Times New Roman" pitchFamily="18" charset="0"/>
              </a:rPr>
              <a:t>chì giúp chúng ta điều khiển đường vẽ tốt hơn và dễ dàng sửa chữa nếu cần. Điều này đã làm cho quá trình vẽ trở nên nhanh chóng và tiện lợi hơn. </a:t>
            </a:r>
            <a:endParaRPr lang="vi-VN" sz="2000" dirty="0" smtClean="0">
              <a:latin typeface="Times New Roman" pitchFamily="18" charset="0"/>
            </a:endParaRPr>
          </a:p>
          <a:p>
            <a:pPr algn="just"/>
            <a:r>
              <a:rPr lang="vi-VN" sz="2000" dirty="0" smtClean="0">
                <a:latin typeface="Times New Roman" pitchFamily="18" charset="0"/>
              </a:rPr>
              <a:t>- Sáng </a:t>
            </a:r>
            <a:r>
              <a:rPr lang="vi-VN" sz="2000" dirty="0">
                <a:latin typeface="Times New Roman" pitchFamily="18" charset="0"/>
              </a:rPr>
              <a:t>chế này đã giúp người ta phát triển nghệ thuật vẽ tranh và cho phép mọi người thể hiện ý tưởng và khả năng sáng tạo của mình một cách dễ dàng hơn.</a:t>
            </a:r>
            <a:endParaRPr lang="vi-VN" sz="20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681" y="1080654"/>
            <a:ext cx="2920241" cy="196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44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3" y="238125"/>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0"/>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6" y="1214847"/>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defTabSz="685800">
              <a:defRPr/>
            </a:pPr>
            <a:endParaRPr lang="en-US" sz="1350">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6" y="797026"/>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0"/>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6" y="335829"/>
            <a:ext cx="922393" cy="922393"/>
          </a:xfrm>
          <a:prstGeom prst="rect">
            <a:avLst/>
          </a:prstGeom>
          <a:noFill/>
          <a:ln>
            <a:noFill/>
          </a:ln>
        </p:spPr>
      </p:pic>
      <p:sp>
        <p:nvSpPr>
          <p:cNvPr id="9" name="文本框 10248"/>
          <p:cNvSpPr txBox="1"/>
          <p:nvPr/>
        </p:nvSpPr>
        <p:spPr>
          <a:xfrm>
            <a:off x="2826445" y="2266950"/>
            <a:ext cx="3784921" cy="481125"/>
          </a:xfrm>
          <a:prstGeom prst="rect">
            <a:avLst/>
          </a:prstGeom>
          <a:noFill/>
          <a:ln w="9525">
            <a:noFill/>
          </a:ln>
        </p:spPr>
        <p:txBody>
          <a:bodyPr wrap="square" lIns="49753" tIns="24876" rIns="49753" bIns="24876">
            <a:spAutoFit/>
          </a:bodyPr>
          <a:lstStyle/>
          <a:p>
            <a:pPr algn="ctr" defTabSz="816443">
              <a:spcBef>
                <a:spcPct val="50000"/>
              </a:spcBef>
            </a:pPr>
            <a:r>
              <a:rPr lang="en-US" altLang="zh-CN" sz="2800" b="1" dirty="0" smtClean="0">
                <a:solidFill>
                  <a:srgbClr val="FF0000"/>
                </a:solidFill>
                <a:latin typeface="+mj-lt"/>
                <a:ea typeface="宋体" panose="02010600030101010101" pitchFamily="2" charset="-122"/>
              </a:rPr>
              <a:t>LUYỆN TẬP</a:t>
            </a:r>
            <a:endParaRPr lang="en-US" altLang="zh-CN" sz="2800" b="1" dirty="0">
              <a:solidFill>
                <a:srgbClr val="FF0000"/>
              </a:solidFill>
              <a:latin typeface="+mj-lt"/>
              <a:ea typeface="宋体" panose="02010600030101010101" pitchFamily="2" charset="-122"/>
            </a:endParaRPr>
          </a:p>
        </p:txBody>
      </p:sp>
    </p:spTree>
    <p:extLst>
      <p:ext uri="{BB962C8B-B14F-4D97-AF65-F5344CB8AC3E}">
        <p14:creationId xmlns:p14="http://schemas.microsoft.com/office/powerpoint/2010/main" val="3875177314"/>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750994" y="775855"/>
            <a:ext cx="7842682" cy="1569660"/>
          </a:xfrm>
          <a:prstGeom prst="rect">
            <a:avLst/>
          </a:prstGeom>
          <a:noFill/>
        </p:spPr>
        <p:txBody>
          <a:bodyPr wrap="square" lIns="91440" tIns="45720" rIns="91440" bIns="45720">
            <a:spAutoFit/>
          </a:bodyPr>
          <a:lstStyle/>
          <a:p>
            <a:pPr lvl="0" algn="just">
              <a:defRPr/>
            </a:pPr>
            <a:r>
              <a:rPr lang="vi-VN" sz="3200" b="1" dirty="0">
                <a:solidFill>
                  <a:srgbClr val="0070C0"/>
                </a:solidFill>
                <a:latin typeface="Times New Roman" pitchFamily="18" charset="0"/>
              </a:rPr>
              <a:t>Em hãy trao đổi với bạn bè về những sáng chế làm thay đổi và phát triển công nghệ mà em tìm hiểu được</a:t>
            </a:r>
            <a:endParaRPr kumimoji="0" lang="vi-VN" sz="3200" b="1"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grpSp>
        <p:nvGrpSpPr>
          <p:cNvPr id="4" name="Group 5"/>
          <p:cNvGrpSpPr/>
          <p:nvPr/>
        </p:nvGrpSpPr>
        <p:grpSpPr>
          <a:xfrm>
            <a:off x="4134924" y="2373225"/>
            <a:ext cx="4278451" cy="2175001"/>
            <a:chOff x="892354" y="3758439"/>
            <a:chExt cx="4278451" cy="2175001"/>
          </a:xfrm>
        </p:grpSpPr>
        <p:pic>
          <p:nvPicPr>
            <p:cNvPr id="6"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2"/>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Thảo</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nhóm</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2866408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5" y="730998"/>
            <a:ext cx="4778781" cy="2843422"/>
          </a:xfrm>
          <a:prstGeom prst="rect">
            <a:avLst/>
          </a:prstGeom>
          <a:noFill/>
          <a:ln>
            <a:noFill/>
          </a:ln>
        </p:spPr>
      </p:pic>
      <p:sp>
        <p:nvSpPr>
          <p:cNvPr id="47" name="Google Shape;95;p14"/>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400">
              <a:buClr>
                <a:srgbClr val="000000"/>
              </a:buClr>
              <a:defRPr/>
            </a:pPr>
            <a:endParaRPr sz="3499"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03442" y="1779719"/>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96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6373</TotalTime>
  <Words>491</Words>
  <Application>Microsoft Office PowerPoint</Application>
  <PresentationFormat>On-screen Show (16:9)</PresentationFormat>
  <Paragraphs>43</Paragraphs>
  <Slides>15</Slides>
  <Notes>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15</vt:i4>
      </vt:variant>
    </vt:vector>
  </HeadingPairs>
  <TitlesOfParts>
    <vt:vector size="36" baseType="lpstr">
      <vt:lpstr>宋体</vt:lpstr>
      <vt:lpstr>#9Slide02 Noi dung rat dai</vt:lpstr>
      <vt:lpstr>Arial</vt:lpstr>
      <vt:lpstr>Arial (Body)</vt:lpstr>
      <vt:lpstr>Calibri Light</vt:lpstr>
      <vt:lpstr>等线</vt:lpstr>
      <vt:lpstr>等线 Light</vt:lpstr>
      <vt:lpstr>方正姚体</vt:lpstr>
      <vt:lpstr>Georgia</vt:lpstr>
      <vt:lpstr>华文新魏</vt:lpstr>
      <vt:lpstr>Tahoma</vt:lpstr>
      <vt:lpstr>Times New Roman</vt:lpstr>
      <vt:lpstr>Trebuchet MS</vt:lpstr>
      <vt:lpstr>Verdana</vt:lpstr>
      <vt:lpstr>Wingdings 3</vt:lpstr>
      <vt:lpstr>Office 主题​​</vt:lpstr>
      <vt:lpstr>Custom Design</vt:lpstr>
      <vt:lpstr>2_Office Theme</vt:lpstr>
      <vt:lpstr>平面</vt:lpstr>
      <vt:lpstr>1_平面</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404</cp:revision>
  <dcterms:created xsi:type="dcterms:W3CDTF">2017-06-11T12:45:34Z</dcterms:created>
  <dcterms:modified xsi:type="dcterms:W3CDTF">2024-10-05T09:23:13Z</dcterms:modified>
</cp:coreProperties>
</file>