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72" r:id="rId1"/>
    <p:sldMasterId id="2147483785" r:id="rId2"/>
  </p:sldMasterIdLst>
  <p:notesMasterIdLst>
    <p:notesMasterId r:id="rId17"/>
  </p:notesMasterIdLst>
  <p:sldIdLst>
    <p:sldId id="563" r:id="rId3"/>
    <p:sldId id="567" r:id="rId4"/>
    <p:sldId id="566" r:id="rId5"/>
    <p:sldId id="565" r:id="rId6"/>
    <p:sldId id="568" r:id="rId7"/>
    <p:sldId id="591" r:id="rId8"/>
    <p:sldId id="594" r:id="rId9"/>
    <p:sldId id="593" r:id="rId10"/>
    <p:sldId id="595" r:id="rId11"/>
    <p:sldId id="575" r:id="rId12"/>
    <p:sldId id="588" r:id="rId13"/>
    <p:sldId id="584" r:id="rId14"/>
    <p:sldId id="571" r:id="rId15"/>
    <p:sldId id="256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DFPOP1-W9" panose="020B0604020202020204" charset="0"/>
      <p:regular r:id="rId24"/>
    </p:embeddedFont>
    <p:embeddedFont>
      <p:font typeface="iCiel Cadena" panose="02000503000000020004" charset="0"/>
      <p:bold r:id="rId25"/>
    </p:embeddedFont>
    <p:embeddedFont>
      <p:font typeface="Tahoma" panose="020B0604030504040204" pitchFamily="34" charset="0"/>
      <p:regular r:id="rId26"/>
      <p:bold r:id="rId27"/>
    </p:embeddedFont>
  </p:embeddedFontLst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2552"/>
    <a:srgbClr val="1D1D1D"/>
    <a:srgbClr val="F44646"/>
    <a:srgbClr val="4E4E4E"/>
    <a:srgbClr val="FBAB1B"/>
    <a:srgbClr val="FEC63B"/>
    <a:srgbClr val="FFFFFF"/>
    <a:srgbClr val="312454"/>
    <a:srgbClr val="E2D8F7"/>
    <a:srgbClr val="0E6F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3343" autoAdjust="0"/>
  </p:normalViewPr>
  <p:slideViewPr>
    <p:cSldViewPr>
      <p:cViewPr varScale="1">
        <p:scale>
          <a:sx n="68" d="100"/>
          <a:sy n="68" d="100"/>
        </p:scale>
        <p:origin x="77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01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01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90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58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09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349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066932"/>
      </p:ext>
    </p:extLst>
  </p:cSld>
  <p:clrMapOvr>
    <a:masterClrMapping/>
  </p:clrMapOvr>
  <p:transition advClick="0" advTm="2627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689668"/>
      </p:ext>
    </p:extLst>
  </p:cSld>
  <p:clrMapOvr>
    <a:masterClrMapping/>
  </p:clrMapOvr>
  <p:transition advClick="0" advTm="2627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918789"/>
      </p:ext>
    </p:extLst>
  </p:cSld>
  <p:clrMapOvr>
    <a:masterClrMapping/>
  </p:clrMapOvr>
  <p:transition advClick="0" advTm="2627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409646"/>
      </p:ext>
    </p:extLst>
  </p:cSld>
  <p:clrMapOvr>
    <a:masterClrMapping/>
  </p:clrMapOvr>
  <p:transition advClick="0" advTm="2627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 advTm="2627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 advTm="2627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 advTm="2627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 advTm="2627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 advTm="2627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 advTm="2627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 advTm="2627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287128"/>
      </p:ext>
    </p:extLst>
  </p:cSld>
  <p:clrMapOvr>
    <a:masterClrMapping/>
  </p:clrMapOvr>
  <p:transition advClick="0" advTm="2627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 advTm="2627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 advTm="2627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 advTm="2627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 advTm="2627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 advTm="2627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573479"/>
      </p:ext>
    </p:extLst>
  </p:cSld>
  <p:clrMapOvr>
    <a:masterClrMapping/>
  </p:clrMapOvr>
  <p:transition advClick="0" advTm="2627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48583"/>
      </p:ext>
    </p:extLst>
  </p:cSld>
  <p:clrMapOvr>
    <a:masterClrMapping/>
  </p:clrMapOvr>
  <p:transition advClick="0" advTm="2627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197355"/>
      </p:ext>
    </p:extLst>
  </p:cSld>
  <p:clrMapOvr>
    <a:masterClrMapping/>
  </p:clrMapOvr>
  <p:transition advClick="0" advTm="2627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155923"/>
      </p:ext>
    </p:extLst>
  </p:cSld>
  <p:clrMapOvr>
    <a:masterClrMapping/>
  </p:clrMapOvr>
  <p:transition advClick="0" advTm="2627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6585"/>
      </p:ext>
    </p:extLst>
  </p:cSld>
  <p:clrMapOvr>
    <a:masterClrMapping/>
  </p:clrMapOvr>
  <p:transition advClick="0" advTm="2627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/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/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44779"/>
      </p:ext>
    </p:extLst>
  </p:cSld>
  <p:clrMapOvr>
    <a:masterClrMapping/>
  </p:clrMapOvr>
  <p:transition advClick="0" advTm="2627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879221"/>
      </p:ext>
    </p:extLst>
  </p:cSld>
  <p:clrMapOvr>
    <a:masterClrMapping/>
  </p:clrMapOvr>
  <p:transition advClick="0" advTm="2627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9Slide.vn - 2019">
            <a:extLst>
              <a:ext uri="{FF2B5EF4-FFF2-40B4-BE49-F238E27FC236}">
                <a16:creationId xmlns:a16="http://schemas.microsoft.com/office/drawing/2014/main" id="{A5FF1AF3-48FD-4275-AC12-467B7A3572C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35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ransition advClick="0" advTm="2627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</p:sldLayoutIdLst>
  <p:transition advClick="0" advTm="2627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image" Target="../media/image34.emf"/><Relationship Id="rId3" Type="http://schemas.microsoft.com/office/2007/relationships/media" Target="../media/media3.mp3"/><Relationship Id="rId21" Type="http://schemas.openxmlformats.org/officeDocument/2006/relationships/image" Target="../media/image22.png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media2.wav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35.png"/><Relationship Id="rId4" Type="http://schemas.openxmlformats.org/officeDocument/2006/relationships/audio" Target="../media/media3.mp3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8.png"/><Relationship Id="rId18" Type="http://schemas.openxmlformats.org/officeDocument/2006/relationships/image" Target="../media/image36.png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12" Type="http://schemas.openxmlformats.org/officeDocument/2006/relationships/image" Target="../media/image37.png"/><Relationship Id="rId17" Type="http://schemas.openxmlformats.org/officeDocument/2006/relationships/image" Target="../media/image33.png"/><Relationship Id="rId2" Type="http://schemas.openxmlformats.org/officeDocument/2006/relationships/audio" Target="../media/media2.wav"/><Relationship Id="rId16" Type="http://schemas.openxmlformats.org/officeDocument/2006/relationships/image" Target="../media/image3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4.emf"/><Relationship Id="rId10" Type="http://schemas.openxmlformats.org/officeDocument/2006/relationships/image" Target="../media/image27.png"/><Relationship Id="rId19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9.png"/><Relationship Id="rId18" Type="http://schemas.openxmlformats.org/officeDocument/2006/relationships/image" Target="../media/image36.png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audio" Target="../media/media2.wav"/><Relationship Id="rId16" Type="http://schemas.openxmlformats.org/officeDocument/2006/relationships/image" Target="../media/image3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4.emf"/><Relationship Id="rId10" Type="http://schemas.openxmlformats.org/officeDocument/2006/relationships/image" Target="../media/image27.png"/><Relationship Id="rId19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43.png"/><Relationship Id="rId5" Type="http://schemas.openxmlformats.org/officeDocument/2006/relationships/image" Target="../media/image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LỚP 5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DCD1E0-05CD-3288-592D-1ED0FC474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190" y="-1856601"/>
            <a:ext cx="12202003" cy="87146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48971E-B2B0-B263-E954-FC7506C3F0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4" y="2637739"/>
            <a:ext cx="2929194" cy="40300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40B042-1094-DC4A-BBE4-D060846E69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E66F34-2FAD-C93A-EEB3-A47D7B4B75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32" y="2638584"/>
            <a:ext cx="1960807" cy="743187"/>
          </a:xfrm>
          <a:prstGeom prst="rect">
            <a:avLst/>
          </a:prstGeom>
        </p:spPr>
      </p:pic>
      <p:pic>
        <p:nvPicPr>
          <p:cNvPr id="6" name="Nhac nen">
            <a:hlinkClick r:id="" action="ppaction://media"/>
            <a:extLst>
              <a:ext uri="{FF2B5EF4-FFF2-40B4-BE49-F238E27FC236}">
                <a16:creationId xmlns:a16="http://schemas.microsoft.com/office/drawing/2014/main" id="{1D8C4651-7D46-D289-BBBD-A61D693DA9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06EA75-7F6F-966B-E883-92417F61F3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F04669-4B53-2F4E-A3FD-EBA58B5D5D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D93D8F-2FFC-FD03-3823-F7028072378A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nền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F14869-C512-2420-0917-46C9F4453DE2}"/>
              </a:ext>
            </a:extLst>
          </p:cNvPr>
          <p:cNvSpPr txBox="1"/>
          <p:nvPr/>
        </p:nvSpPr>
        <p:spPr>
          <a:xfrm>
            <a:off x="3048000" y="3582412"/>
            <a:ext cx="9994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lời là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86339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4.16667E-6 0.0284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64634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4DCE49-4BA3-5B16-5463-351D166E3F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4B9187-44D4-49BD-3F7C-D2721F92CF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AE3AF9-5AC9-32B7-27F1-565E55B19E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05199A-B02A-CEEC-0B88-E07ABA6D68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AD7A72-9AEF-CE5B-E52D-A6355FBBEE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781D82-6ADB-5E16-768D-F7D59BE000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BB9D8C-80D7-FFC7-3EB6-D5B081E65E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691CE0-DF3A-E0B4-E6C8-716F9DA58914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61916FE-2A8B-6DA4-4F80-3FD257082C9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C0D9AA-243E-5AEA-6A98-9A4C03B2538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D7F3EAA-E6B1-4393-2C00-B31F3018AE70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BE4C401-E215-39AD-4C92-E73DFBE0A467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4C6593C-6D55-9A90-FC4C-08A95A66A864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Lên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ý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tưởng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thiết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kế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B3B257-4CE8-1252-9B6B-B592C7A77814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76FDF6F-01CC-0CC5-00F2-CA1BC1066845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9F226DF-DA47-5A5E-3F3A-4CA2E5EB8C7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sắc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phù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hợp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253304-E9F6-7337-1058-F39718EDB46B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5A7EA7D-256B-D8F0-EDD7-EFCE9EE3D472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45A306D-6DEF-298E-9468-2FF1A02131CB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toán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chi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phí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B2EA88-AD83-9E10-E6F9-1EC24AE3FA0C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E27DFB8-D7BF-8F91-174D-9216346A5E98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2CB58EB-4484-0268-7C6D-64D81F09CC39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Lựa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cụ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4" name="Picture 2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8B426A-485B-B11F-D319-5F309A7F050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65BFD08-C2D5-2B06-860F-A9983233136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627A3D5-0A48-75C8-DB31-8C2996B3180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DE7D222-4E0A-B997-2693-534445DC2C10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0D2BBEA-7519-DC1F-7ABD-883B72EB3F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EB4FA59-F0D4-FDB8-1074-BF176B8E28C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Bước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trọng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nhất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DEDBD39-A197-C384-78D7-AB4A49678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CCCB1C8-33C7-582F-AAEE-5A9647C281FB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BE1FE96-3284-43C2-FE53-1ABADF11973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E635E43-B3CF-F781-87A1-23E28B72CC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1BC99FFE-AD61-310F-B33E-B5CF33A9F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35" name="nhacthang">
            <a:hlinkClick r:id="" action="ppaction://media"/>
            <a:extLst>
              <a:ext uri="{FF2B5EF4-FFF2-40B4-BE49-F238E27FC236}">
                <a16:creationId xmlns:a16="http://schemas.microsoft.com/office/drawing/2014/main" id="{B1E171F0-BF3B-CB91-8849-D3FCF439AC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79AC6BF-B6B4-7585-AF19-79F2DB9D0F20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327569-D6C8-960E-D82E-83032E9F3183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200752575"/>
      </p:ext>
    </p:extLst>
  </p:cSld>
  <p:clrMapOvr>
    <a:masterClrMapping/>
  </p:clrMapOvr>
  <p:transition advClick="0" advTm="262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4C0AF1B-EBAA-5BCB-527B-84A52E432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8D43D37-50CE-3FFF-4480-1D4DEC6B5A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146A2DD-EF3E-2516-BF29-535D341F9A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A9EFB6D-3DD2-AA6F-C89C-A9398002E1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04419-88FB-5BFE-E644-763B1DAD89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DEF1690-D8F3-F30B-62CF-9E19E0B020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72D8FF2-90B0-8F8E-594C-7A8D1DA6FE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23C311A-60F1-8606-84D5-AD596D250503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47A56D59-534A-A573-2A95-9990D97B64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123BD-8B1E-9626-611B-ACFABB8611B8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0703108-DAED-37AA-6A0B-85128630CCA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D0465F9F-49E1-23CC-6C49-EB9026ABD9B1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toán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chi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phí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760F826-2907-D2C6-E613-3F37ABBCCF82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E2D5BAD-A23D-3083-1B83-0439450FC2CC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FB4233C5-D7B7-95C0-C3CA-4F4AACBDDF3E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mẫu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sản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A657B13-7716-1871-0216-AEA16BD6E836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C65A47C-1200-3B5C-1AE4-946C8488D759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01170DE0-979D-2CE7-A426-8500A2E48697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ý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tưởng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sản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6AE2CB4-4B55-31AB-91C1-A1E9388A8639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BA07F04-A44B-C52A-53C9-EBD6BE33E28D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9199AE46-350D-2EA9-3E19-FA6A83D98BA9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Vẽ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phác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thảo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sản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lựa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vật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liệu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cụ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3F8D961-BB8B-3355-B8F5-A1829DFB7B9A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CDF5400-EC67-D4BB-8422-87736A06292C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8F0B8332-741A-7316-6CCC-0F95551CE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2A3D944-3641-5874-6BB1-4E0CD81696B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Đâu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phải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bước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chính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sản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phẩm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FC7EEF9-6C77-3CFF-F6B7-D63421936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254CA2C-3EE0-D5EF-7494-11A68477A940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749F6D23-DD04-7F6F-6E64-57E879E1B7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A110CA1-2693-BF74-57C9-70A3D54DB3D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67" name="AmthanhThua">
            <a:hlinkClick r:id="" action="ppaction://media"/>
            <a:extLst>
              <a:ext uri="{FF2B5EF4-FFF2-40B4-BE49-F238E27FC236}">
                <a16:creationId xmlns:a16="http://schemas.microsoft.com/office/drawing/2014/main" id="{7648D90C-6BE4-526B-40DC-63728B38C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68" name="nhacthang">
            <a:hlinkClick r:id="" action="ppaction://media"/>
            <a:extLst>
              <a:ext uri="{FF2B5EF4-FFF2-40B4-BE49-F238E27FC236}">
                <a16:creationId xmlns:a16="http://schemas.microsoft.com/office/drawing/2014/main" id="{89FD9FE7-E0FB-4CB9-0292-4260A3CAD5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69" name="Picture 6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087E331-48B6-7078-0EDE-93178C65A5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70" name="Picture 6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FEBED76-16A0-C434-E1B7-909FCBE4FE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D65786C2-E8A9-C41F-5342-4A1976E6A042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9B52E4-0457-3281-9497-E8515BD3243D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936687080"/>
      </p:ext>
    </p:extLst>
  </p:cSld>
  <p:clrMapOvr>
    <a:masterClrMapping/>
  </p:clrMapOvr>
  <p:transition advClick="0" advTm="262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5122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46341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C34697A-0AC7-65AD-14D0-B6097A899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1008A7D-8280-4745-E235-CFF752ED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A9756D8-3A34-47C3-28D3-BA8482ADB1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618D5BF-CE32-7CAB-AC34-6ACD799AE9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7EEF20-454A-1E04-19AE-2A402A5A96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AADD209-F840-61BE-F949-289F2D7E1A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EECDB90-2A35-86D0-B3FC-AC2ACD2EF8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DEBF732-D770-7CDD-ADC7-9EB672A4F58C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4A5C3104-1F12-08C5-F029-0303AD8E21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0F018BAC-1732-9019-D2C0-CA3241706842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519FAA-BCCD-76AA-9119-27A3C03C1F16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567D4153-7425-3527-3F3F-4585FF1EF735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Minh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Hạnh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D587FD9-BEBB-FBF9-96AA-4C4145442619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A95098B-930F-B3CF-2427-1CD13512EF1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DCE86CC4-7E18-9839-5001-5A6C3A1D93C5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Công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Phượng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C2D6238-EC2B-8944-26BB-FF3396D59B7F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400FE8D-4B5D-8B0F-87D7-5D55F7701532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9CEFF5C-12E7-BEC2-694C-44500EACCA76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Sơn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Tùng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4BA5032-7B33-4C51-14EB-E4FF0D56ACA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D653F9C-A5E8-7F84-0484-B3F92B3DAC4F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ABF479C9-DFCA-CB49-0BD2-EE9308FDE87A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Quyền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Linh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BC43046-F731-5599-C72F-D33EF92BDDCA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AC95E6D-F2B2-12D5-A151-11FB706B1C36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4755CD7E-0305-9698-6E89-E38136135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EB8F7B-5C87-3976-B32C-334B0F68FABF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Ai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nhà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thời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trang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nước</a:t>
                </a:r>
                <a:r>
                  <a:rPr lang="en-US" sz="28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ta?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91D295D-B699-B2B3-8BD6-5256B3692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CA7AEDD-4202-481D-0246-4680AC107B0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449C2D9D-ED55-AECA-AE16-7F02999DD5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8C76A5B-563F-DF5B-7626-B755E7FA683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67" name="AmthanhThua">
            <a:hlinkClick r:id="" action="ppaction://media"/>
            <a:extLst>
              <a:ext uri="{FF2B5EF4-FFF2-40B4-BE49-F238E27FC236}">
                <a16:creationId xmlns:a16="http://schemas.microsoft.com/office/drawing/2014/main" id="{1DE8C828-5C0E-7F58-C744-88A9EC16A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68" name="nhacthang">
            <a:hlinkClick r:id="" action="ppaction://media"/>
            <a:extLst>
              <a:ext uri="{FF2B5EF4-FFF2-40B4-BE49-F238E27FC236}">
                <a16:creationId xmlns:a16="http://schemas.microsoft.com/office/drawing/2014/main" id="{A0E2FFCE-3798-98AC-E92D-E7B12D65C8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69" name="Picture 6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B30ABA2-83C8-0A86-C55F-DA97F448F70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70" name="Picture 6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F198DE-A144-99F4-30B6-9B3C6A29F5E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5603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457200"/>
            <a:ext cx="13264789" cy="11807346"/>
          </a:xfrm>
          <a:prstGeom prst="rect">
            <a:avLst/>
          </a:prstGeom>
        </p:spPr>
      </p:pic>
      <p:sp>
        <p:nvSpPr>
          <p:cNvPr id="26" name="9"/>
          <p:cNvSpPr/>
          <p:nvPr/>
        </p:nvSpPr>
        <p:spPr>
          <a:xfrm>
            <a:off x="2288825" y="1421653"/>
            <a:ext cx="8038492" cy="4670352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pic>
        <p:nvPicPr>
          <p:cNvPr id="8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/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6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/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3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sp>
        <p:nvSpPr>
          <p:cNvPr id="111" name="2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sp>
        <p:nvSpPr>
          <p:cNvPr id="112" name="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7BCDC-C51E-48B2-A341-98258E174A9D}"/>
              </a:ext>
            </a:extLst>
          </p:cNvPr>
          <p:cNvSpPr txBox="1"/>
          <p:nvPr/>
        </p:nvSpPr>
        <p:spPr>
          <a:xfrm>
            <a:off x="2764477" y="3151242"/>
            <a:ext cx="6868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dồi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dào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2B6A13-FF5C-406C-921A-D25B98564154}"/>
              </a:ext>
            </a:extLst>
          </p:cNvPr>
          <p:cNvSpPr txBox="1"/>
          <p:nvPr/>
        </p:nvSpPr>
        <p:spPr>
          <a:xfrm>
            <a:off x="1978920" y="4096624"/>
            <a:ext cx="8658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giỏi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770759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9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5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7F0B9BE-0FB7-F3E6-52A5-DE3BDD39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" y="0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8889B1-7ED9-425D-D1B7-4B635F67A6DA}"/>
              </a:ext>
            </a:extLst>
          </p:cNvPr>
          <p:cNvGrpSpPr/>
          <p:nvPr/>
        </p:nvGrpSpPr>
        <p:grpSpPr bwMode="auto">
          <a:xfrm>
            <a:off x="4114800" y="189827"/>
            <a:ext cx="4324363" cy="1592512"/>
            <a:chOff x="183" y="661"/>
            <a:chExt cx="2616" cy="86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33345D-8AEC-E157-3334-EC5D2C442CB9}"/>
                </a:ext>
              </a:extLst>
            </p:cNvPr>
            <p:cNvGrpSpPr/>
            <p:nvPr/>
          </p:nvGrpSpPr>
          <p:grpSpPr bwMode="auto">
            <a:xfrm>
              <a:off x="183" y="661"/>
              <a:ext cx="2616" cy="867"/>
              <a:chOff x="2163" y="1313"/>
              <a:chExt cx="1300" cy="149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95CBB2F-83AA-FE65-1375-08F8E6C020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772" y="1961"/>
                <a:ext cx="81" cy="56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CDF0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3F313A7-B376-D5B9-26A2-7C347B6153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774" y="1961"/>
                <a:ext cx="81" cy="566"/>
              </a:xfrm>
              <a:prstGeom prst="ellipse">
                <a:avLst/>
              </a:prstGeom>
              <a:solidFill>
                <a:srgbClr val="00FF00">
                  <a:alpha val="3215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766C217-B3C1-6473-A0B6-4EE73AB39D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63" y="1961"/>
                <a:ext cx="1300" cy="566"/>
              </a:xfrm>
              <a:prstGeom prst="ellipse">
                <a:avLst/>
              </a:prstGeom>
              <a:gradFill rotWithShape="1">
                <a:gsLst>
                  <a:gs pos="0">
                    <a:srgbClr val="887903"/>
                  </a:gs>
                  <a:gs pos="50000">
                    <a:srgbClr val="FCDF06"/>
                  </a:gs>
                  <a:gs pos="100000">
                    <a:srgbClr val="887903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E7FA30E-6818-7F5C-F030-A178C1855D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63" y="1948"/>
                <a:ext cx="1300" cy="566"/>
              </a:xfrm>
              <a:prstGeom prst="ellipse">
                <a:avLst/>
              </a:prstGeom>
              <a:solidFill>
                <a:srgbClr val="FF00FF">
                  <a:alpha val="0"/>
                </a:srgbClr>
              </a:solidFill>
              <a:ln w="38100" algn="ctr">
                <a:solidFill>
                  <a:schemeClr val="bg1"/>
                </a:solidFill>
                <a:round/>
              </a:ln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1B30F6A-38C6-1D63-CF37-1FB71520B2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28" y="1961"/>
                <a:ext cx="1170" cy="566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74EBFA7-F508-DCD7-5158-C5FD8FADE8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C9E3089-7CBF-DAAC-BC25-877079A844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62" y="1678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0656C4A-9917-9C4D-CBB0-F29BAA4DB0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92" y="1313"/>
                <a:ext cx="1052" cy="1032"/>
              </a:xfrm>
              <a:prstGeom prst="ellipse">
                <a:avLst/>
              </a:prstGeom>
              <a:solidFill>
                <a:schemeClr val="bg1">
                  <a:alpha val="4784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739E5A8-1088-0FAF-61AC-A89A8E285D5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4" y="1505"/>
                <a:ext cx="1084" cy="120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</p:grpSp>
        <p:sp>
          <p:nvSpPr>
            <p:cNvPr id="13" name="Text Box 20">
              <a:extLst>
                <a:ext uri="{FF2B5EF4-FFF2-40B4-BE49-F238E27FC236}">
                  <a16:creationId xmlns:a16="http://schemas.microsoft.com/office/drawing/2014/main" id="{6475EBF1-4D6B-4886-4AAC-DC193E260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" y="997"/>
              <a:ext cx="2512" cy="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sp>
        <p:nvSpPr>
          <p:cNvPr id="10" name="Text Box 20">
            <a:extLst>
              <a:ext uri="{FF2B5EF4-FFF2-40B4-BE49-F238E27FC236}">
                <a16:creationId xmlns:a16="http://schemas.microsoft.com/office/drawing/2014/main" id="{A71E4AE4-4144-5F5B-2CCC-A0820A9CA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689568"/>
            <a:ext cx="89649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TRÒ CHƠI: CHÍN NGƯỜI MƯỜI Ý</a:t>
            </a:r>
          </a:p>
        </p:txBody>
      </p:sp>
      <p:sp>
        <p:nvSpPr>
          <p:cNvPr id="24" name="Text Box 20">
            <a:extLst>
              <a:ext uri="{FF2B5EF4-FFF2-40B4-BE49-F238E27FC236}">
                <a16:creationId xmlns:a16="http://schemas.microsoft.com/office/drawing/2014/main" id="{A71E4AE4-4144-5F5B-2CCC-A0820A9CA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278" y="3733800"/>
            <a:ext cx="975852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1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r>
              <a:rPr lang="en-US" sz="2800" dirty="0"/>
              <a:t>,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tam </a:t>
            </a:r>
            <a:r>
              <a:rPr lang="en-US" sz="2800" dirty="0" err="1"/>
              <a:t>giác</a:t>
            </a:r>
            <a:r>
              <a:rPr lang="en-US" sz="2800" dirty="0"/>
              <a:t>,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nhật</a:t>
            </a:r>
            <a:r>
              <a:rPr lang="en-US" sz="2800" dirty="0"/>
              <a:t>,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, </a:t>
            </a:r>
            <a:r>
              <a:rPr lang="en-US" sz="2800" dirty="0" err="1"/>
              <a:t>sáu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730365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24137"/>
            <a:ext cx="12115800" cy="324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 advClick="0" advTm="2627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01476" y="285519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0811" y="795052"/>
            <a:ext cx="71573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973389" y="2042143"/>
            <a:ext cx="9066210" cy="1520564"/>
            <a:chOff x="3048000" y="1999860"/>
            <a:chExt cx="8437650" cy="1152416"/>
          </a:xfrm>
        </p:grpSpPr>
        <p:sp>
          <p:nvSpPr>
            <p:cNvPr id="19" name="Oval 18"/>
            <p:cNvSpPr/>
            <p:nvPr/>
          </p:nvSpPr>
          <p:spPr>
            <a:xfrm>
              <a:off x="3048000" y="2360277"/>
              <a:ext cx="687734" cy="64237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704431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952309" y="1999860"/>
              <a:ext cx="7533341" cy="1152416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Sau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xong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039851" y="3700325"/>
            <a:ext cx="8999747" cy="1399211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lvl="1"/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muốn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sản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endParaRPr lang="en-US" sz="2000" b="1" dirty="0">
                <a:latin typeface="Tahoma" panose="020B0604030504040204" pitchFamily="34" charset="0"/>
                <a:cs typeface="Tahoma" panose="020B0604030504040204" pitchFamily="34" charset="0"/>
              </a:endParaRPr>
            </a:p>
            <a:p>
              <a:pPr lvl="1"/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công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nghệ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cần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phải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thiết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kế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;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thiết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kế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là</a:t>
              </a:r>
              <a:endParaRPr lang="en-US" sz="2000" b="1" dirty="0">
                <a:latin typeface="Tahoma" panose="020B0604030504040204" pitchFamily="34" charset="0"/>
                <a:cs typeface="Tahoma" panose="020B0604030504040204" pitchFamily="34" charset="0"/>
              </a:endParaRPr>
            </a:p>
            <a:p>
              <a:pPr lvl="1"/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quá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sáng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6AE5D9F-58EF-7E2B-2B6C-6DACEFCA92E5}"/>
              </a:ext>
            </a:extLst>
          </p:cNvPr>
          <p:cNvGrpSpPr/>
          <p:nvPr/>
        </p:nvGrpSpPr>
        <p:grpSpPr>
          <a:xfrm>
            <a:off x="2420448" y="5237154"/>
            <a:ext cx="9619151" cy="1361138"/>
            <a:chOff x="2694888" y="2510833"/>
            <a:chExt cx="8179860" cy="985114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8ABDC31-7CA5-8108-BDBD-51ED45D7FE9D}"/>
                </a:ext>
              </a:extLst>
            </p:cNvPr>
            <p:cNvSpPr/>
            <p:nvPr/>
          </p:nvSpPr>
          <p:spPr>
            <a:xfrm>
              <a:off x="2694888" y="2540509"/>
              <a:ext cx="833241" cy="6906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3" name="Chevron 64">
              <a:extLst>
                <a:ext uri="{FF2B5EF4-FFF2-40B4-BE49-F238E27FC236}">
                  <a16:creationId xmlns:a16="http://schemas.microsoft.com/office/drawing/2014/main" id="{15963F39-696A-1CF2-A567-7E1DFCF2DE82}"/>
                </a:ext>
              </a:extLst>
            </p:cNvPr>
            <p:cNvSpPr/>
            <p:nvPr/>
          </p:nvSpPr>
          <p:spPr>
            <a:xfrm>
              <a:off x="3499171" y="2653344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AutoShape 47">
              <a:extLst>
                <a:ext uri="{FF2B5EF4-FFF2-40B4-BE49-F238E27FC236}">
                  <a16:creationId xmlns:a16="http://schemas.microsoft.com/office/drawing/2014/main" id="{989AC840-F53C-961E-ECE1-24C950CB5D6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6651" y="2510833"/>
              <a:ext cx="6978097" cy="985114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lvl="1"/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Kể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công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việc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chính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khi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thiết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kế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 advClick="0" advTm="262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2971800" y="609600"/>
            <a:ext cx="934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55931"/>
            <a:ext cx="11353800" cy="53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7759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3048000" y="531651"/>
            <a:ext cx="934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31620" y="4038600"/>
            <a:ext cx="2080260" cy="541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Sản</a:t>
            </a:r>
            <a:r>
              <a:rPr lang="en-US" sz="3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xuất</a:t>
            </a:r>
            <a:endParaRPr lang="en-US" sz="3000" dirty="0">
              <a:solidFill>
                <a:srgbClr val="00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133600"/>
            <a:ext cx="2705100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2133600"/>
            <a:ext cx="2590800" cy="190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86600" y="4038599"/>
            <a:ext cx="4267200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Vận</a:t>
            </a:r>
            <a:r>
              <a:rPr lang="en-US" sz="30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hành</a:t>
            </a:r>
            <a:r>
              <a:rPr lang="en-US" sz="30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sử</a:t>
            </a:r>
            <a:r>
              <a:rPr lang="en-US" sz="30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dụng</a:t>
            </a:r>
            <a:endParaRPr lang="en-US" sz="3000" dirty="0">
              <a:solidFill>
                <a:srgbClr val="00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6172199"/>
            <a:ext cx="2080260" cy="541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Thiết</a:t>
            </a:r>
            <a:r>
              <a:rPr lang="en-US" sz="3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kế</a:t>
            </a:r>
            <a:endParaRPr lang="en-US" sz="3000" dirty="0">
              <a:solidFill>
                <a:srgbClr val="00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300" y="4624912"/>
            <a:ext cx="2590800" cy="1547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9975" y="4693704"/>
            <a:ext cx="2790825" cy="17070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39000" y="6149949"/>
            <a:ext cx="4267200" cy="541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Bảo</a:t>
            </a:r>
            <a:r>
              <a:rPr lang="en-US" sz="30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dưỡng</a:t>
            </a:r>
            <a:r>
              <a:rPr lang="en-US" sz="30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sửa</a:t>
            </a:r>
            <a:r>
              <a:rPr lang="en-US" sz="30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chữa</a:t>
            </a:r>
            <a:endParaRPr lang="en-US" sz="3000" dirty="0">
              <a:solidFill>
                <a:srgbClr val="00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2520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2971800" y="609600"/>
            <a:ext cx="934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52600"/>
            <a:ext cx="1066800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1961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2895600" y="533400"/>
            <a:ext cx="716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2971800"/>
            <a:ext cx="10795000" cy="13767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nghệ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bắt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quá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nhu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600" dirty="0">
              <a:solidFill>
                <a:srgbClr val="7030A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37924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7F0B9BE-0FB7-F3E6-52A5-DE3BDD39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" y="0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8889B1-7ED9-425D-D1B7-4B635F67A6DA}"/>
              </a:ext>
            </a:extLst>
          </p:cNvPr>
          <p:cNvGrpSpPr/>
          <p:nvPr/>
        </p:nvGrpSpPr>
        <p:grpSpPr bwMode="auto">
          <a:xfrm>
            <a:off x="4114800" y="189827"/>
            <a:ext cx="4324363" cy="1592512"/>
            <a:chOff x="183" y="661"/>
            <a:chExt cx="2616" cy="86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33345D-8AEC-E157-3334-EC5D2C442CB9}"/>
                </a:ext>
              </a:extLst>
            </p:cNvPr>
            <p:cNvGrpSpPr/>
            <p:nvPr/>
          </p:nvGrpSpPr>
          <p:grpSpPr bwMode="auto">
            <a:xfrm>
              <a:off x="183" y="661"/>
              <a:ext cx="2616" cy="867"/>
              <a:chOff x="2163" y="1313"/>
              <a:chExt cx="1300" cy="149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95CBB2F-83AA-FE65-1375-08F8E6C020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772" y="1961"/>
                <a:ext cx="81" cy="56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CDF0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3F313A7-B376-D5B9-26A2-7C347B6153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774" y="1961"/>
                <a:ext cx="81" cy="566"/>
              </a:xfrm>
              <a:prstGeom prst="ellipse">
                <a:avLst/>
              </a:prstGeom>
              <a:solidFill>
                <a:srgbClr val="00FF00">
                  <a:alpha val="3215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766C217-B3C1-6473-A0B6-4EE73AB39D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63" y="1961"/>
                <a:ext cx="1300" cy="566"/>
              </a:xfrm>
              <a:prstGeom prst="ellipse">
                <a:avLst/>
              </a:prstGeom>
              <a:gradFill rotWithShape="1">
                <a:gsLst>
                  <a:gs pos="0">
                    <a:srgbClr val="887903"/>
                  </a:gs>
                  <a:gs pos="50000">
                    <a:srgbClr val="FCDF06"/>
                  </a:gs>
                  <a:gs pos="100000">
                    <a:srgbClr val="887903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E7FA30E-6818-7F5C-F030-A178C1855D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63" y="1948"/>
                <a:ext cx="1300" cy="566"/>
              </a:xfrm>
              <a:prstGeom prst="ellipse">
                <a:avLst/>
              </a:prstGeom>
              <a:solidFill>
                <a:srgbClr val="FF00FF">
                  <a:alpha val="0"/>
                </a:srgbClr>
              </a:solidFill>
              <a:ln w="38100" algn="ctr">
                <a:solidFill>
                  <a:schemeClr val="bg1"/>
                </a:solidFill>
                <a:round/>
              </a:ln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1B30F6A-38C6-1D63-CF37-1FB71520B2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28" y="1961"/>
                <a:ext cx="1170" cy="566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74EBFA7-F508-DCD7-5158-C5FD8FADE8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C9E3089-7CBF-DAAC-BC25-877079A844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62" y="1678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0656C4A-9917-9C4D-CBB0-F29BAA4DB0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92" y="1313"/>
                <a:ext cx="1052" cy="1032"/>
              </a:xfrm>
              <a:prstGeom prst="ellipse">
                <a:avLst/>
              </a:prstGeom>
              <a:solidFill>
                <a:schemeClr val="bg1">
                  <a:alpha val="4784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739E5A8-1088-0FAF-61AC-A89A8E285D5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4" y="1505"/>
                <a:ext cx="1084" cy="120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</p:grpSp>
        <p:sp>
          <p:nvSpPr>
            <p:cNvPr id="13" name="Text Box 20">
              <a:extLst>
                <a:ext uri="{FF2B5EF4-FFF2-40B4-BE49-F238E27FC236}">
                  <a16:creationId xmlns:a16="http://schemas.microsoft.com/office/drawing/2014/main" id="{6475EBF1-4D6B-4886-4AAC-DC193E260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" y="997"/>
              <a:ext cx="2512" cy="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0" name="Text Box 20">
            <a:extLst>
              <a:ext uri="{FF2B5EF4-FFF2-40B4-BE49-F238E27FC236}">
                <a16:creationId xmlns:a16="http://schemas.microsoft.com/office/drawing/2014/main" id="{A71E4AE4-4144-5F5B-2CCC-A0820A9CA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689568"/>
            <a:ext cx="8964922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US" sz="4000" dirty="0" err="1"/>
              <a:t>Tìm</a:t>
            </a:r>
            <a:r>
              <a:rPr lang="en-US" sz="4000" dirty="0"/>
              <a:t>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sản</a:t>
            </a:r>
            <a:r>
              <a:rPr lang="en-US" sz="4000" dirty="0"/>
              <a:t> </a:t>
            </a:r>
            <a:r>
              <a:rPr lang="en-US" sz="4000" dirty="0" err="1"/>
              <a:t>phẩm</a:t>
            </a:r>
            <a:r>
              <a:rPr lang="en-US" sz="4000" dirty="0"/>
              <a:t> </a:t>
            </a:r>
            <a:r>
              <a:rPr lang="en-US" sz="4000" dirty="0" err="1"/>
              <a:t>công</a:t>
            </a:r>
            <a:r>
              <a:rPr lang="en-US" sz="4000" dirty="0"/>
              <a:t> </a:t>
            </a:r>
            <a:r>
              <a:rPr lang="en-US" sz="4000" dirty="0" err="1"/>
              <a:t>nghệ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lớp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cùng</a:t>
            </a:r>
            <a:r>
              <a:rPr lang="en-US" sz="4000" dirty="0"/>
              <a:t> </a:t>
            </a:r>
            <a:r>
              <a:rPr lang="en-US" sz="4000" dirty="0" err="1"/>
              <a:t>mục</a:t>
            </a:r>
            <a:r>
              <a:rPr lang="en-US" sz="4000" dirty="0"/>
              <a:t> </a:t>
            </a:r>
            <a:r>
              <a:rPr lang="en-US" sz="4000" dirty="0" err="1"/>
              <a:t>đích</a:t>
            </a:r>
            <a:r>
              <a:rPr lang="en-US" sz="4000" dirty="0"/>
              <a:t> </a:t>
            </a:r>
            <a:r>
              <a:rPr lang="en-US" sz="4000" dirty="0" err="1"/>
              <a:t>sử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. HS so </a:t>
            </a:r>
            <a:r>
              <a:rPr lang="en-US" sz="4000" dirty="0" err="1"/>
              <a:t>sánh</a:t>
            </a:r>
            <a:r>
              <a:rPr lang="en-US" sz="4000" dirty="0"/>
              <a:t> </a:t>
            </a:r>
            <a:r>
              <a:rPr lang="en-US" sz="4000" dirty="0" err="1"/>
              <a:t>thiết</a:t>
            </a:r>
            <a:r>
              <a:rPr lang="en-US" sz="4000" dirty="0"/>
              <a:t> </a:t>
            </a:r>
            <a:r>
              <a:rPr lang="en-US" sz="4000" dirty="0" err="1"/>
              <a:t>kế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sản</a:t>
            </a:r>
            <a:r>
              <a:rPr lang="en-US" sz="4000" dirty="0"/>
              <a:t> </a:t>
            </a:r>
            <a:r>
              <a:rPr lang="en-US" sz="4000" dirty="0" err="1"/>
              <a:t>phẩm</a:t>
            </a:r>
            <a:r>
              <a:rPr lang="en-US" sz="4000" dirty="0"/>
              <a:t> </a:t>
            </a:r>
            <a:r>
              <a:rPr lang="en-US" sz="4000" dirty="0" err="1"/>
              <a:t>công</a:t>
            </a:r>
            <a:r>
              <a:rPr lang="en-US" sz="4000" dirty="0"/>
              <a:t> </a:t>
            </a:r>
            <a:r>
              <a:rPr lang="en-US" sz="4000" dirty="0" err="1"/>
              <a:t>nghệ</a:t>
            </a:r>
            <a:r>
              <a:rPr lang="en-US" sz="4000" dirty="0"/>
              <a:t> </a:t>
            </a:r>
            <a:r>
              <a:rPr lang="en-US" sz="4000" dirty="0" err="1"/>
              <a:t>cùng</a:t>
            </a:r>
            <a:r>
              <a:rPr lang="en-US" sz="4000" dirty="0"/>
              <a:t> </a:t>
            </a:r>
            <a:r>
              <a:rPr lang="en-US" sz="4000" dirty="0" err="1"/>
              <a:t>nhóm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nhau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giải</a:t>
            </a:r>
            <a:r>
              <a:rPr lang="en-US" sz="4000" dirty="0"/>
              <a:t> </a:t>
            </a:r>
            <a:r>
              <a:rPr lang="en-US" sz="4000" dirty="0" err="1"/>
              <a:t>thích</a:t>
            </a:r>
            <a:r>
              <a:rPr lang="en-US" sz="4000" dirty="0"/>
              <a:t>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sao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sự</a:t>
            </a:r>
            <a:r>
              <a:rPr lang="en-US" sz="4000" dirty="0"/>
              <a:t> </a:t>
            </a:r>
            <a:r>
              <a:rPr lang="en-US" sz="4000" dirty="0" err="1"/>
              <a:t>khác</a:t>
            </a:r>
            <a:r>
              <a:rPr lang="en-US" sz="4000" dirty="0"/>
              <a:t> </a:t>
            </a:r>
            <a:r>
              <a:rPr lang="en-US" sz="4000" dirty="0" err="1"/>
              <a:t>nhau</a:t>
            </a:r>
            <a:r>
              <a:rPr lang="en-US" sz="4000" dirty="0"/>
              <a:t> </a:t>
            </a:r>
            <a:r>
              <a:rPr lang="en-US" sz="4000" dirty="0" err="1"/>
              <a:t>đó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5819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827"/>
  <p:tag name="ISPRING_CUSTOM_TIMING_USED" val="1"/>
  <p:tag name="GENSWF_SLIDE_UID" val="{957E6C08-DF9D-475A-AECC-A22DB588417D}:256"/>
  <p:tag name="GENSWF_SLIDE_TITLE" val="Lời chúc"/>
  <p:tag name="ISPRING_SLIDE_INDENT_LEVEL" val="0"/>
  <p:tag name="ISPRING_SLIDE_ID_2" val="{EE481861-D94E-4419-9BEE-1020292BBFFD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 panose="020F0302020204030204"/>
        <a:ea typeface="华康少女文字W5"/>
        <a:cs typeface=""/>
      </a:majorFont>
      <a:minorFont>
        <a:latin typeface="DFPOP1-W9" panose="020F0502020204030204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11119</TotalTime>
  <Words>549</Words>
  <Application>Microsoft Office PowerPoint</Application>
  <PresentationFormat>Widescreen</PresentationFormat>
  <Paragraphs>71</Paragraphs>
  <Slides>14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Times New Roman</vt:lpstr>
      <vt:lpstr>Arial</vt:lpstr>
      <vt:lpstr>Tahoma</vt:lpstr>
      <vt:lpstr>Calibri</vt:lpstr>
      <vt:lpstr>DFPOP1-W9</vt:lpstr>
      <vt:lpstr>Calibri Light</vt:lpstr>
      <vt:lpstr>iCiel Cadena</vt:lpstr>
      <vt:lpstr>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Admin</cp:lastModifiedBy>
  <cp:revision>1268</cp:revision>
  <dcterms:created xsi:type="dcterms:W3CDTF">2021-09-19T04:33:01Z</dcterms:created>
  <dcterms:modified xsi:type="dcterms:W3CDTF">2024-10-05T09:24:27Z</dcterms:modified>
  <cp:category>9Slide.vn</cp:category>
</cp:coreProperties>
</file>