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6.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6" r:id="rId2"/>
    <p:sldMasterId id="2147483674" r:id="rId3"/>
    <p:sldMasterId id="2147483686" r:id="rId4"/>
    <p:sldMasterId id="2147483744" r:id="rId5"/>
    <p:sldMasterId id="2147483756" r:id="rId6"/>
    <p:sldMasterId id="2147483777" r:id="rId7"/>
  </p:sldMasterIdLst>
  <p:notesMasterIdLst>
    <p:notesMasterId r:id="rId29"/>
  </p:notesMasterIdLst>
  <p:sldIdLst>
    <p:sldId id="519" r:id="rId8"/>
    <p:sldId id="549" r:id="rId9"/>
    <p:sldId id="474" r:id="rId10"/>
    <p:sldId id="291" r:id="rId11"/>
    <p:sldId id="566" r:id="rId12"/>
    <p:sldId id="294" r:id="rId13"/>
    <p:sldId id="295" r:id="rId14"/>
    <p:sldId id="293" r:id="rId15"/>
    <p:sldId id="539" r:id="rId16"/>
    <p:sldId id="520" r:id="rId17"/>
    <p:sldId id="523" r:id="rId18"/>
    <p:sldId id="563" r:id="rId19"/>
    <p:sldId id="567" r:id="rId20"/>
    <p:sldId id="535" r:id="rId21"/>
    <p:sldId id="543" r:id="rId22"/>
    <p:sldId id="544" r:id="rId23"/>
    <p:sldId id="564" r:id="rId24"/>
    <p:sldId id="565" r:id="rId25"/>
    <p:sldId id="547" r:id="rId26"/>
    <p:sldId id="548" r:id="rId27"/>
    <p:sldId id="476" r:id="rId28"/>
  </p:sldIdLst>
  <p:sldSz cx="12192000" cy="6858000"/>
  <p:notesSz cx="6858000" cy="9144000"/>
  <p:custDataLst>
    <p:tags r:id="rId30"/>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D394"/>
    <a:srgbClr val="9900CC"/>
    <a:srgbClr val="FFCCCC"/>
    <a:srgbClr val="FFFDEE"/>
    <a:srgbClr val="FF9999"/>
    <a:srgbClr val="B0927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364" autoAdjust="0"/>
  </p:normalViewPr>
  <p:slideViewPr>
    <p:cSldViewPr snapToGrid="0">
      <p:cViewPr varScale="1">
        <p:scale>
          <a:sx n="65" d="100"/>
          <a:sy n="65" d="100"/>
        </p:scale>
        <p:origin x="936"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 Type="http://schemas.openxmlformats.org/officeDocument/2006/relationships/slideMaster" Target="slideMasters/slideMaster3.xml"/><Relationship Id="rId21" Type="http://schemas.openxmlformats.org/officeDocument/2006/relationships/slide" Target="slides/slide14.xml"/><Relationship Id="rId34" Type="http://schemas.openxmlformats.org/officeDocument/2006/relationships/tableStyles" Target="tableStyles.xml"/><Relationship Id="rId7" Type="http://schemas.openxmlformats.org/officeDocument/2006/relationships/slideMaster" Target="slideMasters/slideMaster7.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tags" Target="tags/tag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B24855-B3F8-4790-B733-061FB62E9655}"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C0C173-DCFC-45F9-A564-3FF358768AD2}" type="slidenum">
              <a:rPr lang="en-US" smtClean="0"/>
              <a:t>‹#›</a:t>
            </a:fld>
            <a:endParaRPr lang="en-US"/>
          </a:p>
        </p:txBody>
      </p:sp>
    </p:spTree>
    <p:extLst>
      <p:ext uri="{BB962C8B-B14F-4D97-AF65-F5344CB8AC3E}">
        <p14:creationId xmlns:p14="http://schemas.microsoft.com/office/powerpoint/2010/main" val="22910565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0867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a:sym typeface="+mn-ea"/>
              </a:rPr>
              <a:t> - tranthao121006@gmail.com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C02AEFD-FEDB-4542-BE9E-D4DED9AFC90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505824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6.xml"/><Relationship Id="rId4" Type="http://schemas.openxmlformats.org/officeDocument/2006/relationships/hyperlink" Target="https://www.freepik.com/" TargetMode="Externa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3AAF25F-FDDF-448D-AE76-D2BBFC0E1488}" type="datetimeFigureOut">
              <a:rPr lang="en-US"/>
              <a:t>10/8/2024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F187962-8AD1-4E19-A8B4-D773E1639DC2}" type="slidenum">
              <a:rPr lang="en-US"/>
              <a:t>‹#›</a:t>
            </a:fld>
            <a:endParaRPr lang="en-US"/>
          </a:p>
        </p:txBody>
      </p:sp>
    </p:spTree>
    <p:extLst>
      <p:ext uri="{BB962C8B-B14F-4D97-AF65-F5344CB8AC3E}">
        <p14:creationId xmlns:p14="http://schemas.microsoft.com/office/powerpoint/2010/main" val="360084435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213BA546-C357-4DE8-B987-06FEDD96B10D}" type="datetimeFigureOut">
              <a:rPr lang="en-US"/>
              <a:t>10/8/2024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054F9A60-AD80-4229-A353-82C2ADB4342B}" type="slidenum">
              <a:rPr lang="en-US"/>
              <a:t>‹#›</a:t>
            </a:fld>
            <a:endParaRPr lang="en-US"/>
          </a:p>
        </p:txBody>
      </p:sp>
    </p:spTree>
    <p:extLst>
      <p:ext uri="{BB962C8B-B14F-4D97-AF65-F5344CB8AC3E}">
        <p14:creationId xmlns:p14="http://schemas.microsoft.com/office/powerpoint/2010/main" val="16756174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DF443953-2C90-4D3D-BA7F-86E2CDD36421}" type="datetimeFigureOut">
              <a:rPr lang="en-US"/>
              <a:t>10/8/2024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9CF831C-4791-4C02-9D65-40506FD40197}" type="slidenum">
              <a:rPr lang="en-US"/>
              <a:t>‹#›</a:t>
            </a:fld>
            <a:endParaRPr lang="en-US"/>
          </a:p>
        </p:txBody>
      </p:sp>
    </p:spTree>
    <p:extLst>
      <p:ext uri="{BB962C8B-B14F-4D97-AF65-F5344CB8AC3E}">
        <p14:creationId xmlns:p14="http://schemas.microsoft.com/office/powerpoint/2010/main" val="23411367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61"/>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Rectangle 5"/>
          <p:cNvSpPr>
            <a:spLocks noGrp="1" noChangeArrowheads="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Rectangle 6"/>
          <p:cNvSpPr>
            <a:spLocks noGrp="1" noChangeArrowheads="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32A6E56-6B60-4BEC-B553-B608D71DE206}" type="slidenum">
              <a:rPr lang="en-US"/>
              <a:t>‹#›</a:t>
            </a:fld>
            <a:endParaRPr lang="en-US"/>
          </a:p>
        </p:txBody>
      </p:sp>
    </p:spTree>
    <p:extLst>
      <p:ext uri="{BB962C8B-B14F-4D97-AF65-F5344CB8AC3E}">
        <p14:creationId xmlns:p14="http://schemas.microsoft.com/office/powerpoint/2010/main" val="4240742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38873572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36FF2-9455-4155-9B3A-2F2521516B2A}"/>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05B87B5-DF37-497E-AA49-4922CBF200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9B9DC8-FE29-4F1A-A951-95B16ED37B4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5" name="Footer Placeholder 4">
            <a:extLst>
              <a:ext uri="{FF2B5EF4-FFF2-40B4-BE49-F238E27FC236}">
                <a16:creationId xmlns:a16="http://schemas.microsoft.com/office/drawing/2014/main" id="{889F3ACC-229A-4099-8448-5B57CD2C6C0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42F257-895D-4515-BEEC-E04BF338846A}"/>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40059141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285B0-6781-484B-8A3F-6DA7374E985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FF1C039-0C74-47EF-84E4-BBECD6D9A51F}"/>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4D38B04-F49C-48AC-BED8-29D723DCEC3D}"/>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5" name="Footer Placeholder 4">
            <a:extLst>
              <a:ext uri="{FF2B5EF4-FFF2-40B4-BE49-F238E27FC236}">
                <a16:creationId xmlns:a16="http://schemas.microsoft.com/office/drawing/2014/main" id="{CDBC66E7-8AA9-4D0D-9002-BBD398583A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1223A53-30F0-49FD-A818-F0A7C6ECA53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0300236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C3AF0-EDDB-4E3C-8BEC-83A5807E164F}"/>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E0F99AB-8590-4D1C-ABB9-532FBE59DCE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ABADB4-2D7E-4ABD-8723-7AA87186B1E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5" name="Footer Placeholder 4">
            <a:extLst>
              <a:ext uri="{FF2B5EF4-FFF2-40B4-BE49-F238E27FC236}">
                <a16:creationId xmlns:a16="http://schemas.microsoft.com/office/drawing/2014/main" id="{7F4AE168-34B3-4383-A908-B0B14986D41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4C0E37-FA2F-4BB7-999F-DEC86966D2E6}"/>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293914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3E4895-72AE-4614-A92C-4952A3EC7EF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66DEDC8-5231-4C5D-BEB5-33E4E6968EDB}"/>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5F0DBB-A9E5-49E6-8323-4FB84A32E24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F57BC0-6BDF-478C-8A05-8D63716CED16}"/>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6" name="Footer Placeholder 5">
            <a:extLst>
              <a:ext uri="{FF2B5EF4-FFF2-40B4-BE49-F238E27FC236}">
                <a16:creationId xmlns:a16="http://schemas.microsoft.com/office/drawing/2014/main" id="{7E20C3A7-457F-4F5D-8876-2C700FE5257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3416327-D25A-4C87-A71F-DAD15B2331D2}"/>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577771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0FE1E-4CDD-4E22-B423-B0B081382C06}"/>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EDC683E-0C08-41A8-8F45-0F0A4C0FE9CA}"/>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26696F-48D0-4847-BBB5-55DD193A0B83}"/>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20C61D1-A19E-4212-BB41-C510BC1296F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386880F-D296-41CF-869F-B8D3221E09EB}"/>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FD0386E-61E6-4216-8728-221232571D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8" name="Footer Placeholder 7">
            <a:extLst>
              <a:ext uri="{FF2B5EF4-FFF2-40B4-BE49-F238E27FC236}">
                <a16:creationId xmlns:a16="http://schemas.microsoft.com/office/drawing/2014/main" id="{D48F6323-DF12-4E68-BE9C-E3A78375EE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F6276C8-6874-4C04-A007-A4ECEDB154B0}"/>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1353031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9" name="Picture 8" descr="A child working on a computer&#10;&#10;Description automatically generated with low confidence">
            <a:extLst>
              <a:ext uri="{FF2B5EF4-FFF2-40B4-BE49-F238E27FC236}">
                <a16:creationId xmlns:a16="http://schemas.microsoft.com/office/drawing/2014/main" id="{C1B16536-C907-4304-8858-4638729CE40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539" t="-12282" r="6539" b="12282"/>
          <a:stretch/>
        </p:blipFill>
        <p:spPr>
          <a:xfrm>
            <a:off x="0" y="-199366"/>
            <a:ext cx="12192000" cy="7057366"/>
          </a:xfrm>
          <a:prstGeom prst="rect">
            <a:avLst/>
          </a:prstGeom>
        </p:spPr>
      </p:pic>
    </p:spTree>
    <p:extLst>
      <p:ext uri="{BB962C8B-B14F-4D97-AF65-F5344CB8AC3E}">
        <p14:creationId xmlns:p14="http://schemas.microsoft.com/office/powerpoint/2010/main" val="3215096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5C9321AA-DE9C-4E15-940D-7531A030D4ED}" type="datetimeFigureOut">
              <a:rPr lang="en-US"/>
              <a:t>10/8/2024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473F8A7-99E8-4EE9-9B0B-7F6BBA1D34A9}" type="slidenum">
              <a:rPr lang="en-US"/>
              <a:t>‹#›</a:t>
            </a:fld>
            <a:endParaRPr lang="en-US"/>
          </a:p>
        </p:txBody>
      </p:sp>
    </p:spTree>
    <p:extLst>
      <p:ext uri="{BB962C8B-B14F-4D97-AF65-F5344CB8AC3E}">
        <p14:creationId xmlns:p14="http://schemas.microsoft.com/office/powerpoint/2010/main" val="3605052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540FBB0-B73A-4399-A20E-CA9A9CDF2E02}"/>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3" name="Footer Placeholder 2">
            <a:extLst>
              <a:ext uri="{FF2B5EF4-FFF2-40B4-BE49-F238E27FC236}">
                <a16:creationId xmlns:a16="http://schemas.microsoft.com/office/drawing/2014/main" id="{F6264D91-32E4-4837-BDAB-61A9DC90AC8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BD7EED9-637E-48C2-978C-F367DBBC83AE}"/>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0370205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57E95-06B2-4316-B792-44CE8F1F90B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5BCB54-330F-4665-923B-8647E713CE6B}"/>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9164A34-8FEB-4843-8999-B7094E85B33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EEF08CB-654F-4E7C-AA00-A97B514D2BE0}"/>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6" name="Footer Placeholder 5">
            <a:extLst>
              <a:ext uri="{FF2B5EF4-FFF2-40B4-BE49-F238E27FC236}">
                <a16:creationId xmlns:a16="http://schemas.microsoft.com/office/drawing/2014/main" id="{FF5B6671-A3A6-4194-88A6-184874A7FFB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3BEF5E6-A57E-48D3-A866-9A2B4B24432F}"/>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37049687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2F532C-F40A-44C5-BE22-DBF0130DE77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6C06A9-1C89-45AD-A56F-5C0D69B20994}"/>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4EF17FB-233C-4AC2-A68F-83F292B596B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08BC115-6F25-460E-8273-FFDF1F77E30F}"/>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6" name="Footer Placeholder 5">
            <a:extLst>
              <a:ext uri="{FF2B5EF4-FFF2-40B4-BE49-F238E27FC236}">
                <a16:creationId xmlns:a16="http://schemas.microsoft.com/office/drawing/2014/main" id="{80F50A77-7DE8-4A3D-AABC-EE8537DD33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A331F2C-7634-4378-8E2F-05013E41F757}"/>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05677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03ACD-E9BF-4056-BE1D-E0C774E610A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33E709-E062-4CC7-AE04-0B1D182AC9D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AF4A68-3E2B-4AE8-81A9-C63956C44631}"/>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5" name="Footer Placeholder 4">
            <a:extLst>
              <a:ext uri="{FF2B5EF4-FFF2-40B4-BE49-F238E27FC236}">
                <a16:creationId xmlns:a16="http://schemas.microsoft.com/office/drawing/2014/main" id="{AED572E8-8D18-4292-80EA-B1640ECEFF5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53EA29-8561-4D5D-B94A-1BA48DBB56E8}"/>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62428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42D307D-0525-45B8-B0B5-F2E535E59E72}"/>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3A575C1-817E-4055-B435-B8D867AC581C}"/>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17AAFF-3EAF-48FA-8C3A-F3FB4E3E1FF5}"/>
              </a:ext>
            </a:extLst>
          </p:cNvPr>
          <p:cNvSpPr>
            <a:spLocks noGrp="1"/>
          </p:cNvSpPr>
          <p:nvPr>
            <p:ph type="dt" sz="half" idx="10"/>
          </p:nvPr>
        </p:nvSpPr>
        <p:spPr>
          <a:xfrm>
            <a:off x="838200" y="6356350"/>
            <a:ext cx="2743200" cy="365125"/>
          </a:xfrm>
          <a:prstGeom prst="rect">
            <a:avLst/>
          </a:prstGeom>
        </p:spPr>
        <p:txBody>
          <a:bodyPr/>
          <a:lstStyle/>
          <a:p>
            <a:fld id="{A5235046-AAC3-49B7-A409-948708B0BEFA}" type="datetimeFigureOut">
              <a:rPr lang="en-US" smtClean="0"/>
              <a:t>10/8/2024</a:t>
            </a:fld>
            <a:endParaRPr lang="en-US"/>
          </a:p>
        </p:txBody>
      </p:sp>
      <p:sp>
        <p:nvSpPr>
          <p:cNvPr id="5" name="Footer Placeholder 4">
            <a:extLst>
              <a:ext uri="{FF2B5EF4-FFF2-40B4-BE49-F238E27FC236}">
                <a16:creationId xmlns:a16="http://schemas.microsoft.com/office/drawing/2014/main" id="{82B4868F-E544-49FE-8FB9-D2B0F67AAC8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2670197-621F-46F5-9DA7-AFAE477BC9E3}"/>
              </a:ext>
            </a:extLst>
          </p:cNvPr>
          <p:cNvSpPr>
            <a:spLocks noGrp="1"/>
          </p:cNvSpPr>
          <p:nvPr>
            <p:ph type="sldNum" sz="quarter" idx="12"/>
          </p:nvPr>
        </p:nvSpPr>
        <p:spPr>
          <a:xfrm>
            <a:off x="8610600" y="6356350"/>
            <a:ext cx="2743200" cy="365125"/>
          </a:xfrm>
          <a:prstGeom prst="rect">
            <a:avLst/>
          </a:prstGeom>
        </p:spPr>
        <p:txBody>
          <a:bodyPr/>
          <a:lstStyle/>
          <a:p>
            <a:fld id="{B5825FE9-8817-4C93-818D-35501C02AC9C}" type="slidenum">
              <a:rPr lang="en-US" smtClean="0"/>
              <a:t>‹#›</a:t>
            </a:fld>
            <a:endParaRPr lang="en-US"/>
          </a:p>
        </p:txBody>
      </p:sp>
    </p:spTree>
    <p:extLst>
      <p:ext uri="{BB962C8B-B14F-4D97-AF65-F5344CB8AC3E}">
        <p14:creationId xmlns:p14="http://schemas.microsoft.com/office/powerpoint/2010/main" val="23124829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8135C9-4149-42E5-9804-A827E936167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4D46372-FAAD-4D9F-A8E5-B9CCD1E2B186}"/>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BC4FE00-9011-4543-B1A0-E6287F361F9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5" name="Footer Placeholder 4">
            <a:extLst>
              <a:ext uri="{FF2B5EF4-FFF2-40B4-BE49-F238E27FC236}">
                <a16:creationId xmlns:a16="http://schemas.microsoft.com/office/drawing/2014/main" id="{21089E28-5384-4FF0-A0CA-B9D2482ED72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34FC6A-56D8-4015-B9D5-0FCBEFBA89E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8107427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D13008-2785-448E-82DC-F7A0A0D28D1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1CAFAAE-931A-4633-80DA-0E3E1BA34C7E}"/>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982F86-9549-483C-BB5E-323B357ED217}"/>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5" name="Footer Placeholder 4">
            <a:extLst>
              <a:ext uri="{FF2B5EF4-FFF2-40B4-BE49-F238E27FC236}">
                <a16:creationId xmlns:a16="http://schemas.microsoft.com/office/drawing/2014/main" id="{BC51AD5F-C06B-4747-871B-FD82B1DC80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3D66F7A-11F0-42CE-A1DF-71139BC9AB1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63925231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ED5769-78BE-47BF-A436-904C7A088F83}"/>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0C47752-B746-4485-B462-50FCE77C913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2BAF36B-874E-4340-85D9-74784788BFF1}"/>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5" name="Footer Placeholder 4">
            <a:extLst>
              <a:ext uri="{FF2B5EF4-FFF2-40B4-BE49-F238E27FC236}">
                <a16:creationId xmlns:a16="http://schemas.microsoft.com/office/drawing/2014/main" id="{0321245F-48D9-4706-BF99-BD7BA067D87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11F60C-866B-4EED-A18D-F4C73EF6651A}"/>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59979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545FD-D8FE-48E1-8956-D991FB87CD5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C0B030-4C80-44CE-B0AB-A94993DBB1AD}"/>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F1DB627-0082-4B8D-8725-BA8384E821FB}"/>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01F399E-640C-4934-822B-8B783D336379}"/>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6" name="Footer Placeholder 5">
            <a:extLst>
              <a:ext uri="{FF2B5EF4-FFF2-40B4-BE49-F238E27FC236}">
                <a16:creationId xmlns:a16="http://schemas.microsoft.com/office/drawing/2014/main" id="{4F51587A-077B-4878-A029-90F24747B5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B9F6B3E-0F8C-49C2-AEE4-6BE74B1ED2C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6541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773259-8F97-4FBB-B4FA-8376C699A647}"/>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18837B69-3BB3-4CE7-83D0-A1D15BD9633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ADCA7F3-014D-4084-B616-A93080B0688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D75EAC2-4179-4405-BAAB-8E2E4D4A8F6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8C495C2-577A-46A4-B8CE-D1D5310EF7F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4993221-30BC-46ED-A3AD-53227E45860E}"/>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8" name="Footer Placeholder 7">
            <a:extLst>
              <a:ext uri="{FF2B5EF4-FFF2-40B4-BE49-F238E27FC236}">
                <a16:creationId xmlns:a16="http://schemas.microsoft.com/office/drawing/2014/main" id="{9B0B9909-3E00-411C-88A5-52F38854DB9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033BB796-83D5-4945-930D-19074D4175F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226913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42729AFE-5EEB-4363-BD02-D0673BD4D563}" type="datetimeFigureOut">
              <a:rPr lang="en-US"/>
              <a:t>10/8/2024</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27ADC10-AFE8-42B0-AD86-2C4587FAE765}" type="slidenum">
              <a:rPr lang="en-US"/>
              <a:t>‹#›</a:t>
            </a:fld>
            <a:endParaRPr lang="en-US"/>
          </a:p>
        </p:txBody>
      </p:sp>
    </p:spTree>
    <p:extLst>
      <p:ext uri="{BB962C8B-B14F-4D97-AF65-F5344CB8AC3E}">
        <p14:creationId xmlns:p14="http://schemas.microsoft.com/office/powerpoint/2010/main" val="3482995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034B4-CC73-4A3B-86ED-77BB26E2C27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83FC915-0484-4CF1-9C78-B8C058224E8A}"/>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4" name="Footer Placeholder 3">
            <a:extLst>
              <a:ext uri="{FF2B5EF4-FFF2-40B4-BE49-F238E27FC236}">
                <a16:creationId xmlns:a16="http://schemas.microsoft.com/office/drawing/2014/main" id="{763E8630-9FE4-4690-A807-B8278430899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F7CF83B7-2B95-47C3-9CB6-798750C9B39F}"/>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4323024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711AD6-C72C-481E-A70F-26C4D789C8E5}"/>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3" name="Footer Placeholder 2">
            <a:extLst>
              <a:ext uri="{FF2B5EF4-FFF2-40B4-BE49-F238E27FC236}">
                <a16:creationId xmlns:a16="http://schemas.microsoft.com/office/drawing/2014/main" id="{57B847AD-2624-4B55-AE3C-995AA065F6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6CDC89B-2D66-4D55-B6B6-06AD603FD1B6}"/>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17686648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B9D4E9-C056-448A-ACC7-7D047B58CC1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184AEE3-8E68-4D32-B765-5E9441AEA06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A3E5A3-3688-4074-A189-E0AA718EFAD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CEB2C84-CDB0-4489-BCA3-3B9A51AEEB10}"/>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6" name="Footer Placeholder 5">
            <a:extLst>
              <a:ext uri="{FF2B5EF4-FFF2-40B4-BE49-F238E27FC236}">
                <a16:creationId xmlns:a16="http://schemas.microsoft.com/office/drawing/2014/main" id="{212EEC87-10BA-441E-A27E-3A69775960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AC704D7-1B99-4643-BBB4-99D7E1B91182}"/>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257876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E1369-CDE7-42D8-8BFF-CD04B3275F2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75C2F1E-ED24-4E98-AA95-C120EE8FB3EE}"/>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211DF6-C190-4737-BACB-432B1BC35EA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E84808-E89C-4665-BA85-1FF29929D6D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6" name="Footer Placeholder 5">
            <a:extLst>
              <a:ext uri="{FF2B5EF4-FFF2-40B4-BE49-F238E27FC236}">
                <a16:creationId xmlns:a16="http://schemas.microsoft.com/office/drawing/2014/main" id="{6252BA5E-15FE-4749-9A42-56F47B97559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6351F8A-2FAD-4602-A6BF-E203F2C5A91D}"/>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9024461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15A42-0326-44A0-B65B-83353044DB5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CC8655D-3A7D-464A-85D8-0576586718B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525E9-FDFB-46DB-AE58-2924CBB7D3E4}"/>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5" name="Footer Placeholder 4">
            <a:extLst>
              <a:ext uri="{FF2B5EF4-FFF2-40B4-BE49-F238E27FC236}">
                <a16:creationId xmlns:a16="http://schemas.microsoft.com/office/drawing/2014/main" id="{A22DF8B9-A17C-455A-AD7F-BC2D1C52DF7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1E31998-8105-4263-8564-3FFF96CF7D58}"/>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235960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8106BF-9CF3-46DF-92DF-B96DC9C3CA0E}"/>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F813A60-4EA1-4376-9534-3D027D06314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54C42E5-32C5-41BF-AA1A-BD525CC27572}"/>
              </a:ext>
            </a:extLst>
          </p:cNvPr>
          <p:cNvSpPr>
            <a:spLocks noGrp="1"/>
          </p:cNvSpPr>
          <p:nvPr>
            <p:ph type="dt" sz="half" idx="10"/>
          </p:nvPr>
        </p:nvSpPr>
        <p:spPr>
          <a:xfrm>
            <a:off x="838200" y="6356350"/>
            <a:ext cx="2743200" cy="365125"/>
          </a:xfrm>
          <a:prstGeom prst="rect">
            <a:avLst/>
          </a:prstGeom>
        </p:spPr>
        <p:txBody>
          <a:bodyPr/>
          <a:lstStyle/>
          <a:p>
            <a:fld id="{516E3417-DE78-4608-A168-9042F0F1E070}" type="datetimeFigureOut">
              <a:rPr lang="en-US" smtClean="0"/>
              <a:t>10/8/2024</a:t>
            </a:fld>
            <a:endParaRPr lang="en-US"/>
          </a:p>
        </p:txBody>
      </p:sp>
      <p:sp>
        <p:nvSpPr>
          <p:cNvPr id="5" name="Footer Placeholder 4">
            <a:extLst>
              <a:ext uri="{FF2B5EF4-FFF2-40B4-BE49-F238E27FC236}">
                <a16:creationId xmlns:a16="http://schemas.microsoft.com/office/drawing/2014/main" id="{D3B05D5E-BF11-4256-B23B-36D35082970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58DA35B-123F-4C95-954B-82F7A4222431}"/>
              </a:ext>
            </a:extLst>
          </p:cNvPr>
          <p:cNvSpPr>
            <a:spLocks noGrp="1"/>
          </p:cNvSpPr>
          <p:nvPr>
            <p:ph type="sldNum" sz="quarter" idx="12"/>
          </p:nvPr>
        </p:nvSpPr>
        <p:spPr>
          <a:xfrm>
            <a:off x="8610600" y="6356350"/>
            <a:ext cx="2743200" cy="365125"/>
          </a:xfrm>
          <a:prstGeom prst="rect">
            <a:avLst/>
          </a:prstGeom>
        </p:spPr>
        <p:txBody>
          <a:bodyPr/>
          <a:lstStyle/>
          <a:p>
            <a:fld id="{B4008C9D-149E-49FB-919A-4D76374F3A83}" type="slidenum">
              <a:rPr lang="en-US" smtClean="0"/>
              <a:t>‹#›</a:t>
            </a:fld>
            <a:endParaRPr lang="en-US"/>
          </a:p>
        </p:txBody>
      </p:sp>
    </p:spTree>
    <p:extLst>
      <p:ext uri="{BB962C8B-B14F-4D97-AF65-F5344CB8AC3E}">
        <p14:creationId xmlns:p14="http://schemas.microsoft.com/office/powerpoint/2010/main" val="31711576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3427275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6753440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6055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139194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D430922-7AA9-4846-A945-C8D39A73CB21}" type="datetimeFigureOut">
              <a:rPr lang="en-US"/>
              <a:t>10/8/2024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DE03704-0450-4FF2-BD29-D772375A23BB}" type="slidenum">
              <a:rPr lang="en-US"/>
              <a:t>‹#›</a:t>
            </a:fld>
            <a:endParaRPr lang="en-US"/>
          </a:p>
        </p:txBody>
      </p:sp>
    </p:spTree>
    <p:extLst>
      <p:ext uri="{BB962C8B-B14F-4D97-AF65-F5344CB8AC3E}">
        <p14:creationId xmlns:p14="http://schemas.microsoft.com/office/powerpoint/2010/main" val="313842360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10/8/2024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813979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10/8/2024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4533862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10/8/2024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892195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8051939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10/8/2024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6486314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19815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88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16272368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2601E7-762F-45E6-8B58-31C17C69E2F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49BE333-95ED-4584-BC4E-845D7BD7B32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D76984-4F2E-44DB-AE65-F110C01BAF86}"/>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5" name="Footer Placeholder 4">
            <a:extLst>
              <a:ext uri="{FF2B5EF4-FFF2-40B4-BE49-F238E27FC236}">
                <a16:creationId xmlns:a16="http://schemas.microsoft.com/office/drawing/2014/main" id="{635ECD58-8C0A-4698-A2C3-9B7434310DA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3C4471-88EB-4AE1-83CB-2445AE3610B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185203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BCA0E9-8E23-4710-9DEB-7FDAE50520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EB376D2-40AB-4A52-A414-AFBE56D57E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723594-4931-4D2A-B2A7-5BFACEF4AEB9}"/>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5" name="Footer Placeholder 4">
            <a:extLst>
              <a:ext uri="{FF2B5EF4-FFF2-40B4-BE49-F238E27FC236}">
                <a16:creationId xmlns:a16="http://schemas.microsoft.com/office/drawing/2014/main" id="{8E4C7B33-973D-43C2-8D47-93B89D6679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0A7D1E-0FD0-4AD5-87FB-DFF9DCE9D968}"/>
              </a:ext>
            </a:extLst>
          </p:cNvPr>
          <p:cNvSpPr>
            <a:spLocks noGrp="1"/>
          </p:cNvSpPr>
          <p:nvPr>
            <p:ph type="sldNum" sz="quarter" idx="12"/>
          </p:nvPr>
        </p:nvSpPr>
        <p:spPr/>
        <p:txBody>
          <a:bodyPr/>
          <a:lstStyle/>
          <a:p>
            <a:fld id="{7E4F7387-1A44-43D0-A42C-0F5D255AB470}" type="slidenum">
              <a:rPr lang="en-US" smtClean="0"/>
              <a:t>‹#›</a:t>
            </a:fld>
            <a:endParaRPr lang="en-US"/>
          </a:p>
        </p:txBody>
      </p:sp>
      <p:sp>
        <p:nvSpPr>
          <p:cNvPr id="9" name="Picture Placeholder 8">
            <a:extLst>
              <a:ext uri="{FF2B5EF4-FFF2-40B4-BE49-F238E27FC236}">
                <a16:creationId xmlns:a16="http://schemas.microsoft.com/office/drawing/2014/main" id="{14E6C9DA-08E5-4F48-93D8-C24723FDA35F}"/>
              </a:ext>
            </a:extLst>
          </p:cNvPr>
          <p:cNvSpPr>
            <a:spLocks noGrp="1"/>
          </p:cNvSpPr>
          <p:nvPr>
            <p:ph type="pic" sz="quarter" idx="13"/>
          </p:nvPr>
        </p:nvSpPr>
        <p:spPr>
          <a:xfrm>
            <a:off x="12301538" y="4252913"/>
            <a:ext cx="914400" cy="914400"/>
          </a:xfrm>
        </p:spPr>
        <p:txBody>
          <a:bodyPr/>
          <a:lstStyle/>
          <a:p>
            <a:endParaRPr lang="en-US"/>
          </a:p>
        </p:txBody>
      </p:sp>
    </p:spTree>
    <p:extLst>
      <p:ext uri="{BB962C8B-B14F-4D97-AF65-F5344CB8AC3E}">
        <p14:creationId xmlns:p14="http://schemas.microsoft.com/office/powerpoint/2010/main" val="19671212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A44BD83-7B22-4386-AC2B-F398D2E32AB8}" type="datetimeFigureOut">
              <a:rPr lang="en-US"/>
              <a:t>10/8/2024</a:t>
            </a:fld>
            <a:endParaRPr lang="en-US"/>
          </a:p>
        </p:txBody>
      </p:sp>
      <p:sp>
        <p:nvSpPr>
          <p:cNvPr id="8" name="Footer Placeholder 7"/>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9" name="Slide Number Placeholder 8"/>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8A689E8B-02AB-4578-9CB9-6BC0E678D6C5}" type="slidenum">
              <a:rPr lang="en-US"/>
              <a:t>‹#›</a:t>
            </a:fld>
            <a:endParaRPr lang="en-US"/>
          </a:p>
        </p:txBody>
      </p:sp>
    </p:spTree>
    <p:extLst>
      <p:ext uri="{BB962C8B-B14F-4D97-AF65-F5344CB8AC3E}">
        <p14:creationId xmlns:p14="http://schemas.microsoft.com/office/powerpoint/2010/main" val="25481457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53666-AB8D-49A5-8623-E372005AAB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265B795-206B-4786-B209-AAD665CF78F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6016FDD-CC86-45E4-9B29-0D54A74E063C}"/>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5" name="Footer Placeholder 4">
            <a:extLst>
              <a:ext uri="{FF2B5EF4-FFF2-40B4-BE49-F238E27FC236}">
                <a16:creationId xmlns:a16="http://schemas.microsoft.com/office/drawing/2014/main" id="{6C818E68-D1E7-433A-BD53-95FAF3DC9F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DC16C1-F733-4DF0-9794-AE7344AF9023}"/>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034915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0D857-E7B4-4472-8EB8-1A338559E8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BB204CD-14D4-404D-B5EE-67F762521EE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E3DE0AD-84BA-4E40-9DF6-E43E0555861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710AFC-A5C4-45D4-86BF-E28313E441CA}"/>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6" name="Footer Placeholder 5">
            <a:extLst>
              <a:ext uri="{FF2B5EF4-FFF2-40B4-BE49-F238E27FC236}">
                <a16:creationId xmlns:a16="http://schemas.microsoft.com/office/drawing/2014/main" id="{F46FE43C-83A3-4982-B7F0-BEFCFB97EE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49E3498-E10D-40E5-88DA-12FD445195EC}"/>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873027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6F7F7-EE74-4611-8000-87923408BE3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E413169-A3F3-47BD-B2FA-042033A34FE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A56B193-79C7-4722-8DA3-ACE1A8B3058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653DE29-EE93-4191-9F42-74DE4CB1E27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B82D6FA-891F-4D4A-8920-920C62519F7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CE7172-008F-4F5E-AFD2-7FE711B6B250}"/>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8" name="Footer Placeholder 7">
            <a:extLst>
              <a:ext uri="{FF2B5EF4-FFF2-40B4-BE49-F238E27FC236}">
                <a16:creationId xmlns:a16="http://schemas.microsoft.com/office/drawing/2014/main" id="{7DC3DDF5-F367-4D8C-ABC6-11F8E27F6FC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C7016BB-3963-4829-B5A4-24CA452E76F6}"/>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40111799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1E494F-35B5-4B4E-8ECE-658E0E753F4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E3A139D-4D14-443C-AA0D-F8D0D2795980}"/>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4" name="Footer Placeholder 3">
            <a:extLst>
              <a:ext uri="{FF2B5EF4-FFF2-40B4-BE49-F238E27FC236}">
                <a16:creationId xmlns:a16="http://schemas.microsoft.com/office/drawing/2014/main" id="{3A227643-10D7-45C3-9C5F-C6409584450D}"/>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E4AE86-F748-4551-8C02-0168DE1C4E64}"/>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0882916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698576D-6B04-47E5-AF1E-70795EB29936}"/>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3" name="Footer Placeholder 2">
            <a:extLst>
              <a:ext uri="{FF2B5EF4-FFF2-40B4-BE49-F238E27FC236}">
                <a16:creationId xmlns:a16="http://schemas.microsoft.com/office/drawing/2014/main" id="{5BF3A05B-B1CB-40A9-BFF6-2266632AB32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7AA6B00-C1AB-4787-826F-66357063BDD9}"/>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3017024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8D28C-8C36-4D1B-9C3F-54F266A7B77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8EAA3D-DAB0-4027-AC69-450FE1663D9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77C1E3-CE04-4CA8-931B-452AC567690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00FB981-7A00-4033-B381-BF7280907471}"/>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6" name="Footer Placeholder 5">
            <a:extLst>
              <a:ext uri="{FF2B5EF4-FFF2-40B4-BE49-F238E27FC236}">
                <a16:creationId xmlns:a16="http://schemas.microsoft.com/office/drawing/2014/main" id="{ABDB7B4F-57FC-4DBE-AF42-7D381AB31CE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C19A5C-EBEE-4ADC-8319-A3FEC5EF83C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16894262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90DB-D7C0-4368-A5F3-46CAD931DF4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11F45DA-0571-4FB6-938E-E6354720ED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C99ADF1-FBDA-4A10-9C83-3E90A5197B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F54321-FD72-4D7E-B5B4-611EF0E6C0AD}"/>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6" name="Footer Placeholder 5">
            <a:extLst>
              <a:ext uri="{FF2B5EF4-FFF2-40B4-BE49-F238E27FC236}">
                <a16:creationId xmlns:a16="http://schemas.microsoft.com/office/drawing/2014/main" id="{A8832354-40ED-47AC-B8A8-654D12B785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C8955C-8139-4751-B4C4-B073BCA375DE}"/>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2692747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A1991-BDD5-4B73-AA41-BEAB4A8E854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6E0CE0A-DFAD-44AA-A36E-70E6CD05F60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8410A4C-DAFF-49CA-814F-A5C4A59E971C}"/>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5" name="Footer Placeholder 4">
            <a:extLst>
              <a:ext uri="{FF2B5EF4-FFF2-40B4-BE49-F238E27FC236}">
                <a16:creationId xmlns:a16="http://schemas.microsoft.com/office/drawing/2014/main" id="{A76A3271-A398-4EA0-9CF9-22FCC912A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0CF69B-4457-4D46-B91E-2D29E9C42B30}"/>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7914071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AFB5CE-2927-4339-96C6-B0CA643A9D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2CC79DA-6340-415A-98D7-8F437A8A7D8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067E96D-5EAB-4E3D-BB15-E777D2FADA94}"/>
              </a:ext>
            </a:extLst>
          </p:cNvPr>
          <p:cNvSpPr>
            <a:spLocks noGrp="1"/>
          </p:cNvSpPr>
          <p:nvPr>
            <p:ph type="dt" sz="half" idx="10"/>
          </p:nvPr>
        </p:nvSpPr>
        <p:spPr/>
        <p:txBody>
          <a:bodyPr/>
          <a:lstStyle/>
          <a:p>
            <a:fld id="{A3C39D9B-1707-4BC2-A8DF-A9A95A2D1DDF}" type="datetimeFigureOut">
              <a:rPr lang="en-US" smtClean="0"/>
              <a:t>10/8/2024</a:t>
            </a:fld>
            <a:endParaRPr lang="en-US"/>
          </a:p>
        </p:txBody>
      </p:sp>
      <p:sp>
        <p:nvSpPr>
          <p:cNvPr id="5" name="Footer Placeholder 4">
            <a:extLst>
              <a:ext uri="{FF2B5EF4-FFF2-40B4-BE49-F238E27FC236}">
                <a16:creationId xmlns:a16="http://schemas.microsoft.com/office/drawing/2014/main" id="{50982476-F244-4C2E-AF5D-176ABA91E6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BD8FC74-74CE-4B1D-B5C9-6692831A8298}"/>
              </a:ext>
            </a:extLst>
          </p:cNvPr>
          <p:cNvSpPr>
            <a:spLocks noGrp="1"/>
          </p:cNvSpPr>
          <p:nvPr>
            <p:ph type="sldNum" sz="quarter" idx="12"/>
          </p:nvPr>
        </p:nvSpPr>
        <p:spPr/>
        <p:txBody>
          <a:bodyPr/>
          <a:lstStyle/>
          <a:p>
            <a:fld id="{7E4F7387-1A44-43D0-A42C-0F5D255AB470}" type="slidenum">
              <a:rPr lang="en-US" smtClean="0"/>
              <a:t>‹#›</a:t>
            </a:fld>
            <a:endParaRPr lang="en-US"/>
          </a:p>
        </p:txBody>
      </p:sp>
    </p:spTree>
    <p:extLst>
      <p:ext uri="{BB962C8B-B14F-4D97-AF65-F5344CB8AC3E}">
        <p14:creationId xmlns:p14="http://schemas.microsoft.com/office/powerpoint/2010/main" val="364470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695761" y="1952500"/>
            <a:ext cx="7455200" cy="2501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5200"/>
              <a:buNone/>
              <a:defRPr sz="8533" b="0"/>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0" name="Google Shape;10;p2"/>
          <p:cNvSpPr txBox="1">
            <a:spLocks noGrp="1"/>
          </p:cNvSpPr>
          <p:nvPr>
            <p:ph type="subTitle" idx="1"/>
          </p:nvPr>
        </p:nvSpPr>
        <p:spPr>
          <a:xfrm>
            <a:off x="3273600" y="5010033"/>
            <a:ext cx="5644800" cy="611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133" b="0"/>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1134439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2B72838-3208-4AE6-82D2-10243E96EE1E}" type="datetimeFigureOut">
              <a:rPr lang="en-US"/>
              <a:t>10/8/2024</a:t>
            </a:fld>
            <a:endParaRPr lang="en-US"/>
          </a:p>
        </p:txBody>
      </p:sp>
      <p:sp>
        <p:nvSpPr>
          <p:cNvPr id="4" name="Footer Placeholder 3"/>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5" name="Slide Number Placeholder 4"/>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FE71604F-67F2-4FE1-870E-5132F4BD6FB4}" type="slidenum">
              <a:rPr lang="en-US"/>
              <a:t>‹#›</a:t>
            </a:fld>
            <a:endParaRPr lang="en-US"/>
          </a:p>
        </p:txBody>
      </p:sp>
    </p:spTree>
    <p:extLst>
      <p:ext uri="{BB962C8B-B14F-4D97-AF65-F5344CB8AC3E}">
        <p14:creationId xmlns:p14="http://schemas.microsoft.com/office/powerpoint/2010/main" val="7036936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rot="-690514">
            <a:off x="3804486" y="2916030"/>
            <a:ext cx="4819700"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3600"/>
              <a:buNone/>
              <a:defRPr sz="4800" b="0"/>
            </a:lvl1pPr>
            <a:lvl2pPr lvl="1" algn="ctr" rtl="0">
              <a:spcBef>
                <a:spcPts val="0"/>
              </a:spcBef>
              <a:spcAft>
                <a:spcPts val="0"/>
              </a:spcAft>
              <a:buClr>
                <a:schemeClr val="dk1"/>
              </a:buClr>
              <a:buSzPts val="3600"/>
              <a:buNone/>
              <a:defRPr sz="4800">
                <a:solidFill>
                  <a:schemeClr val="dk1"/>
                </a:solidFill>
              </a:defRPr>
            </a:lvl2pPr>
            <a:lvl3pPr lvl="2" algn="ctr" rtl="0">
              <a:spcBef>
                <a:spcPts val="0"/>
              </a:spcBef>
              <a:spcAft>
                <a:spcPts val="0"/>
              </a:spcAft>
              <a:buClr>
                <a:schemeClr val="dk1"/>
              </a:buClr>
              <a:buSzPts val="3600"/>
              <a:buNone/>
              <a:defRPr sz="4800">
                <a:solidFill>
                  <a:schemeClr val="dk1"/>
                </a:solidFill>
              </a:defRPr>
            </a:lvl3pPr>
            <a:lvl4pPr lvl="3" algn="ctr" rtl="0">
              <a:spcBef>
                <a:spcPts val="0"/>
              </a:spcBef>
              <a:spcAft>
                <a:spcPts val="0"/>
              </a:spcAft>
              <a:buClr>
                <a:schemeClr val="dk1"/>
              </a:buClr>
              <a:buSzPts val="3600"/>
              <a:buNone/>
              <a:defRPr sz="4800">
                <a:solidFill>
                  <a:schemeClr val="dk1"/>
                </a:solidFill>
              </a:defRPr>
            </a:lvl4pPr>
            <a:lvl5pPr lvl="4" algn="ctr" rtl="0">
              <a:spcBef>
                <a:spcPts val="0"/>
              </a:spcBef>
              <a:spcAft>
                <a:spcPts val="0"/>
              </a:spcAft>
              <a:buClr>
                <a:schemeClr val="dk1"/>
              </a:buClr>
              <a:buSzPts val="3600"/>
              <a:buNone/>
              <a:defRPr sz="4800">
                <a:solidFill>
                  <a:schemeClr val="dk1"/>
                </a:solidFill>
              </a:defRPr>
            </a:lvl5pPr>
            <a:lvl6pPr lvl="5" algn="ctr" rtl="0">
              <a:spcBef>
                <a:spcPts val="0"/>
              </a:spcBef>
              <a:spcAft>
                <a:spcPts val="0"/>
              </a:spcAft>
              <a:buClr>
                <a:schemeClr val="dk1"/>
              </a:buClr>
              <a:buSzPts val="3600"/>
              <a:buNone/>
              <a:defRPr sz="4800">
                <a:solidFill>
                  <a:schemeClr val="dk1"/>
                </a:solidFill>
              </a:defRPr>
            </a:lvl6pPr>
            <a:lvl7pPr lvl="6" algn="ctr" rtl="0">
              <a:spcBef>
                <a:spcPts val="0"/>
              </a:spcBef>
              <a:spcAft>
                <a:spcPts val="0"/>
              </a:spcAft>
              <a:buClr>
                <a:schemeClr val="dk1"/>
              </a:buClr>
              <a:buSzPts val="3600"/>
              <a:buNone/>
              <a:defRPr sz="4800">
                <a:solidFill>
                  <a:schemeClr val="dk1"/>
                </a:solidFill>
              </a:defRPr>
            </a:lvl7pPr>
            <a:lvl8pPr lvl="7" algn="ctr" rtl="0">
              <a:spcBef>
                <a:spcPts val="0"/>
              </a:spcBef>
              <a:spcAft>
                <a:spcPts val="0"/>
              </a:spcAft>
              <a:buClr>
                <a:schemeClr val="dk1"/>
              </a:buClr>
              <a:buSzPts val="3600"/>
              <a:buNone/>
              <a:defRPr sz="4800">
                <a:solidFill>
                  <a:schemeClr val="dk1"/>
                </a:solidFill>
              </a:defRPr>
            </a:lvl8pPr>
            <a:lvl9pPr lvl="8" algn="ctr" rtl="0">
              <a:spcBef>
                <a:spcPts val="0"/>
              </a:spcBef>
              <a:spcAft>
                <a:spcPts val="0"/>
              </a:spcAft>
              <a:buClr>
                <a:schemeClr val="dk1"/>
              </a:buClr>
              <a:buSzPts val="3600"/>
              <a:buNone/>
              <a:defRPr sz="4800">
                <a:solidFill>
                  <a:schemeClr val="dk1"/>
                </a:solidFill>
              </a:defRPr>
            </a:lvl9pPr>
          </a:lstStyle>
          <a:p>
            <a:endParaRPr/>
          </a:p>
        </p:txBody>
      </p:sp>
      <p:sp>
        <p:nvSpPr>
          <p:cNvPr id="13" name="Google Shape;13;p3"/>
          <p:cNvSpPr txBox="1">
            <a:spLocks noGrp="1"/>
          </p:cNvSpPr>
          <p:nvPr>
            <p:ph type="title" idx="2" hasCustomPrompt="1"/>
          </p:nvPr>
        </p:nvSpPr>
        <p:spPr>
          <a:xfrm rot="-690391">
            <a:off x="4919606" y="2121135"/>
            <a:ext cx="2103476" cy="1165407"/>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300"/>
              <a:buNone/>
              <a:defRPr sz="12800"/>
            </a:lvl1pPr>
            <a:lvl2pPr lvl="1" algn="ctr" rtl="0">
              <a:spcBef>
                <a:spcPts val="0"/>
              </a:spcBef>
              <a:spcAft>
                <a:spcPts val="0"/>
              </a:spcAft>
              <a:buSzPts val="6300"/>
              <a:buNone/>
              <a:defRPr sz="8400"/>
            </a:lvl2pPr>
            <a:lvl3pPr lvl="2" algn="ctr" rtl="0">
              <a:spcBef>
                <a:spcPts val="0"/>
              </a:spcBef>
              <a:spcAft>
                <a:spcPts val="0"/>
              </a:spcAft>
              <a:buSzPts val="6300"/>
              <a:buNone/>
              <a:defRPr sz="8400"/>
            </a:lvl3pPr>
            <a:lvl4pPr lvl="3" algn="ctr" rtl="0">
              <a:spcBef>
                <a:spcPts val="0"/>
              </a:spcBef>
              <a:spcAft>
                <a:spcPts val="0"/>
              </a:spcAft>
              <a:buSzPts val="6300"/>
              <a:buNone/>
              <a:defRPr sz="8400"/>
            </a:lvl4pPr>
            <a:lvl5pPr lvl="4" algn="ctr" rtl="0">
              <a:spcBef>
                <a:spcPts val="0"/>
              </a:spcBef>
              <a:spcAft>
                <a:spcPts val="0"/>
              </a:spcAft>
              <a:buSzPts val="6300"/>
              <a:buNone/>
              <a:defRPr sz="8400"/>
            </a:lvl5pPr>
            <a:lvl6pPr lvl="5" algn="ctr" rtl="0">
              <a:spcBef>
                <a:spcPts val="0"/>
              </a:spcBef>
              <a:spcAft>
                <a:spcPts val="0"/>
              </a:spcAft>
              <a:buSzPts val="6300"/>
              <a:buNone/>
              <a:defRPr sz="8400"/>
            </a:lvl6pPr>
            <a:lvl7pPr lvl="6" algn="ctr" rtl="0">
              <a:spcBef>
                <a:spcPts val="0"/>
              </a:spcBef>
              <a:spcAft>
                <a:spcPts val="0"/>
              </a:spcAft>
              <a:buSzPts val="6300"/>
              <a:buNone/>
              <a:defRPr sz="8400"/>
            </a:lvl7pPr>
            <a:lvl8pPr lvl="7" algn="ctr" rtl="0">
              <a:spcBef>
                <a:spcPts val="0"/>
              </a:spcBef>
              <a:spcAft>
                <a:spcPts val="0"/>
              </a:spcAft>
              <a:buSzPts val="6300"/>
              <a:buNone/>
              <a:defRPr sz="8400"/>
            </a:lvl8pPr>
            <a:lvl9pPr lvl="8" algn="ctr" rtl="0">
              <a:spcBef>
                <a:spcPts val="0"/>
              </a:spcBef>
              <a:spcAft>
                <a:spcPts val="0"/>
              </a:spcAft>
              <a:buSzPts val="6300"/>
              <a:buNone/>
              <a:defRPr sz="8400"/>
            </a:lvl9pPr>
          </a:lstStyle>
          <a:p>
            <a:r>
              <a:t>xx%</a:t>
            </a:r>
          </a:p>
        </p:txBody>
      </p:sp>
      <p:sp>
        <p:nvSpPr>
          <p:cNvPr id="14" name="Google Shape;14;p3"/>
          <p:cNvSpPr txBox="1">
            <a:spLocks noGrp="1"/>
          </p:cNvSpPr>
          <p:nvPr>
            <p:ph type="subTitle" idx="1"/>
          </p:nvPr>
        </p:nvSpPr>
        <p:spPr>
          <a:xfrm rot="-690278">
            <a:off x="4254871" y="3649929"/>
            <a:ext cx="4386124" cy="951953"/>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None/>
              <a:defRPr sz="2667" b="0">
                <a:solidFill>
                  <a:schemeClr val="dk1"/>
                </a:solidFill>
              </a:defRPr>
            </a:lvl1pPr>
            <a:lvl2pPr lvl="1">
              <a:spcBef>
                <a:spcPts val="0"/>
              </a:spcBef>
              <a:spcAft>
                <a:spcPts val="0"/>
              </a:spcAft>
              <a:buSzPts val="1400"/>
              <a:buNone/>
              <a:defRPr>
                <a:latin typeface="Montserrat"/>
                <a:ea typeface="Montserrat"/>
                <a:cs typeface="Montserrat"/>
                <a:sym typeface="Montserrat"/>
              </a:defRPr>
            </a:lvl2pPr>
            <a:lvl3pPr lvl="2">
              <a:spcBef>
                <a:spcPts val="0"/>
              </a:spcBef>
              <a:spcAft>
                <a:spcPts val="0"/>
              </a:spcAft>
              <a:buSzPts val="1400"/>
              <a:buNone/>
              <a:defRPr>
                <a:latin typeface="Montserrat"/>
                <a:ea typeface="Montserrat"/>
                <a:cs typeface="Montserrat"/>
                <a:sym typeface="Montserrat"/>
              </a:defRPr>
            </a:lvl3pPr>
            <a:lvl4pPr lvl="3">
              <a:spcBef>
                <a:spcPts val="0"/>
              </a:spcBef>
              <a:spcAft>
                <a:spcPts val="0"/>
              </a:spcAft>
              <a:buSzPts val="1400"/>
              <a:buNone/>
              <a:defRPr>
                <a:latin typeface="Montserrat"/>
                <a:ea typeface="Montserrat"/>
                <a:cs typeface="Montserrat"/>
                <a:sym typeface="Montserrat"/>
              </a:defRPr>
            </a:lvl4pPr>
            <a:lvl5pPr lvl="4">
              <a:spcBef>
                <a:spcPts val="0"/>
              </a:spcBef>
              <a:spcAft>
                <a:spcPts val="0"/>
              </a:spcAft>
              <a:buSzPts val="1400"/>
              <a:buNone/>
              <a:defRPr>
                <a:latin typeface="Montserrat"/>
                <a:ea typeface="Montserrat"/>
                <a:cs typeface="Montserrat"/>
                <a:sym typeface="Montserrat"/>
              </a:defRPr>
            </a:lvl5pPr>
            <a:lvl6pPr lvl="5">
              <a:spcBef>
                <a:spcPts val="0"/>
              </a:spcBef>
              <a:spcAft>
                <a:spcPts val="0"/>
              </a:spcAft>
              <a:buSzPts val="1400"/>
              <a:buNone/>
              <a:defRPr>
                <a:latin typeface="Montserrat"/>
                <a:ea typeface="Montserrat"/>
                <a:cs typeface="Montserrat"/>
                <a:sym typeface="Montserrat"/>
              </a:defRPr>
            </a:lvl6pPr>
            <a:lvl7pPr lvl="6">
              <a:spcBef>
                <a:spcPts val="0"/>
              </a:spcBef>
              <a:spcAft>
                <a:spcPts val="0"/>
              </a:spcAft>
              <a:buSzPts val="1400"/>
              <a:buNone/>
              <a:defRPr>
                <a:latin typeface="Montserrat"/>
                <a:ea typeface="Montserrat"/>
                <a:cs typeface="Montserrat"/>
                <a:sym typeface="Montserrat"/>
              </a:defRPr>
            </a:lvl7pPr>
            <a:lvl8pPr lvl="7">
              <a:spcBef>
                <a:spcPts val="0"/>
              </a:spcBef>
              <a:spcAft>
                <a:spcPts val="0"/>
              </a:spcAft>
              <a:buSzPts val="1400"/>
              <a:buNone/>
              <a:defRPr>
                <a:latin typeface="Montserrat"/>
                <a:ea typeface="Montserrat"/>
                <a:cs typeface="Montserrat"/>
                <a:sym typeface="Montserrat"/>
              </a:defRPr>
            </a:lvl8pPr>
            <a:lvl9pPr lvl="8">
              <a:spcBef>
                <a:spcPts val="0"/>
              </a:spcBef>
              <a:spcAft>
                <a:spcPts val="0"/>
              </a:spcAft>
              <a:buSzPts val="1400"/>
              <a:buNone/>
              <a:defRPr>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3902616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954533" y="807533"/>
            <a:ext cx="81568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7" name="Google Shape;17;p4"/>
          <p:cNvSpPr txBox="1">
            <a:spLocks noGrp="1"/>
          </p:cNvSpPr>
          <p:nvPr>
            <p:ph type="body" idx="1"/>
          </p:nvPr>
        </p:nvSpPr>
        <p:spPr>
          <a:xfrm rot="154">
            <a:off x="1424771" y="1847860"/>
            <a:ext cx="8925600" cy="4254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SzPts val="1200"/>
              <a:buFont typeface="Roboto"/>
              <a:buAutoNum type="arabicPeriod"/>
              <a:defRPr sz="1333"/>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33269383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8"/>
        <p:cNvGrpSpPr/>
        <p:nvPr/>
      </p:nvGrpSpPr>
      <p:grpSpPr>
        <a:xfrm>
          <a:off x="0" y="0"/>
          <a:ext cx="0" cy="0"/>
          <a:chOff x="0" y="0"/>
          <a:chExt cx="0" cy="0"/>
        </a:xfrm>
      </p:grpSpPr>
      <p:sp>
        <p:nvSpPr>
          <p:cNvPr id="19" name="Google Shape;19;p5"/>
          <p:cNvSpPr txBox="1">
            <a:spLocks noGrp="1"/>
          </p:cNvSpPr>
          <p:nvPr>
            <p:ph type="subTitle" idx="1"/>
          </p:nvPr>
        </p:nvSpPr>
        <p:spPr>
          <a:xfrm>
            <a:off x="1703313"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0" name="Google Shape;20;p5"/>
          <p:cNvSpPr txBox="1">
            <a:spLocks noGrp="1"/>
          </p:cNvSpPr>
          <p:nvPr>
            <p:ph type="subTitle" idx="2"/>
          </p:nvPr>
        </p:nvSpPr>
        <p:spPr>
          <a:xfrm>
            <a:off x="2184967"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21" name="Google Shape;21;p5"/>
          <p:cNvSpPr txBox="1">
            <a:spLocks noGrp="1"/>
          </p:cNvSpPr>
          <p:nvPr>
            <p:ph type="subTitle" idx="3"/>
          </p:nvPr>
        </p:nvSpPr>
        <p:spPr>
          <a:xfrm>
            <a:off x="6392797" y="3639400"/>
            <a:ext cx="4072000" cy="54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22" name="Google Shape;22;p5"/>
          <p:cNvSpPr txBox="1">
            <a:spLocks noGrp="1"/>
          </p:cNvSpPr>
          <p:nvPr>
            <p:ph type="subTitle" idx="4"/>
          </p:nvPr>
        </p:nvSpPr>
        <p:spPr>
          <a:xfrm>
            <a:off x="6870283" y="4138833"/>
            <a:ext cx="3084800" cy="9656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lvl1pPr>
            <a:lvl2pPr lvl="1" algn="ctr" rtl="0">
              <a:spcBef>
                <a:spcPts val="0"/>
              </a:spcBef>
              <a:spcAft>
                <a:spcPts val="0"/>
              </a:spcAft>
              <a:buNone/>
              <a:defRPr sz="1867" b="0"/>
            </a:lvl2pPr>
            <a:lvl3pPr lvl="2" algn="ctr" rtl="0">
              <a:spcBef>
                <a:spcPts val="0"/>
              </a:spcBef>
              <a:spcAft>
                <a:spcPts val="0"/>
              </a:spcAft>
              <a:buNone/>
              <a:defRPr sz="1867" b="0"/>
            </a:lvl3pPr>
            <a:lvl4pPr lvl="3" algn="ctr" rtl="0">
              <a:spcBef>
                <a:spcPts val="0"/>
              </a:spcBef>
              <a:spcAft>
                <a:spcPts val="0"/>
              </a:spcAft>
              <a:buNone/>
              <a:defRPr sz="1867" b="0"/>
            </a:lvl4pPr>
            <a:lvl5pPr lvl="4" algn="ctr" rtl="0">
              <a:spcBef>
                <a:spcPts val="0"/>
              </a:spcBef>
              <a:spcAft>
                <a:spcPts val="0"/>
              </a:spcAft>
              <a:buNone/>
              <a:defRPr sz="1867" b="0"/>
            </a:lvl5pPr>
            <a:lvl6pPr lvl="5" algn="ctr" rtl="0">
              <a:spcBef>
                <a:spcPts val="0"/>
              </a:spcBef>
              <a:spcAft>
                <a:spcPts val="0"/>
              </a:spcAft>
              <a:buNone/>
              <a:defRPr sz="1867" b="0"/>
            </a:lvl6pPr>
            <a:lvl7pPr lvl="6" algn="ctr" rtl="0">
              <a:spcBef>
                <a:spcPts val="0"/>
              </a:spcBef>
              <a:spcAft>
                <a:spcPts val="0"/>
              </a:spcAft>
              <a:buNone/>
              <a:defRPr sz="1867" b="0"/>
            </a:lvl7pPr>
            <a:lvl8pPr lvl="7" algn="ctr" rtl="0">
              <a:spcBef>
                <a:spcPts val="0"/>
              </a:spcBef>
              <a:spcAft>
                <a:spcPts val="0"/>
              </a:spcAft>
              <a:buNone/>
              <a:defRPr sz="1867" b="0"/>
            </a:lvl8pPr>
            <a:lvl9pPr lvl="8" algn="ctr" rtl="0">
              <a:spcBef>
                <a:spcPts val="0"/>
              </a:spcBef>
              <a:spcAft>
                <a:spcPts val="0"/>
              </a:spcAft>
              <a:buNone/>
              <a:defRPr sz="1867" b="0"/>
            </a:lvl9pPr>
          </a:lstStyle>
          <a:p>
            <a:endParaRPr/>
          </a:p>
        </p:txBody>
      </p:sp>
      <p:sp>
        <p:nvSpPr>
          <p:cNvPr id="23" name="Google Shape;23;p5"/>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33883347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
        <p:cNvGrpSpPr/>
        <p:nvPr/>
      </p:nvGrpSpPr>
      <p:grpSpPr>
        <a:xfrm>
          <a:off x="0" y="0"/>
          <a:ext cx="0" cy="0"/>
          <a:chOff x="0" y="0"/>
          <a:chExt cx="0" cy="0"/>
        </a:xfrm>
      </p:grpSpPr>
      <p:sp>
        <p:nvSpPr>
          <p:cNvPr id="25" name="Google Shape;25;p6"/>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9944917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2848200" y="2293367"/>
            <a:ext cx="6495600" cy="2598400"/>
          </a:xfrm>
          <a:prstGeom prst="rect">
            <a:avLst/>
          </a:prstGeom>
        </p:spPr>
        <p:txBody>
          <a:bodyPr spcFirstLastPara="1" wrap="square" lIns="91425" tIns="91425" rIns="91425" bIns="91425" anchor="ctr" anchorCtr="0">
            <a:noAutofit/>
          </a:bodyPr>
          <a:lstStyle>
            <a:lvl1pPr lvl="0" algn="ctr">
              <a:lnSpc>
                <a:spcPct val="70000"/>
              </a:lnSpc>
              <a:spcBef>
                <a:spcPts val="0"/>
              </a:spcBef>
              <a:spcAft>
                <a:spcPts val="0"/>
              </a:spcAft>
              <a:buSzPts val="7200"/>
              <a:buNone/>
              <a:defRPr sz="16933" b="0"/>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17129605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1"/>
        <p:cNvGrpSpPr/>
        <p:nvPr/>
      </p:nvGrpSpPr>
      <p:grpSpPr>
        <a:xfrm>
          <a:off x="0" y="0"/>
          <a:ext cx="0" cy="0"/>
          <a:chOff x="0" y="0"/>
          <a:chExt cx="0" cy="0"/>
        </a:xfrm>
      </p:grpSpPr>
      <p:sp>
        <p:nvSpPr>
          <p:cNvPr id="32" name="Google Shape;32;p9"/>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33" name="Google Shape;33;p9"/>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4281802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4"/>
        <p:cNvGrpSpPr/>
        <p:nvPr/>
      </p:nvGrpSpPr>
      <p:grpSpPr>
        <a:xfrm>
          <a:off x="0" y="0"/>
          <a:ext cx="0" cy="0"/>
          <a:chOff x="0" y="0"/>
          <a:chExt cx="0" cy="0"/>
        </a:xfrm>
      </p:grpSpPr>
      <p:sp>
        <p:nvSpPr>
          <p:cNvPr id="35" name="Google Shape;35;p10"/>
          <p:cNvSpPr txBox="1">
            <a:spLocks noGrp="1"/>
          </p:cNvSpPr>
          <p:nvPr>
            <p:ph type="title"/>
          </p:nvPr>
        </p:nvSpPr>
        <p:spPr>
          <a:xfrm>
            <a:off x="8144577" y="910267"/>
            <a:ext cx="3109600" cy="201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14462465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
        <p:cNvGrpSpPr/>
        <p:nvPr/>
      </p:nvGrpSpPr>
      <p:grpSpPr>
        <a:xfrm>
          <a:off x="0" y="0"/>
          <a:ext cx="0" cy="0"/>
          <a:chOff x="0" y="0"/>
          <a:chExt cx="0" cy="0"/>
        </a:xfrm>
      </p:grpSpPr>
      <p:sp>
        <p:nvSpPr>
          <p:cNvPr id="37" name="Google Shape;37;p11"/>
          <p:cNvSpPr txBox="1">
            <a:spLocks noGrp="1"/>
          </p:cNvSpPr>
          <p:nvPr>
            <p:ph type="title" hasCustomPrompt="1"/>
          </p:nvPr>
        </p:nvSpPr>
        <p:spPr>
          <a:xfrm>
            <a:off x="2537133" y="2651967"/>
            <a:ext cx="7276000" cy="115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2000"/>
              <a:buNone/>
              <a:defRPr sz="105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8" name="Google Shape;38;p11"/>
          <p:cNvSpPr txBox="1">
            <a:spLocks noGrp="1"/>
          </p:cNvSpPr>
          <p:nvPr>
            <p:ph type="body" idx="1"/>
          </p:nvPr>
        </p:nvSpPr>
        <p:spPr>
          <a:xfrm>
            <a:off x="2115400" y="4106533"/>
            <a:ext cx="7961200" cy="5232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667"/>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Tree>
    <p:extLst>
      <p:ext uri="{BB962C8B-B14F-4D97-AF65-F5344CB8AC3E}">
        <p14:creationId xmlns:p14="http://schemas.microsoft.com/office/powerpoint/2010/main" val="42219503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39"/>
        <p:cNvGrpSpPr/>
        <p:nvPr/>
      </p:nvGrpSpPr>
      <p:grpSpPr>
        <a:xfrm>
          <a:off x="0" y="0"/>
          <a:ext cx="0" cy="0"/>
          <a:chOff x="0" y="0"/>
          <a:chExt cx="0" cy="0"/>
        </a:xfrm>
      </p:grpSpPr>
    </p:spTree>
    <p:extLst>
      <p:ext uri="{BB962C8B-B14F-4D97-AF65-F5344CB8AC3E}">
        <p14:creationId xmlns:p14="http://schemas.microsoft.com/office/powerpoint/2010/main" val="13294144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able of contents ">
  <p:cSld name="Table of contents ">
    <p:spTree>
      <p:nvGrpSpPr>
        <p:cNvPr id="1" name="Shape 40"/>
        <p:cNvGrpSpPr/>
        <p:nvPr/>
      </p:nvGrpSpPr>
      <p:grpSpPr>
        <a:xfrm>
          <a:off x="0" y="0"/>
          <a:ext cx="0" cy="0"/>
          <a:chOff x="0" y="0"/>
          <a:chExt cx="0" cy="0"/>
        </a:xfrm>
      </p:grpSpPr>
      <p:sp>
        <p:nvSpPr>
          <p:cNvPr id="41" name="Google Shape;41;p13"/>
          <p:cNvSpPr txBox="1">
            <a:spLocks noGrp="1"/>
          </p:cNvSpPr>
          <p:nvPr>
            <p:ph type="subTitle" idx="1"/>
          </p:nvPr>
        </p:nvSpPr>
        <p:spPr>
          <a:xfrm>
            <a:off x="2576800"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2" name="Google Shape;42;p13"/>
          <p:cNvSpPr txBox="1">
            <a:spLocks noGrp="1"/>
          </p:cNvSpPr>
          <p:nvPr>
            <p:ph type="subTitle" idx="2"/>
          </p:nvPr>
        </p:nvSpPr>
        <p:spPr>
          <a:xfrm>
            <a:off x="2576800"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3" name="Google Shape;43;p13"/>
          <p:cNvSpPr txBox="1">
            <a:spLocks noGrp="1"/>
          </p:cNvSpPr>
          <p:nvPr>
            <p:ph type="subTitle" idx="3"/>
          </p:nvPr>
        </p:nvSpPr>
        <p:spPr>
          <a:xfrm>
            <a:off x="7897227" y="2151000"/>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4" name="Google Shape;44;p13"/>
          <p:cNvSpPr txBox="1">
            <a:spLocks noGrp="1"/>
          </p:cNvSpPr>
          <p:nvPr>
            <p:ph type="subTitle" idx="4"/>
          </p:nvPr>
        </p:nvSpPr>
        <p:spPr>
          <a:xfrm>
            <a:off x="7897227" y="26510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5" name="Google Shape;45;p13"/>
          <p:cNvSpPr txBox="1">
            <a:spLocks noGrp="1"/>
          </p:cNvSpPr>
          <p:nvPr>
            <p:ph type="subTitle" idx="5"/>
          </p:nvPr>
        </p:nvSpPr>
        <p:spPr>
          <a:xfrm>
            <a:off x="2576800"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6" name="Google Shape;46;p13"/>
          <p:cNvSpPr txBox="1">
            <a:spLocks noGrp="1"/>
          </p:cNvSpPr>
          <p:nvPr>
            <p:ph type="subTitle" idx="6"/>
          </p:nvPr>
        </p:nvSpPr>
        <p:spPr>
          <a:xfrm>
            <a:off x="2576800"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7" name="Google Shape;47;p13"/>
          <p:cNvSpPr txBox="1">
            <a:spLocks noGrp="1"/>
          </p:cNvSpPr>
          <p:nvPr>
            <p:ph type="subTitle" idx="7"/>
          </p:nvPr>
        </p:nvSpPr>
        <p:spPr>
          <a:xfrm>
            <a:off x="7897227" y="4360533"/>
            <a:ext cx="3174800" cy="5332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2667"/>
            </a:lvl1pPr>
            <a:lvl2pPr lvl="1" algn="l" rtl="0">
              <a:spcBef>
                <a:spcPts val="0"/>
              </a:spcBef>
              <a:spcAft>
                <a:spcPts val="0"/>
              </a:spcAft>
              <a:buNone/>
              <a:defRPr sz="2667"/>
            </a:lvl2pPr>
            <a:lvl3pPr lvl="2" algn="l" rtl="0">
              <a:spcBef>
                <a:spcPts val="0"/>
              </a:spcBef>
              <a:spcAft>
                <a:spcPts val="0"/>
              </a:spcAft>
              <a:buNone/>
              <a:defRPr sz="2667"/>
            </a:lvl3pPr>
            <a:lvl4pPr lvl="3" algn="l" rtl="0">
              <a:spcBef>
                <a:spcPts val="0"/>
              </a:spcBef>
              <a:spcAft>
                <a:spcPts val="0"/>
              </a:spcAft>
              <a:buNone/>
              <a:defRPr sz="2667"/>
            </a:lvl4pPr>
            <a:lvl5pPr lvl="4" algn="l" rtl="0">
              <a:spcBef>
                <a:spcPts val="0"/>
              </a:spcBef>
              <a:spcAft>
                <a:spcPts val="0"/>
              </a:spcAft>
              <a:buNone/>
              <a:defRPr sz="2667"/>
            </a:lvl5pPr>
            <a:lvl6pPr lvl="5" algn="l" rtl="0">
              <a:spcBef>
                <a:spcPts val="0"/>
              </a:spcBef>
              <a:spcAft>
                <a:spcPts val="0"/>
              </a:spcAft>
              <a:buNone/>
              <a:defRPr sz="2667"/>
            </a:lvl6pPr>
            <a:lvl7pPr lvl="6" algn="l" rtl="0">
              <a:spcBef>
                <a:spcPts val="0"/>
              </a:spcBef>
              <a:spcAft>
                <a:spcPts val="0"/>
              </a:spcAft>
              <a:buNone/>
              <a:defRPr sz="2667"/>
            </a:lvl7pPr>
            <a:lvl8pPr lvl="7" algn="l" rtl="0">
              <a:spcBef>
                <a:spcPts val="0"/>
              </a:spcBef>
              <a:spcAft>
                <a:spcPts val="0"/>
              </a:spcAft>
              <a:buNone/>
              <a:defRPr sz="2667"/>
            </a:lvl8pPr>
            <a:lvl9pPr lvl="8" algn="l" rtl="0">
              <a:spcBef>
                <a:spcPts val="0"/>
              </a:spcBef>
              <a:spcAft>
                <a:spcPts val="0"/>
              </a:spcAft>
              <a:buNone/>
              <a:defRPr sz="2667"/>
            </a:lvl9pPr>
          </a:lstStyle>
          <a:p>
            <a:endParaRPr/>
          </a:p>
        </p:txBody>
      </p:sp>
      <p:sp>
        <p:nvSpPr>
          <p:cNvPr id="48" name="Google Shape;48;p13"/>
          <p:cNvSpPr txBox="1">
            <a:spLocks noGrp="1"/>
          </p:cNvSpPr>
          <p:nvPr>
            <p:ph type="subTitle" idx="8"/>
          </p:nvPr>
        </p:nvSpPr>
        <p:spPr>
          <a:xfrm>
            <a:off x="7897227" y="4855451"/>
            <a:ext cx="3174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None/>
              <a:defRPr sz="1867" b="0">
                <a:solidFill>
                  <a:schemeClr val="dk2"/>
                </a:solidFill>
              </a:defRPr>
            </a:lvl1pPr>
            <a:lvl2pPr lvl="1" algn="l" rtl="0">
              <a:spcBef>
                <a:spcPts val="0"/>
              </a:spcBef>
              <a:spcAft>
                <a:spcPts val="0"/>
              </a:spcAft>
              <a:buNone/>
              <a:defRPr sz="1867" b="0">
                <a:solidFill>
                  <a:schemeClr val="dk2"/>
                </a:solidFill>
              </a:defRPr>
            </a:lvl2pPr>
            <a:lvl3pPr lvl="2" algn="l" rtl="0">
              <a:spcBef>
                <a:spcPts val="0"/>
              </a:spcBef>
              <a:spcAft>
                <a:spcPts val="0"/>
              </a:spcAft>
              <a:buNone/>
              <a:defRPr sz="1867" b="0">
                <a:solidFill>
                  <a:schemeClr val="dk2"/>
                </a:solidFill>
              </a:defRPr>
            </a:lvl3pPr>
            <a:lvl4pPr lvl="3" algn="l" rtl="0">
              <a:spcBef>
                <a:spcPts val="0"/>
              </a:spcBef>
              <a:spcAft>
                <a:spcPts val="0"/>
              </a:spcAft>
              <a:buNone/>
              <a:defRPr sz="1867" b="0">
                <a:solidFill>
                  <a:schemeClr val="dk2"/>
                </a:solidFill>
              </a:defRPr>
            </a:lvl4pPr>
            <a:lvl5pPr lvl="4" algn="l" rtl="0">
              <a:spcBef>
                <a:spcPts val="0"/>
              </a:spcBef>
              <a:spcAft>
                <a:spcPts val="0"/>
              </a:spcAft>
              <a:buNone/>
              <a:defRPr sz="1867" b="0">
                <a:solidFill>
                  <a:schemeClr val="dk2"/>
                </a:solidFill>
              </a:defRPr>
            </a:lvl5pPr>
            <a:lvl6pPr lvl="5" algn="l" rtl="0">
              <a:spcBef>
                <a:spcPts val="0"/>
              </a:spcBef>
              <a:spcAft>
                <a:spcPts val="0"/>
              </a:spcAft>
              <a:buNone/>
              <a:defRPr sz="1867" b="0">
                <a:solidFill>
                  <a:schemeClr val="dk2"/>
                </a:solidFill>
              </a:defRPr>
            </a:lvl6pPr>
            <a:lvl7pPr lvl="6" algn="l" rtl="0">
              <a:spcBef>
                <a:spcPts val="0"/>
              </a:spcBef>
              <a:spcAft>
                <a:spcPts val="0"/>
              </a:spcAft>
              <a:buNone/>
              <a:defRPr sz="1867" b="0">
                <a:solidFill>
                  <a:schemeClr val="dk2"/>
                </a:solidFill>
              </a:defRPr>
            </a:lvl7pPr>
            <a:lvl8pPr lvl="7" algn="l" rtl="0">
              <a:spcBef>
                <a:spcPts val="0"/>
              </a:spcBef>
              <a:spcAft>
                <a:spcPts val="0"/>
              </a:spcAft>
              <a:buNone/>
              <a:defRPr sz="1867" b="0">
                <a:solidFill>
                  <a:schemeClr val="dk2"/>
                </a:solidFill>
              </a:defRPr>
            </a:lvl8pPr>
            <a:lvl9pPr lvl="8" algn="l" rtl="0">
              <a:spcBef>
                <a:spcPts val="0"/>
              </a:spcBef>
              <a:spcAft>
                <a:spcPts val="0"/>
              </a:spcAft>
              <a:buNone/>
              <a:defRPr sz="1867" b="0">
                <a:solidFill>
                  <a:schemeClr val="dk2"/>
                </a:solidFill>
              </a:defRPr>
            </a:lvl9pPr>
          </a:lstStyle>
          <a:p>
            <a:endParaRPr/>
          </a:p>
        </p:txBody>
      </p:sp>
      <p:sp>
        <p:nvSpPr>
          <p:cNvPr id="49" name="Google Shape;49;p13"/>
          <p:cNvSpPr txBox="1">
            <a:spLocks noGrp="1"/>
          </p:cNvSpPr>
          <p:nvPr>
            <p:ph type="title" hasCustomPrompt="1"/>
          </p:nvPr>
        </p:nvSpPr>
        <p:spPr>
          <a:xfrm>
            <a:off x="1476304"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0" name="Google Shape;50;p13"/>
          <p:cNvSpPr txBox="1">
            <a:spLocks noGrp="1"/>
          </p:cNvSpPr>
          <p:nvPr>
            <p:ph type="title" idx="9" hasCustomPrompt="1"/>
          </p:nvPr>
        </p:nvSpPr>
        <p:spPr>
          <a:xfrm>
            <a:off x="1476304"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1" name="Google Shape;51;p13"/>
          <p:cNvSpPr txBox="1">
            <a:spLocks noGrp="1"/>
          </p:cNvSpPr>
          <p:nvPr>
            <p:ph type="title" idx="13" hasCustomPrompt="1"/>
          </p:nvPr>
        </p:nvSpPr>
        <p:spPr>
          <a:xfrm>
            <a:off x="6764137" y="2601879"/>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2" name="Google Shape;52;p13"/>
          <p:cNvSpPr txBox="1">
            <a:spLocks noGrp="1"/>
          </p:cNvSpPr>
          <p:nvPr>
            <p:ph type="title" idx="14" hasCustomPrompt="1"/>
          </p:nvPr>
        </p:nvSpPr>
        <p:spPr>
          <a:xfrm>
            <a:off x="6764137" y="4758663"/>
            <a:ext cx="13728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6400" b="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53" name="Google Shape;53;p13"/>
          <p:cNvSpPr txBox="1">
            <a:spLocks noGrp="1"/>
          </p:cNvSpPr>
          <p:nvPr>
            <p:ph type="title" idx="15"/>
          </p:nvPr>
        </p:nvSpPr>
        <p:spPr>
          <a:xfrm>
            <a:off x="954533" y="807533"/>
            <a:ext cx="7313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13941236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397546E-8559-4300-A48C-D651E2387DB8}" type="datetimeFigureOut">
              <a:rPr lang="en-US"/>
              <a:t>10/8/2024</a:t>
            </a:fld>
            <a:endParaRPr lang="en-US"/>
          </a:p>
        </p:txBody>
      </p:sp>
      <p:sp>
        <p:nvSpPr>
          <p:cNvPr id="3" name="Footer Placeholder 2"/>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4" name="Slide Number Placeholder 3"/>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9E3FDE56-F3A4-4480-B253-1539ACC20F68}" type="slidenum">
              <a:rPr lang="en-US"/>
              <a:t>‹#›</a:t>
            </a:fld>
            <a:endParaRPr lang="en-US"/>
          </a:p>
        </p:txBody>
      </p:sp>
    </p:spTree>
    <p:extLst>
      <p:ext uri="{BB962C8B-B14F-4D97-AF65-F5344CB8AC3E}">
        <p14:creationId xmlns:p14="http://schemas.microsoft.com/office/powerpoint/2010/main" val="33079613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54"/>
        <p:cNvGrpSpPr/>
        <p:nvPr/>
      </p:nvGrpSpPr>
      <p:grpSpPr>
        <a:xfrm>
          <a:off x="0" y="0"/>
          <a:ext cx="0" cy="0"/>
          <a:chOff x="0" y="0"/>
          <a:chExt cx="0" cy="0"/>
        </a:xfrm>
      </p:grpSpPr>
      <p:sp>
        <p:nvSpPr>
          <p:cNvPr id="55" name="Google Shape;55;p14"/>
          <p:cNvSpPr txBox="1">
            <a:spLocks noGrp="1"/>
          </p:cNvSpPr>
          <p:nvPr>
            <p:ph type="subTitle" idx="1"/>
          </p:nvPr>
        </p:nvSpPr>
        <p:spPr>
          <a:xfrm rot="282725">
            <a:off x="1310567" y="2622913"/>
            <a:ext cx="3174731" cy="53903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6" name="Google Shape;56;p14"/>
          <p:cNvSpPr txBox="1">
            <a:spLocks noGrp="1"/>
          </p:cNvSpPr>
          <p:nvPr>
            <p:ph type="subTitle" idx="2"/>
          </p:nvPr>
        </p:nvSpPr>
        <p:spPr>
          <a:xfrm rot="282799">
            <a:off x="1452696" y="3113689"/>
            <a:ext cx="2799065" cy="695955"/>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7" name="Google Shape;57;p14"/>
          <p:cNvSpPr txBox="1">
            <a:spLocks noGrp="1"/>
          </p:cNvSpPr>
          <p:nvPr>
            <p:ph type="subTitle" idx="3"/>
          </p:nvPr>
        </p:nvSpPr>
        <p:spPr>
          <a:xfrm rot="-224091">
            <a:off x="4469514" y="2514475"/>
            <a:ext cx="3174743" cy="539151"/>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58" name="Google Shape;58;p14"/>
          <p:cNvSpPr txBox="1">
            <a:spLocks noGrp="1"/>
          </p:cNvSpPr>
          <p:nvPr>
            <p:ph type="subTitle" idx="4"/>
          </p:nvPr>
        </p:nvSpPr>
        <p:spPr>
          <a:xfrm rot="-224172">
            <a:off x="4706096" y="3007628"/>
            <a:ext cx="2799149" cy="69586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59" name="Google Shape;59;p14"/>
          <p:cNvSpPr txBox="1">
            <a:spLocks noGrp="1"/>
          </p:cNvSpPr>
          <p:nvPr>
            <p:ph type="subTitle" idx="5"/>
          </p:nvPr>
        </p:nvSpPr>
        <p:spPr>
          <a:xfrm>
            <a:off x="7650369" y="2418200"/>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0" name="Google Shape;60;p14"/>
          <p:cNvSpPr txBox="1">
            <a:spLocks noGrp="1"/>
          </p:cNvSpPr>
          <p:nvPr>
            <p:ph type="subTitle" idx="6"/>
          </p:nvPr>
        </p:nvSpPr>
        <p:spPr>
          <a:xfrm>
            <a:off x="7838169" y="29074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1" name="Google Shape;61;p14"/>
          <p:cNvSpPr txBox="1">
            <a:spLocks noGrp="1"/>
          </p:cNvSpPr>
          <p:nvPr>
            <p:ph type="subTitle" idx="7"/>
          </p:nvPr>
        </p:nvSpPr>
        <p:spPr>
          <a:xfrm rot="-189372">
            <a:off x="1303376" y="4912767"/>
            <a:ext cx="3174816" cy="539213"/>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2" name="Google Shape;62;p14"/>
          <p:cNvSpPr txBox="1">
            <a:spLocks noGrp="1"/>
          </p:cNvSpPr>
          <p:nvPr>
            <p:ph type="subTitle" idx="8"/>
          </p:nvPr>
        </p:nvSpPr>
        <p:spPr>
          <a:xfrm rot="-189236">
            <a:off x="1526267" y="5416133"/>
            <a:ext cx="2799040" cy="69586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3" name="Google Shape;63;p14"/>
          <p:cNvSpPr txBox="1">
            <a:spLocks noGrp="1"/>
          </p:cNvSpPr>
          <p:nvPr>
            <p:ph type="subTitle" idx="9"/>
          </p:nvPr>
        </p:nvSpPr>
        <p:spPr>
          <a:xfrm>
            <a:off x="4474039" y="4924833"/>
            <a:ext cx="3174800" cy="5392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4" name="Google Shape;64;p14"/>
          <p:cNvSpPr txBox="1">
            <a:spLocks noGrp="1"/>
          </p:cNvSpPr>
          <p:nvPr>
            <p:ph type="subTitle" idx="13"/>
          </p:nvPr>
        </p:nvSpPr>
        <p:spPr>
          <a:xfrm>
            <a:off x="4663372" y="5414667"/>
            <a:ext cx="2799200" cy="696000"/>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sp>
        <p:nvSpPr>
          <p:cNvPr id="65" name="Google Shape;65;p14"/>
          <p:cNvSpPr txBox="1">
            <a:spLocks noGrp="1"/>
          </p:cNvSpPr>
          <p:nvPr>
            <p:ph type="subTitle" idx="14"/>
          </p:nvPr>
        </p:nvSpPr>
        <p:spPr>
          <a:xfrm rot="208906">
            <a:off x="7648802" y="4912667"/>
            <a:ext cx="3174660" cy="539399"/>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2667"/>
            </a:lvl1pPr>
            <a:lvl2pPr lvl="1" algn="ctr" rtl="0">
              <a:spcBef>
                <a:spcPts val="0"/>
              </a:spcBef>
              <a:spcAft>
                <a:spcPts val="0"/>
              </a:spcAft>
              <a:buNone/>
              <a:defRPr sz="2667"/>
            </a:lvl2pPr>
            <a:lvl3pPr lvl="2" algn="ctr" rtl="0">
              <a:spcBef>
                <a:spcPts val="0"/>
              </a:spcBef>
              <a:spcAft>
                <a:spcPts val="0"/>
              </a:spcAft>
              <a:buNone/>
              <a:defRPr sz="2667"/>
            </a:lvl3pPr>
            <a:lvl4pPr lvl="3" algn="ctr" rtl="0">
              <a:spcBef>
                <a:spcPts val="0"/>
              </a:spcBef>
              <a:spcAft>
                <a:spcPts val="0"/>
              </a:spcAft>
              <a:buNone/>
              <a:defRPr sz="2667"/>
            </a:lvl4pPr>
            <a:lvl5pPr lvl="4" algn="ctr" rtl="0">
              <a:spcBef>
                <a:spcPts val="0"/>
              </a:spcBef>
              <a:spcAft>
                <a:spcPts val="0"/>
              </a:spcAft>
              <a:buNone/>
              <a:defRPr sz="2667"/>
            </a:lvl5pPr>
            <a:lvl6pPr lvl="5" algn="ctr" rtl="0">
              <a:spcBef>
                <a:spcPts val="0"/>
              </a:spcBef>
              <a:spcAft>
                <a:spcPts val="0"/>
              </a:spcAft>
              <a:buNone/>
              <a:defRPr sz="2667"/>
            </a:lvl6pPr>
            <a:lvl7pPr lvl="6" algn="ctr" rtl="0">
              <a:spcBef>
                <a:spcPts val="0"/>
              </a:spcBef>
              <a:spcAft>
                <a:spcPts val="0"/>
              </a:spcAft>
              <a:buNone/>
              <a:defRPr sz="2667"/>
            </a:lvl7pPr>
            <a:lvl8pPr lvl="7" algn="ctr" rtl="0">
              <a:spcBef>
                <a:spcPts val="0"/>
              </a:spcBef>
              <a:spcAft>
                <a:spcPts val="0"/>
              </a:spcAft>
              <a:buNone/>
              <a:defRPr sz="2667"/>
            </a:lvl8pPr>
            <a:lvl9pPr lvl="8" algn="ctr" rtl="0">
              <a:spcBef>
                <a:spcPts val="0"/>
              </a:spcBef>
              <a:spcAft>
                <a:spcPts val="0"/>
              </a:spcAft>
              <a:buNone/>
              <a:defRPr sz="2667"/>
            </a:lvl9pPr>
          </a:lstStyle>
          <a:p>
            <a:endParaRPr/>
          </a:p>
        </p:txBody>
      </p:sp>
      <p:sp>
        <p:nvSpPr>
          <p:cNvPr id="66" name="Google Shape;66;p14"/>
          <p:cNvSpPr txBox="1">
            <a:spLocks noGrp="1"/>
          </p:cNvSpPr>
          <p:nvPr>
            <p:ph type="subTitle" idx="15"/>
          </p:nvPr>
        </p:nvSpPr>
        <p:spPr>
          <a:xfrm rot="208911">
            <a:off x="7792133" y="5413294"/>
            <a:ext cx="2799167" cy="696092"/>
          </a:xfrm>
          <a:prstGeom prst="rect">
            <a:avLst/>
          </a:prstGeom>
        </p:spPr>
        <p:txBody>
          <a:bodyPr spcFirstLastPara="1" wrap="square" lIns="91425" tIns="91425" rIns="91425" bIns="91425" anchor="t" anchorCtr="0">
            <a:noAutofit/>
          </a:bodyPr>
          <a:lstStyle>
            <a:lvl1pPr lvl="0" algn="ctr" rtl="0">
              <a:spcBef>
                <a:spcPts val="0"/>
              </a:spcBef>
              <a:spcAft>
                <a:spcPts val="0"/>
              </a:spcAft>
              <a:buNone/>
              <a:defRPr sz="1867" b="0">
                <a:solidFill>
                  <a:schemeClr val="dk1"/>
                </a:solidFill>
              </a:defRPr>
            </a:lvl1pPr>
            <a:lvl2pPr lvl="1" algn="ctr" rtl="0">
              <a:spcBef>
                <a:spcPts val="0"/>
              </a:spcBef>
              <a:spcAft>
                <a:spcPts val="0"/>
              </a:spcAft>
              <a:buNone/>
              <a:defRPr sz="1867" b="0">
                <a:solidFill>
                  <a:schemeClr val="dk1"/>
                </a:solidFill>
              </a:defRPr>
            </a:lvl2pPr>
            <a:lvl3pPr lvl="2" algn="ctr" rtl="0">
              <a:spcBef>
                <a:spcPts val="0"/>
              </a:spcBef>
              <a:spcAft>
                <a:spcPts val="0"/>
              </a:spcAft>
              <a:buNone/>
              <a:defRPr sz="1867" b="0">
                <a:solidFill>
                  <a:schemeClr val="dk1"/>
                </a:solidFill>
              </a:defRPr>
            </a:lvl3pPr>
            <a:lvl4pPr lvl="3" algn="ctr" rtl="0">
              <a:spcBef>
                <a:spcPts val="0"/>
              </a:spcBef>
              <a:spcAft>
                <a:spcPts val="0"/>
              </a:spcAft>
              <a:buNone/>
              <a:defRPr sz="1867" b="0">
                <a:solidFill>
                  <a:schemeClr val="dk1"/>
                </a:solidFill>
              </a:defRPr>
            </a:lvl4pPr>
            <a:lvl5pPr lvl="4" algn="ctr" rtl="0">
              <a:spcBef>
                <a:spcPts val="0"/>
              </a:spcBef>
              <a:spcAft>
                <a:spcPts val="0"/>
              </a:spcAft>
              <a:buNone/>
              <a:defRPr sz="1867" b="0">
                <a:solidFill>
                  <a:schemeClr val="dk1"/>
                </a:solidFill>
              </a:defRPr>
            </a:lvl5pPr>
            <a:lvl6pPr lvl="5" algn="ctr" rtl="0">
              <a:spcBef>
                <a:spcPts val="0"/>
              </a:spcBef>
              <a:spcAft>
                <a:spcPts val="0"/>
              </a:spcAft>
              <a:buNone/>
              <a:defRPr sz="1867" b="0">
                <a:solidFill>
                  <a:schemeClr val="dk1"/>
                </a:solidFill>
              </a:defRPr>
            </a:lvl6pPr>
            <a:lvl7pPr lvl="6" algn="ctr" rtl="0">
              <a:spcBef>
                <a:spcPts val="0"/>
              </a:spcBef>
              <a:spcAft>
                <a:spcPts val="0"/>
              </a:spcAft>
              <a:buNone/>
              <a:defRPr sz="1867" b="0">
                <a:solidFill>
                  <a:schemeClr val="dk1"/>
                </a:solidFill>
              </a:defRPr>
            </a:lvl7pPr>
            <a:lvl8pPr lvl="7" algn="ctr" rtl="0">
              <a:spcBef>
                <a:spcPts val="0"/>
              </a:spcBef>
              <a:spcAft>
                <a:spcPts val="0"/>
              </a:spcAft>
              <a:buNone/>
              <a:defRPr sz="1867" b="0">
                <a:solidFill>
                  <a:schemeClr val="dk1"/>
                </a:solidFill>
              </a:defRPr>
            </a:lvl8pPr>
            <a:lvl9pPr lvl="8" algn="ctr" rtl="0">
              <a:spcBef>
                <a:spcPts val="0"/>
              </a:spcBef>
              <a:spcAft>
                <a:spcPts val="0"/>
              </a:spcAft>
              <a:buNone/>
              <a:defRPr sz="1867" b="0">
                <a:solidFill>
                  <a:schemeClr val="dk1"/>
                </a:solidFill>
              </a:defRPr>
            </a:lvl9pPr>
          </a:lstStyle>
          <a:p>
            <a:endParaRPr/>
          </a:p>
        </p:txBody>
      </p:sp>
      <p:grpSp>
        <p:nvGrpSpPr>
          <p:cNvPr id="67" name="Google Shape;67;p14"/>
          <p:cNvGrpSpPr/>
          <p:nvPr/>
        </p:nvGrpSpPr>
        <p:grpSpPr>
          <a:xfrm>
            <a:off x="8693734" y="6322745"/>
            <a:ext cx="600431" cy="599847"/>
            <a:chOff x="4887569" y="4595026"/>
            <a:chExt cx="381145" cy="381032"/>
          </a:xfrm>
        </p:grpSpPr>
        <p:sp>
          <p:nvSpPr>
            <p:cNvPr id="68" name="Google Shape;68;p14"/>
            <p:cNvSpPr/>
            <p:nvPr/>
          </p:nvSpPr>
          <p:spPr>
            <a:xfrm>
              <a:off x="5162374" y="4614573"/>
              <a:ext cx="94000" cy="103505"/>
            </a:xfrm>
            <a:custGeom>
              <a:avLst/>
              <a:gdLst/>
              <a:ahLst/>
              <a:cxnLst/>
              <a:rect l="l" t="t" r="r" b="b"/>
              <a:pathLst>
                <a:path w="7526" h="8287" extrusionOk="0">
                  <a:moveTo>
                    <a:pt x="1" y="0"/>
                  </a:moveTo>
                  <a:lnTo>
                    <a:pt x="7526" y="8287"/>
                  </a:lnTo>
                  <a:cubicBezTo>
                    <a:pt x="7347" y="7811"/>
                    <a:pt x="7145" y="7358"/>
                    <a:pt x="6918" y="6906"/>
                  </a:cubicBezTo>
                  <a:lnTo>
                    <a:pt x="1322" y="738"/>
                  </a:lnTo>
                  <a:cubicBezTo>
                    <a:pt x="894" y="464"/>
                    <a:pt x="453" y="226"/>
                    <a:pt x="1"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69" name="Google Shape;69;p14"/>
            <p:cNvSpPr/>
            <p:nvPr/>
          </p:nvSpPr>
          <p:spPr>
            <a:xfrm>
              <a:off x="5125791" y="4601034"/>
              <a:ext cx="140550" cy="154814"/>
            </a:xfrm>
            <a:custGeom>
              <a:avLst/>
              <a:gdLst/>
              <a:ahLst/>
              <a:cxnLst/>
              <a:rect l="l" t="t" r="r" b="b"/>
              <a:pathLst>
                <a:path w="11253" h="12395" extrusionOk="0">
                  <a:moveTo>
                    <a:pt x="1" y="1"/>
                  </a:moveTo>
                  <a:lnTo>
                    <a:pt x="11252" y="12395"/>
                  </a:lnTo>
                  <a:cubicBezTo>
                    <a:pt x="11205" y="12097"/>
                    <a:pt x="11157" y="11800"/>
                    <a:pt x="11086" y="11502"/>
                  </a:cubicBezTo>
                  <a:lnTo>
                    <a:pt x="870" y="251"/>
                  </a:lnTo>
                  <a:cubicBezTo>
                    <a:pt x="596" y="155"/>
                    <a:pt x="299" y="72"/>
                    <a:pt x="1"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0" name="Google Shape;70;p14"/>
            <p:cNvSpPr/>
            <p:nvPr/>
          </p:nvSpPr>
          <p:spPr>
            <a:xfrm>
              <a:off x="5096802" y="4595976"/>
              <a:ext cx="171912" cy="189323"/>
            </a:xfrm>
            <a:custGeom>
              <a:avLst/>
              <a:gdLst/>
              <a:ahLst/>
              <a:cxnLst/>
              <a:rect l="l" t="t" r="r" b="b"/>
              <a:pathLst>
                <a:path w="13764" h="15158" extrusionOk="0">
                  <a:moveTo>
                    <a:pt x="0" y="1"/>
                  </a:moveTo>
                  <a:lnTo>
                    <a:pt x="13764" y="15157"/>
                  </a:lnTo>
                  <a:cubicBezTo>
                    <a:pt x="13764" y="14907"/>
                    <a:pt x="13752" y="14669"/>
                    <a:pt x="13740" y="14419"/>
                  </a:cubicBezTo>
                  <a:lnTo>
                    <a:pt x="726" y="84"/>
                  </a:lnTo>
                  <a:cubicBezTo>
                    <a:pt x="488" y="48"/>
                    <a:pt x="238" y="25"/>
                    <a:pt x="0" y="1"/>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1" name="Google Shape;71;p14"/>
            <p:cNvSpPr/>
            <p:nvPr/>
          </p:nvSpPr>
          <p:spPr>
            <a:xfrm>
              <a:off x="5071659" y="4595026"/>
              <a:ext cx="196318" cy="215253"/>
            </a:xfrm>
            <a:custGeom>
              <a:avLst/>
              <a:gdLst/>
              <a:ahLst/>
              <a:cxnLst/>
              <a:rect l="l" t="t" r="r" b="b"/>
              <a:pathLst>
                <a:path w="15718" h="17234" extrusionOk="0">
                  <a:moveTo>
                    <a:pt x="430" y="0"/>
                  </a:moveTo>
                  <a:cubicBezTo>
                    <a:pt x="287" y="0"/>
                    <a:pt x="144" y="5"/>
                    <a:pt x="1" y="5"/>
                  </a:cubicBezTo>
                  <a:lnTo>
                    <a:pt x="15646" y="17234"/>
                  </a:lnTo>
                  <a:cubicBezTo>
                    <a:pt x="15670" y="17019"/>
                    <a:pt x="15693" y="16805"/>
                    <a:pt x="15717" y="16591"/>
                  </a:cubicBezTo>
                  <a:lnTo>
                    <a:pt x="644" y="5"/>
                  </a:lnTo>
                  <a:cubicBezTo>
                    <a:pt x="572" y="1"/>
                    <a:pt x="501" y="0"/>
                    <a:pt x="430" y="0"/>
                  </a:cubicBez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2" name="Google Shape;72;p14"/>
            <p:cNvSpPr/>
            <p:nvPr/>
          </p:nvSpPr>
          <p:spPr>
            <a:xfrm>
              <a:off x="5049215" y="4596275"/>
              <a:ext cx="215190" cy="236161"/>
            </a:xfrm>
            <a:custGeom>
              <a:avLst/>
              <a:gdLst/>
              <a:ahLst/>
              <a:cxnLst/>
              <a:rect l="l" t="t" r="r" b="b"/>
              <a:pathLst>
                <a:path w="17229" h="18908" extrusionOk="0">
                  <a:moveTo>
                    <a:pt x="584" y="1"/>
                  </a:moveTo>
                  <a:cubicBezTo>
                    <a:pt x="393" y="24"/>
                    <a:pt x="191" y="48"/>
                    <a:pt x="0" y="72"/>
                  </a:cubicBezTo>
                  <a:lnTo>
                    <a:pt x="17098" y="18908"/>
                  </a:lnTo>
                  <a:cubicBezTo>
                    <a:pt x="17145" y="18717"/>
                    <a:pt x="17193" y="18527"/>
                    <a:pt x="17228" y="18336"/>
                  </a:cubicBezTo>
                  <a:lnTo>
                    <a:pt x="584"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3" name="Google Shape;73;p14"/>
            <p:cNvSpPr/>
            <p:nvPr/>
          </p:nvSpPr>
          <p:spPr>
            <a:xfrm>
              <a:off x="5028694" y="4599848"/>
              <a:ext cx="230203" cy="252523"/>
            </a:xfrm>
            <a:custGeom>
              <a:avLst/>
              <a:gdLst/>
              <a:ahLst/>
              <a:cxnLst/>
              <a:rect l="l" t="t" r="r" b="b"/>
              <a:pathLst>
                <a:path w="18431" h="20218" extrusionOk="0">
                  <a:moveTo>
                    <a:pt x="536" y="0"/>
                  </a:moveTo>
                  <a:cubicBezTo>
                    <a:pt x="357" y="36"/>
                    <a:pt x="179" y="84"/>
                    <a:pt x="0" y="131"/>
                  </a:cubicBezTo>
                  <a:lnTo>
                    <a:pt x="18240" y="20217"/>
                  </a:lnTo>
                  <a:cubicBezTo>
                    <a:pt x="18312" y="20050"/>
                    <a:pt x="18371" y="19884"/>
                    <a:pt x="18431" y="19717"/>
                  </a:cubicBezTo>
                  <a:lnTo>
                    <a:pt x="536"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4" name="Google Shape;74;p14"/>
            <p:cNvSpPr/>
            <p:nvPr/>
          </p:nvSpPr>
          <p:spPr>
            <a:xfrm>
              <a:off x="5009946" y="4605343"/>
              <a:ext cx="241519" cy="265163"/>
            </a:xfrm>
            <a:custGeom>
              <a:avLst/>
              <a:gdLst/>
              <a:ahLst/>
              <a:cxnLst/>
              <a:rect l="l" t="t" r="r" b="b"/>
              <a:pathLst>
                <a:path w="19337" h="21230" extrusionOk="0">
                  <a:moveTo>
                    <a:pt x="489" y="1"/>
                  </a:moveTo>
                  <a:cubicBezTo>
                    <a:pt x="322" y="60"/>
                    <a:pt x="168" y="120"/>
                    <a:pt x="1" y="179"/>
                  </a:cubicBezTo>
                  <a:lnTo>
                    <a:pt x="19110" y="21230"/>
                  </a:lnTo>
                  <a:cubicBezTo>
                    <a:pt x="19194" y="21075"/>
                    <a:pt x="19265" y="20920"/>
                    <a:pt x="19337" y="20765"/>
                  </a:cubicBezTo>
                  <a:lnTo>
                    <a:pt x="489"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5" name="Google Shape;75;p14"/>
            <p:cNvSpPr/>
            <p:nvPr/>
          </p:nvSpPr>
          <p:spPr>
            <a:xfrm>
              <a:off x="4992548" y="4612487"/>
              <a:ext cx="250150" cy="274680"/>
            </a:xfrm>
            <a:custGeom>
              <a:avLst/>
              <a:gdLst/>
              <a:ahLst/>
              <a:cxnLst/>
              <a:rect l="l" t="t" r="r" b="b"/>
              <a:pathLst>
                <a:path w="20028" h="21992" extrusionOk="0">
                  <a:moveTo>
                    <a:pt x="453" y="0"/>
                  </a:moveTo>
                  <a:cubicBezTo>
                    <a:pt x="299" y="72"/>
                    <a:pt x="156" y="143"/>
                    <a:pt x="1" y="227"/>
                  </a:cubicBezTo>
                  <a:lnTo>
                    <a:pt x="19765" y="21991"/>
                  </a:lnTo>
                  <a:cubicBezTo>
                    <a:pt x="19849" y="21848"/>
                    <a:pt x="19932" y="21705"/>
                    <a:pt x="20027" y="21563"/>
                  </a:cubicBezTo>
                  <a:lnTo>
                    <a:pt x="45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6" name="Google Shape;76;p14"/>
            <p:cNvSpPr/>
            <p:nvPr/>
          </p:nvSpPr>
          <p:spPr>
            <a:xfrm>
              <a:off x="4976486" y="4621106"/>
              <a:ext cx="255945" cy="281075"/>
            </a:xfrm>
            <a:custGeom>
              <a:avLst/>
              <a:gdLst/>
              <a:ahLst/>
              <a:cxnLst/>
              <a:rect l="l" t="t" r="r" b="b"/>
              <a:pathLst>
                <a:path w="20492" h="22504" extrusionOk="0">
                  <a:moveTo>
                    <a:pt x="418" y="1"/>
                  </a:moveTo>
                  <a:cubicBezTo>
                    <a:pt x="275" y="84"/>
                    <a:pt x="144" y="179"/>
                    <a:pt x="1" y="263"/>
                  </a:cubicBezTo>
                  <a:lnTo>
                    <a:pt x="20194" y="22504"/>
                  </a:lnTo>
                  <a:cubicBezTo>
                    <a:pt x="20301" y="22373"/>
                    <a:pt x="20396" y="22254"/>
                    <a:pt x="20492" y="22111"/>
                  </a:cubicBezTo>
                  <a:lnTo>
                    <a:pt x="41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7" name="Google Shape;77;p14"/>
            <p:cNvSpPr/>
            <p:nvPr/>
          </p:nvSpPr>
          <p:spPr>
            <a:xfrm>
              <a:off x="4961623" y="4631222"/>
              <a:ext cx="259355" cy="284784"/>
            </a:xfrm>
            <a:custGeom>
              <a:avLst/>
              <a:gdLst/>
              <a:ahLst/>
              <a:cxnLst/>
              <a:rect l="l" t="t" r="r" b="b"/>
              <a:pathLst>
                <a:path w="20765" h="22801" extrusionOk="0">
                  <a:moveTo>
                    <a:pt x="393" y="1"/>
                  </a:moveTo>
                  <a:cubicBezTo>
                    <a:pt x="250" y="96"/>
                    <a:pt x="131" y="191"/>
                    <a:pt x="0" y="286"/>
                  </a:cubicBezTo>
                  <a:lnTo>
                    <a:pt x="20443" y="22801"/>
                  </a:lnTo>
                  <a:cubicBezTo>
                    <a:pt x="20551" y="22682"/>
                    <a:pt x="20658" y="22563"/>
                    <a:pt x="20765" y="22444"/>
                  </a:cubicBezTo>
                  <a:lnTo>
                    <a:pt x="393"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8" name="Google Shape;78;p14"/>
            <p:cNvSpPr/>
            <p:nvPr/>
          </p:nvSpPr>
          <p:spPr>
            <a:xfrm>
              <a:off x="4947934" y="4642526"/>
              <a:ext cx="260404" cy="285984"/>
            </a:xfrm>
            <a:custGeom>
              <a:avLst/>
              <a:gdLst/>
              <a:ahLst/>
              <a:cxnLst/>
              <a:rect l="l" t="t" r="r" b="b"/>
              <a:pathLst>
                <a:path w="20849" h="22897" extrusionOk="0">
                  <a:moveTo>
                    <a:pt x="358" y="0"/>
                  </a:moveTo>
                  <a:cubicBezTo>
                    <a:pt x="287" y="48"/>
                    <a:pt x="227" y="96"/>
                    <a:pt x="168" y="155"/>
                  </a:cubicBezTo>
                  <a:cubicBezTo>
                    <a:pt x="108" y="215"/>
                    <a:pt x="61" y="262"/>
                    <a:pt x="1" y="322"/>
                  </a:cubicBezTo>
                  <a:lnTo>
                    <a:pt x="20504" y="22896"/>
                  </a:lnTo>
                  <a:cubicBezTo>
                    <a:pt x="20563" y="22848"/>
                    <a:pt x="20623" y="22801"/>
                    <a:pt x="20682" y="22741"/>
                  </a:cubicBezTo>
                  <a:cubicBezTo>
                    <a:pt x="20742" y="22682"/>
                    <a:pt x="20801" y="22634"/>
                    <a:pt x="20849" y="22575"/>
                  </a:cubicBezTo>
                  <a:lnTo>
                    <a:pt x="358"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79" name="Google Shape;79;p14"/>
            <p:cNvSpPr/>
            <p:nvPr/>
          </p:nvSpPr>
          <p:spPr>
            <a:xfrm>
              <a:off x="4935294" y="4655016"/>
              <a:ext cx="259367" cy="284784"/>
            </a:xfrm>
            <a:custGeom>
              <a:avLst/>
              <a:gdLst/>
              <a:ahLst/>
              <a:cxnLst/>
              <a:rect l="l" t="t" r="r" b="b"/>
              <a:pathLst>
                <a:path w="20766" h="22801" extrusionOk="0">
                  <a:moveTo>
                    <a:pt x="322" y="1"/>
                  </a:moveTo>
                  <a:cubicBezTo>
                    <a:pt x="215" y="120"/>
                    <a:pt x="108" y="239"/>
                    <a:pt x="1" y="358"/>
                  </a:cubicBezTo>
                  <a:lnTo>
                    <a:pt x="20384" y="22801"/>
                  </a:lnTo>
                  <a:cubicBezTo>
                    <a:pt x="20515" y="22706"/>
                    <a:pt x="20634" y="22610"/>
                    <a:pt x="20765" y="22515"/>
                  </a:cubicBezTo>
                  <a:lnTo>
                    <a:pt x="322"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0" name="Google Shape;80;p14"/>
            <p:cNvSpPr/>
            <p:nvPr/>
          </p:nvSpPr>
          <p:spPr>
            <a:xfrm>
              <a:off x="4923853" y="4668842"/>
              <a:ext cx="255933" cy="281075"/>
            </a:xfrm>
            <a:custGeom>
              <a:avLst/>
              <a:gdLst/>
              <a:ahLst/>
              <a:cxnLst/>
              <a:rect l="l" t="t" r="r" b="b"/>
              <a:pathLst>
                <a:path w="20491" h="22504" extrusionOk="0">
                  <a:moveTo>
                    <a:pt x="298" y="1"/>
                  </a:moveTo>
                  <a:cubicBezTo>
                    <a:pt x="191" y="132"/>
                    <a:pt x="95" y="263"/>
                    <a:pt x="0" y="394"/>
                  </a:cubicBezTo>
                  <a:lnTo>
                    <a:pt x="20074" y="22504"/>
                  </a:lnTo>
                  <a:cubicBezTo>
                    <a:pt x="20217" y="22420"/>
                    <a:pt x="20360" y="22337"/>
                    <a:pt x="20491" y="22242"/>
                  </a:cubicBezTo>
                  <a:lnTo>
                    <a:pt x="298"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1" name="Google Shape;81;p14"/>
            <p:cNvSpPr/>
            <p:nvPr/>
          </p:nvSpPr>
          <p:spPr>
            <a:xfrm>
              <a:off x="4913586" y="4684018"/>
              <a:ext cx="250137" cy="274530"/>
            </a:xfrm>
            <a:custGeom>
              <a:avLst/>
              <a:gdLst/>
              <a:ahLst/>
              <a:cxnLst/>
              <a:rect l="l" t="t" r="r" b="b"/>
              <a:pathLst>
                <a:path w="20027" h="21980" extrusionOk="0">
                  <a:moveTo>
                    <a:pt x="263" y="0"/>
                  </a:moveTo>
                  <a:cubicBezTo>
                    <a:pt x="179" y="131"/>
                    <a:pt x="96" y="274"/>
                    <a:pt x="1" y="417"/>
                  </a:cubicBezTo>
                  <a:lnTo>
                    <a:pt x="19575" y="21979"/>
                  </a:lnTo>
                  <a:cubicBezTo>
                    <a:pt x="19729" y="21908"/>
                    <a:pt x="19884" y="21836"/>
                    <a:pt x="20027" y="21753"/>
                  </a:cubicBezTo>
                  <a:lnTo>
                    <a:pt x="263"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2" name="Google Shape;82;p14"/>
            <p:cNvSpPr/>
            <p:nvPr/>
          </p:nvSpPr>
          <p:spPr>
            <a:xfrm>
              <a:off x="4904818" y="4700517"/>
              <a:ext cx="241507" cy="265163"/>
            </a:xfrm>
            <a:custGeom>
              <a:avLst/>
              <a:gdLst/>
              <a:ahLst/>
              <a:cxnLst/>
              <a:rect l="l" t="t" r="r" b="b"/>
              <a:pathLst>
                <a:path w="19336" h="21230" extrusionOk="0">
                  <a:moveTo>
                    <a:pt x="226" y="1"/>
                  </a:moveTo>
                  <a:cubicBezTo>
                    <a:pt x="143" y="156"/>
                    <a:pt x="72" y="310"/>
                    <a:pt x="0" y="465"/>
                  </a:cubicBezTo>
                  <a:lnTo>
                    <a:pt x="18848" y="21230"/>
                  </a:lnTo>
                  <a:cubicBezTo>
                    <a:pt x="19014" y="21182"/>
                    <a:pt x="19181" y="21111"/>
                    <a:pt x="19336" y="21051"/>
                  </a:cubicBezTo>
                  <a:lnTo>
                    <a:pt x="226"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3" name="Google Shape;83;p14"/>
            <p:cNvSpPr/>
            <p:nvPr/>
          </p:nvSpPr>
          <p:spPr>
            <a:xfrm>
              <a:off x="4897524" y="4718665"/>
              <a:ext cx="230066" cy="252523"/>
            </a:xfrm>
            <a:custGeom>
              <a:avLst/>
              <a:gdLst/>
              <a:ahLst/>
              <a:cxnLst/>
              <a:rect l="l" t="t" r="r" b="b"/>
              <a:pathLst>
                <a:path w="18420" h="20218" extrusionOk="0">
                  <a:moveTo>
                    <a:pt x="179" y="0"/>
                  </a:moveTo>
                  <a:cubicBezTo>
                    <a:pt x="108" y="167"/>
                    <a:pt x="48" y="346"/>
                    <a:pt x="1" y="512"/>
                  </a:cubicBezTo>
                  <a:lnTo>
                    <a:pt x="17884" y="20217"/>
                  </a:lnTo>
                  <a:cubicBezTo>
                    <a:pt x="18063" y="20181"/>
                    <a:pt x="18241" y="20134"/>
                    <a:pt x="18420" y="20086"/>
                  </a:cubicBezTo>
                  <a:lnTo>
                    <a:pt x="179"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4" name="Google Shape;84;p14"/>
            <p:cNvSpPr/>
            <p:nvPr/>
          </p:nvSpPr>
          <p:spPr>
            <a:xfrm>
              <a:off x="4891878" y="4738587"/>
              <a:ext cx="215340" cy="236161"/>
            </a:xfrm>
            <a:custGeom>
              <a:avLst/>
              <a:gdLst/>
              <a:ahLst/>
              <a:cxnLst/>
              <a:rect l="l" t="t" r="r" b="b"/>
              <a:pathLst>
                <a:path w="17241" h="18908" extrusionOk="0">
                  <a:moveTo>
                    <a:pt x="131" y="1"/>
                  </a:moveTo>
                  <a:cubicBezTo>
                    <a:pt x="84" y="191"/>
                    <a:pt x="36" y="382"/>
                    <a:pt x="0" y="572"/>
                  </a:cubicBezTo>
                  <a:lnTo>
                    <a:pt x="16645" y="18908"/>
                  </a:lnTo>
                  <a:cubicBezTo>
                    <a:pt x="16848" y="18896"/>
                    <a:pt x="17038" y="18872"/>
                    <a:pt x="17241" y="18836"/>
                  </a:cubicBezTo>
                  <a:lnTo>
                    <a:pt x="13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5" name="Google Shape;85;p14"/>
            <p:cNvSpPr/>
            <p:nvPr/>
          </p:nvSpPr>
          <p:spPr>
            <a:xfrm>
              <a:off x="4888456" y="4760744"/>
              <a:ext cx="196155" cy="215315"/>
            </a:xfrm>
            <a:custGeom>
              <a:avLst/>
              <a:gdLst/>
              <a:ahLst/>
              <a:cxnLst/>
              <a:rect l="l" t="t" r="r" b="b"/>
              <a:pathLst>
                <a:path w="15705" h="17239" extrusionOk="0">
                  <a:moveTo>
                    <a:pt x="60" y="1"/>
                  </a:moveTo>
                  <a:cubicBezTo>
                    <a:pt x="36" y="215"/>
                    <a:pt x="12" y="429"/>
                    <a:pt x="0" y="644"/>
                  </a:cubicBezTo>
                  <a:lnTo>
                    <a:pt x="15062" y="17229"/>
                  </a:lnTo>
                  <a:cubicBezTo>
                    <a:pt x="15169" y="17235"/>
                    <a:pt x="15276" y="17238"/>
                    <a:pt x="15383" y="17238"/>
                  </a:cubicBezTo>
                  <a:cubicBezTo>
                    <a:pt x="15491" y="17238"/>
                    <a:pt x="15598" y="17235"/>
                    <a:pt x="15705" y="17229"/>
                  </a:cubicBezTo>
                  <a:lnTo>
                    <a:pt x="6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6" name="Google Shape;86;p14"/>
            <p:cNvSpPr/>
            <p:nvPr/>
          </p:nvSpPr>
          <p:spPr>
            <a:xfrm>
              <a:off x="4887569" y="4785736"/>
              <a:ext cx="171912" cy="189461"/>
            </a:xfrm>
            <a:custGeom>
              <a:avLst/>
              <a:gdLst/>
              <a:ahLst/>
              <a:cxnLst/>
              <a:rect l="l" t="t" r="r" b="b"/>
              <a:pathLst>
                <a:path w="13764" h="15169" extrusionOk="0">
                  <a:moveTo>
                    <a:pt x="0" y="0"/>
                  </a:moveTo>
                  <a:cubicBezTo>
                    <a:pt x="0" y="250"/>
                    <a:pt x="12" y="500"/>
                    <a:pt x="24" y="738"/>
                  </a:cubicBezTo>
                  <a:lnTo>
                    <a:pt x="13037" y="15073"/>
                  </a:lnTo>
                  <a:cubicBezTo>
                    <a:pt x="13276" y="15109"/>
                    <a:pt x="13526" y="15133"/>
                    <a:pt x="13764" y="15169"/>
                  </a:cubicBezTo>
                  <a:lnTo>
                    <a:pt x="0" y="0"/>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7" name="Google Shape;87;p14"/>
            <p:cNvSpPr/>
            <p:nvPr/>
          </p:nvSpPr>
          <p:spPr>
            <a:xfrm>
              <a:off x="4889942" y="4815175"/>
              <a:ext cx="140537" cy="154963"/>
            </a:xfrm>
            <a:custGeom>
              <a:avLst/>
              <a:gdLst/>
              <a:ahLst/>
              <a:cxnLst/>
              <a:rect l="l" t="t" r="r" b="b"/>
              <a:pathLst>
                <a:path w="11252" h="12407" extrusionOk="0">
                  <a:moveTo>
                    <a:pt x="1" y="1"/>
                  </a:moveTo>
                  <a:cubicBezTo>
                    <a:pt x="48" y="310"/>
                    <a:pt x="108" y="608"/>
                    <a:pt x="167" y="905"/>
                  </a:cubicBezTo>
                  <a:lnTo>
                    <a:pt x="10371" y="12145"/>
                  </a:lnTo>
                  <a:cubicBezTo>
                    <a:pt x="10669" y="12240"/>
                    <a:pt x="10954" y="12323"/>
                    <a:pt x="11252" y="12407"/>
                  </a:cubicBezTo>
                  <a:lnTo>
                    <a:pt x="1"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sp>
          <p:nvSpPr>
            <p:cNvPr id="88" name="Google Shape;88;p14"/>
            <p:cNvSpPr/>
            <p:nvPr/>
          </p:nvSpPr>
          <p:spPr>
            <a:xfrm>
              <a:off x="4899909" y="4852945"/>
              <a:ext cx="93987" cy="103517"/>
            </a:xfrm>
            <a:custGeom>
              <a:avLst/>
              <a:gdLst/>
              <a:ahLst/>
              <a:cxnLst/>
              <a:rect l="l" t="t" r="r" b="b"/>
              <a:pathLst>
                <a:path w="7525" h="8288" extrusionOk="0">
                  <a:moveTo>
                    <a:pt x="0" y="1"/>
                  </a:moveTo>
                  <a:lnTo>
                    <a:pt x="0" y="1"/>
                  </a:lnTo>
                  <a:cubicBezTo>
                    <a:pt x="179" y="477"/>
                    <a:pt x="381" y="929"/>
                    <a:pt x="607" y="1382"/>
                  </a:cubicBezTo>
                  <a:lnTo>
                    <a:pt x="6203" y="7549"/>
                  </a:lnTo>
                  <a:cubicBezTo>
                    <a:pt x="6632" y="7823"/>
                    <a:pt x="7073" y="8061"/>
                    <a:pt x="7525" y="8287"/>
                  </a:cubicBezTo>
                  <a:lnTo>
                    <a:pt x="0" y="1"/>
                  </a:lnTo>
                  <a:close/>
                </a:path>
              </a:pathLst>
            </a:custGeom>
            <a:solidFill>
              <a:srgbClr val="FFFFFF">
                <a:alpha val="151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accent5"/>
                </a:solidFill>
              </a:endParaRPr>
            </a:p>
          </p:txBody>
        </p:sp>
      </p:grpSp>
      <p:sp>
        <p:nvSpPr>
          <p:cNvPr id="89" name="Google Shape;89;p14"/>
          <p:cNvSpPr txBox="1">
            <a:spLocks noGrp="1"/>
          </p:cNvSpPr>
          <p:nvPr>
            <p:ph type="title"/>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Tree>
    <p:extLst>
      <p:ext uri="{BB962C8B-B14F-4D97-AF65-F5344CB8AC3E}">
        <p14:creationId xmlns:p14="http://schemas.microsoft.com/office/powerpoint/2010/main" val="5345641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and four columns ">
  <p:cSld name="Title and four columns ">
    <p:spTree>
      <p:nvGrpSpPr>
        <p:cNvPr id="1" name="Shape 98"/>
        <p:cNvGrpSpPr/>
        <p:nvPr/>
      </p:nvGrpSpPr>
      <p:grpSpPr>
        <a:xfrm>
          <a:off x="0" y="0"/>
          <a:ext cx="0" cy="0"/>
          <a:chOff x="0" y="0"/>
          <a:chExt cx="0" cy="0"/>
        </a:xfrm>
      </p:grpSpPr>
      <p:sp>
        <p:nvSpPr>
          <p:cNvPr id="99" name="Google Shape;99;p16"/>
          <p:cNvSpPr txBox="1">
            <a:spLocks noGrp="1"/>
          </p:cNvSpPr>
          <p:nvPr>
            <p:ph type="ctrTitle"/>
          </p:nvPr>
        </p:nvSpPr>
        <p:spPr>
          <a:xfrm>
            <a:off x="2807849"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0" name="Google Shape;100;p16"/>
          <p:cNvSpPr txBox="1">
            <a:spLocks noGrp="1"/>
          </p:cNvSpPr>
          <p:nvPr>
            <p:ph type="subTitle" idx="1"/>
          </p:nvPr>
        </p:nvSpPr>
        <p:spPr>
          <a:xfrm>
            <a:off x="2539049"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1" name="Google Shape;101;p16"/>
          <p:cNvSpPr txBox="1">
            <a:spLocks noGrp="1"/>
          </p:cNvSpPr>
          <p:nvPr>
            <p:ph type="ctrTitle" idx="2"/>
          </p:nvPr>
        </p:nvSpPr>
        <p:spPr>
          <a:xfrm>
            <a:off x="6853351" y="2436767"/>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2" name="Google Shape;102;p16"/>
          <p:cNvSpPr txBox="1">
            <a:spLocks noGrp="1"/>
          </p:cNvSpPr>
          <p:nvPr>
            <p:ph type="subTitle" idx="3"/>
          </p:nvPr>
        </p:nvSpPr>
        <p:spPr>
          <a:xfrm>
            <a:off x="6584551" y="285518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3" name="Google Shape;103;p16"/>
          <p:cNvSpPr txBox="1">
            <a:spLocks noGrp="1"/>
          </p:cNvSpPr>
          <p:nvPr>
            <p:ph type="ctrTitle" idx="4"/>
          </p:nvPr>
        </p:nvSpPr>
        <p:spPr>
          <a:xfrm>
            <a:off x="2807849"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4" name="Google Shape;104;p16"/>
          <p:cNvSpPr txBox="1">
            <a:spLocks noGrp="1"/>
          </p:cNvSpPr>
          <p:nvPr>
            <p:ph type="subTitle" idx="5"/>
          </p:nvPr>
        </p:nvSpPr>
        <p:spPr>
          <a:xfrm>
            <a:off x="2539049"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5" name="Google Shape;105;p16"/>
          <p:cNvSpPr txBox="1">
            <a:spLocks noGrp="1"/>
          </p:cNvSpPr>
          <p:nvPr>
            <p:ph type="ctrTitle" idx="6"/>
          </p:nvPr>
        </p:nvSpPr>
        <p:spPr>
          <a:xfrm>
            <a:off x="6853351" y="4504851"/>
            <a:ext cx="2429200" cy="544400"/>
          </a:xfrm>
          <a:prstGeom prst="rect">
            <a:avLst/>
          </a:prstGeom>
          <a:ln>
            <a:noFill/>
          </a:ln>
        </p:spPr>
        <p:txBody>
          <a:bodyPr spcFirstLastPara="1" wrap="square" lIns="91425" tIns="91425" rIns="91425" bIns="91425" anchor="t" anchorCtr="0">
            <a:noAutofit/>
          </a:bodyPr>
          <a:lstStyle>
            <a:lvl1pPr lvl="0" algn="ctr" rtl="0">
              <a:spcBef>
                <a:spcPts val="0"/>
              </a:spcBef>
              <a:spcAft>
                <a:spcPts val="0"/>
              </a:spcAft>
              <a:buClr>
                <a:srgbClr val="41294A"/>
              </a:buClr>
              <a:buSzPts val="2000"/>
              <a:buFont typeface="Montserrat Medium"/>
              <a:buNone/>
              <a:defRPr sz="2667" b="1">
                <a:latin typeface="Nunito"/>
                <a:ea typeface="Nunito"/>
                <a:cs typeface="Nunito"/>
                <a:sym typeface="Nunito"/>
              </a:defRPr>
            </a:lvl1pPr>
            <a:lvl2pPr lvl="1"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2pPr>
            <a:lvl3pPr lvl="2"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3pPr>
            <a:lvl4pPr lvl="3"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4pPr>
            <a:lvl5pPr lvl="4"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5pPr>
            <a:lvl6pPr lvl="5"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6pPr>
            <a:lvl7pPr lvl="6"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7pPr>
            <a:lvl8pPr lvl="7"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8pPr>
            <a:lvl9pPr lvl="8" algn="ctr" rtl="0">
              <a:spcBef>
                <a:spcPts val="0"/>
              </a:spcBef>
              <a:spcAft>
                <a:spcPts val="0"/>
              </a:spcAft>
              <a:buClr>
                <a:srgbClr val="41294A"/>
              </a:buClr>
              <a:buSzPts val="2000"/>
              <a:buFont typeface="Montserrat Medium"/>
              <a:buNone/>
              <a:defRPr sz="2667" b="0">
                <a:solidFill>
                  <a:srgbClr val="41294A"/>
                </a:solidFill>
                <a:latin typeface="Montserrat Medium"/>
                <a:ea typeface="Montserrat Medium"/>
                <a:cs typeface="Montserrat Medium"/>
                <a:sym typeface="Montserrat Medium"/>
              </a:defRPr>
            </a:lvl9pPr>
          </a:lstStyle>
          <a:p>
            <a:endParaRPr/>
          </a:p>
        </p:txBody>
      </p:sp>
      <p:sp>
        <p:nvSpPr>
          <p:cNvPr id="106" name="Google Shape;106;p16"/>
          <p:cNvSpPr txBox="1">
            <a:spLocks noGrp="1"/>
          </p:cNvSpPr>
          <p:nvPr>
            <p:ph type="subTitle" idx="7"/>
          </p:nvPr>
        </p:nvSpPr>
        <p:spPr>
          <a:xfrm>
            <a:off x="6584551" y="4931304"/>
            <a:ext cx="2966800" cy="77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Montserrat"/>
              <a:buNone/>
              <a:defRPr sz="1867" b="0">
                <a:solidFill>
                  <a:schemeClr val="dk1"/>
                </a:solidFill>
              </a:defRPr>
            </a:lvl1pPr>
            <a:lvl2pPr lvl="1" algn="ctr" rtl="0">
              <a:lnSpc>
                <a:spcPct val="100000"/>
              </a:lnSpc>
              <a:spcBef>
                <a:spcPts val="0"/>
              </a:spcBef>
              <a:spcAft>
                <a:spcPts val="0"/>
              </a:spcAft>
              <a:buSzPts val="1400"/>
              <a:buFont typeface="Montserrat"/>
              <a:buNone/>
              <a:defRPr>
                <a:latin typeface="Montserrat"/>
                <a:ea typeface="Montserrat"/>
                <a:cs typeface="Montserrat"/>
                <a:sym typeface="Montserrat"/>
              </a:defRPr>
            </a:lvl2pPr>
            <a:lvl3pPr lvl="2" algn="ctr" rtl="0">
              <a:lnSpc>
                <a:spcPct val="100000"/>
              </a:lnSpc>
              <a:spcBef>
                <a:spcPts val="0"/>
              </a:spcBef>
              <a:spcAft>
                <a:spcPts val="0"/>
              </a:spcAft>
              <a:buSzPts val="1400"/>
              <a:buFont typeface="Montserrat"/>
              <a:buNone/>
              <a:defRPr>
                <a:latin typeface="Montserrat"/>
                <a:ea typeface="Montserrat"/>
                <a:cs typeface="Montserrat"/>
                <a:sym typeface="Montserrat"/>
              </a:defRPr>
            </a:lvl3pPr>
            <a:lvl4pPr lvl="3" algn="ctr" rtl="0">
              <a:lnSpc>
                <a:spcPct val="100000"/>
              </a:lnSpc>
              <a:spcBef>
                <a:spcPts val="0"/>
              </a:spcBef>
              <a:spcAft>
                <a:spcPts val="0"/>
              </a:spcAft>
              <a:buSzPts val="1400"/>
              <a:buFont typeface="Montserrat"/>
              <a:buNone/>
              <a:defRPr>
                <a:latin typeface="Montserrat"/>
                <a:ea typeface="Montserrat"/>
                <a:cs typeface="Montserrat"/>
                <a:sym typeface="Montserrat"/>
              </a:defRPr>
            </a:lvl4pPr>
            <a:lvl5pPr lvl="4" algn="ctr" rtl="0">
              <a:lnSpc>
                <a:spcPct val="100000"/>
              </a:lnSpc>
              <a:spcBef>
                <a:spcPts val="0"/>
              </a:spcBef>
              <a:spcAft>
                <a:spcPts val="0"/>
              </a:spcAft>
              <a:buSzPts val="1400"/>
              <a:buFont typeface="Montserrat"/>
              <a:buNone/>
              <a:defRPr>
                <a:latin typeface="Montserrat"/>
                <a:ea typeface="Montserrat"/>
                <a:cs typeface="Montserrat"/>
                <a:sym typeface="Montserrat"/>
              </a:defRPr>
            </a:lvl5pPr>
            <a:lvl6pPr lvl="5" algn="ctr" rtl="0">
              <a:lnSpc>
                <a:spcPct val="100000"/>
              </a:lnSpc>
              <a:spcBef>
                <a:spcPts val="0"/>
              </a:spcBef>
              <a:spcAft>
                <a:spcPts val="0"/>
              </a:spcAft>
              <a:buSzPts val="1400"/>
              <a:buFont typeface="Montserrat"/>
              <a:buNone/>
              <a:defRPr>
                <a:latin typeface="Montserrat"/>
                <a:ea typeface="Montserrat"/>
                <a:cs typeface="Montserrat"/>
                <a:sym typeface="Montserrat"/>
              </a:defRPr>
            </a:lvl6pPr>
            <a:lvl7pPr lvl="6" algn="ctr" rtl="0">
              <a:lnSpc>
                <a:spcPct val="100000"/>
              </a:lnSpc>
              <a:spcBef>
                <a:spcPts val="0"/>
              </a:spcBef>
              <a:spcAft>
                <a:spcPts val="0"/>
              </a:spcAft>
              <a:buSzPts val="1400"/>
              <a:buFont typeface="Montserrat"/>
              <a:buNone/>
              <a:defRPr>
                <a:latin typeface="Montserrat"/>
                <a:ea typeface="Montserrat"/>
                <a:cs typeface="Montserrat"/>
                <a:sym typeface="Montserrat"/>
              </a:defRPr>
            </a:lvl7pPr>
            <a:lvl8pPr lvl="7" algn="ctr" rtl="0">
              <a:lnSpc>
                <a:spcPct val="100000"/>
              </a:lnSpc>
              <a:spcBef>
                <a:spcPts val="0"/>
              </a:spcBef>
              <a:spcAft>
                <a:spcPts val="0"/>
              </a:spcAft>
              <a:buSzPts val="1400"/>
              <a:buFont typeface="Montserrat"/>
              <a:buNone/>
              <a:defRPr>
                <a:latin typeface="Montserrat"/>
                <a:ea typeface="Montserrat"/>
                <a:cs typeface="Montserrat"/>
                <a:sym typeface="Montserrat"/>
              </a:defRPr>
            </a:lvl8pPr>
            <a:lvl9pPr lvl="8" algn="ctr" rtl="0">
              <a:lnSpc>
                <a:spcPct val="100000"/>
              </a:lnSpc>
              <a:spcBef>
                <a:spcPts val="0"/>
              </a:spcBef>
              <a:spcAft>
                <a:spcPts val="0"/>
              </a:spcAft>
              <a:buSzPts val="1400"/>
              <a:buFont typeface="Montserrat"/>
              <a:buNone/>
              <a:defRPr>
                <a:latin typeface="Montserrat"/>
                <a:ea typeface="Montserrat"/>
                <a:cs typeface="Montserrat"/>
                <a:sym typeface="Montserrat"/>
              </a:defRPr>
            </a:lvl9pPr>
          </a:lstStyle>
          <a:p>
            <a:endParaRPr/>
          </a:p>
        </p:txBody>
      </p:sp>
      <p:sp>
        <p:nvSpPr>
          <p:cNvPr id="107" name="Google Shape;107;p16"/>
          <p:cNvSpPr txBox="1">
            <a:spLocks noGrp="1"/>
          </p:cNvSpPr>
          <p:nvPr>
            <p:ph type="title" idx="8"/>
          </p:nvPr>
        </p:nvSpPr>
        <p:spPr>
          <a:xfrm>
            <a:off x="936400" y="8069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08" name="Google Shape;108;p16"/>
          <p:cNvSpPr txBox="1">
            <a:spLocks noGrp="1"/>
          </p:cNvSpPr>
          <p:nvPr>
            <p:ph type="title" idx="9" hasCustomPrompt="1"/>
          </p:nvPr>
        </p:nvSpPr>
        <p:spPr>
          <a:xfrm>
            <a:off x="3441449"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09" name="Google Shape;109;p16"/>
          <p:cNvSpPr txBox="1">
            <a:spLocks noGrp="1"/>
          </p:cNvSpPr>
          <p:nvPr>
            <p:ph type="title" idx="13" hasCustomPrompt="1"/>
          </p:nvPr>
        </p:nvSpPr>
        <p:spPr>
          <a:xfrm>
            <a:off x="3441449"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0" name="Google Shape;110;p16"/>
          <p:cNvSpPr txBox="1">
            <a:spLocks noGrp="1"/>
          </p:cNvSpPr>
          <p:nvPr>
            <p:ph type="title" idx="14" hasCustomPrompt="1"/>
          </p:nvPr>
        </p:nvSpPr>
        <p:spPr>
          <a:xfrm>
            <a:off x="7486951" y="19035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
        <p:nvSpPr>
          <p:cNvPr id="111" name="Google Shape;111;p16"/>
          <p:cNvSpPr txBox="1">
            <a:spLocks noGrp="1"/>
          </p:cNvSpPr>
          <p:nvPr>
            <p:ph type="title" idx="15" hasCustomPrompt="1"/>
          </p:nvPr>
        </p:nvSpPr>
        <p:spPr>
          <a:xfrm>
            <a:off x="7486951" y="3968767"/>
            <a:ext cx="1162000" cy="533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800"/>
              <a:buNone/>
              <a:defRPr sz="4800"/>
            </a:lvl1pPr>
            <a:lvl2pPr lvl="1" algn="l" rtl="0">
              <a:spcBef>
                <a:spcPts val="0"/>
              </a:spcBef>
              <a:spcAft>
                <a:spcPts val="0"/>
              </a:spcAft>
              <a:buClr>
                <a:schemeClr val="accent1"/>
              </a:buClr>
              <a:buSzPts val="4800"/>
              <a:buNone/>
              <a:defRPr sz="6400">
                <a:solidFill>
                  <a:schemeClr val="accent1"/>
                </a:solidFill>
              </a:defRPr>
            </a:lvl2pPr>
            <a:lvl3pPr lvl="2" algn="l" rtl="0">
              <a:spcBef>
                <a:spcPts val="0"/>
              </a:spcBef>
              <a:spcAft>
                <a:spcPts val="0"/>
              </a:spcAft>
              <a:buClr>
                <a:schemeClr val="accent1"/>
              </a:buClr>
              <a:buSzPts val="4800"/>
              <a:buNone/>
              <a:defRPr sz="6400">
                <a:solidFill>
                  <a:schemeClr val="accent1"/>
                </a:solidFill>
              </a:defRPr>
            </a:lvl3pPr>
            <a:lvl4pPr lvl="3" algn="l" rtl="0">
              <a:spcBef>
                <a:spcPts val="0"/>
              </a:spcBef>
              <a:spcAft>
                <a:spcPts val="0"/>
              </a:spcAft>
              <a:buClr>
                <a:schemeClr val="accent1"/>
              </a:buClr>
              <a:buSzPts val="4800"/>
              <a:buNone/>
              <a:defRPr sz="6400">
                <a:solidFill>
                  <a:schemeClr val="accent1"/>
                </a:solidFill>
              </a:defRPr>
            </a:lvl4pPr>
            <a:lvl5pPr lvl="4" algn="l" rtl="0">
              <a:spcBef>
                <a:spcPts val="0"/>
              </a:spcBef>
              <a:spcAft>
                <a:spcPts val="0"/>
              </a:spcAft>
              <a:buClr>
                <a:schemeClr val="accent1"/>
              </a:buClr>
              <a:buSzPts val="4800"/>
              <a:buNone/>
              <a:defRPr sz="6400">
                <a:solidFill>
                  <a:schemeClr val="accent1"/>
                </a:solidFill>
              </a:defRPr>
            </a:lvl5pPr>
            <a:lvl6pPr lvl="5" algn="l" rtl="0">
              <a:spcBef>
                <a:spcPts val="0"/>
              </a:spcBef>
              <a:spcAft>
                <a:spcPts val="0"/>
              </a:spcAft>
              <a:buClr>
                <a:schemeClr val="accent1"/>
              </a:buClr>
              <a:buSzPts val="4800"/>
              <a:buNone/>
              <a:defRPr sz="6400">
                <a:solidFill>
                  <a:schemeClr val="accent1"/>
                </a:solidFill>
              </a:defRPr>
            </a:lvl6pPr>
            <a:lvl7pPr lvl="6" algn="l" rtl="0">
              <a:spcBef>
                <a:spcPts val="0"/>
              </a:spcBef>
              <a:spcAft>
                <a:spcPts val="0"/>
              </a:spcAft>
              <a:buClr>
                <a:schemeClr val="accent1"/>
              </a:buClr>
              <a:buSzPts val="4800"/>
              <a:buNone/>
              <a:defRPr sz="6400">
                <a:solidFill>
                  <a:schemeClr val="accent1"/>
                </a:solidFill>
              </a:defRPr>
            </a:lvl7pPr>
            <a:lvl8pPr lvl="7" algn="l" rtl="0">
              <a:spcBef>
                <a:spcPts val="0"/>
              </a:spcBef>
              <a:spcAft>
                <a:spcPts val="0"/>
              </a:spcAft>
              <a:buClr>
                <a:schemeClr val="accent1"/>
              </a:buClr>
              <a:buSzPts val="4800"/>
              <a:buNone/>
              <a:defRPr sz="6400">
                <a:solidFill>
                  <a:schemeClr val="accent1"/>
                </a:solidFill>
              </a:defRPr>
            </a:lvl8pPr>
            <a:lvl9pPr lvl="8" algn="l" rtl="0">
              <a:spcBef>
                <a:spcPts val="0"/>
              </a:spcBef>
              <a:spcAft>
                <a:spcPts val="0"/>
              </a:spcAft>
              <a:buClr>
                <a:schemeClr val="accent1"/>
              </a:buClr>
              <a:buSzPts val="4800"/>
              <a:buNone/>
              <a:defRPr sz="6400">
                <a:solidFill>
                  <a:schemeClr val="accent1"/>
                </a:solidFill>
              </a:defRPr>
            </a:lvl9pPr>
          </a:lstStyle>
          <a:p>
            <a:r>
              <a:t>xx%</a:t>
            </a:r>
          </a:p>
        </p:txBody>
      </p:sp>
    </p:spTree>
    <p:extLst>
      <p:ext uri="{BB962C8B-B14F-4D97-AF65-F5344CB8AC3E}">
        <p14:creationId xmlns:p14="http://schemas.microsoft.com/office/powerpoint/2010/main" val="21510303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15"/>
        <p:cNvGrpSpPr/>
        <p:nvPr/>
      </p:nvGrpSpPr>
      <p:grpSpPr>
        <a:xfrm>
          <a:off x="0" y="0"/>
          <a:ext cx="0" cy="0"/>
          <a:chOff x="0" y="0"/>
          <a:chExt cx="0" cy="0"/>
        </a:xfrm>
      </p:grpSpPr>
      <p:sp>
        <p:nvSpPr>
          <p:cNvPr id="116" name="Google Shape;116;p18"/>
          <p:cNvSpPr txBox="1">
            <a:spLocks noGrp="1"/>
          </p:cNvSpPr>
          <p:nvPr>
            <p:ph type="title"/>
          </p:nvPr>
        </p:nvSpPr>
        <p:spPr>
          <a:xfrm>
            <a:off x="954533" y="807531"/>
            <a:ext cx="10696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b="0"/>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8919156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17"/>
        <p:cNvGrpSpPr/>
        <p:nvPr/>
      </p:nvGrpSpPr>
      <p:grpSpPr>
        <a:xfrm>
          <a:off x="0" y="0"/>
          <a:ext cx="0" cy="0"/>
          <a:chOff x="0" y="0"/>
          <a:chExt cx="0" cy="0"/>
        </a:xfrm>
      </p:grpSpPr>
      <p:sp>
        <p:nvSpPr>
          <p:cNvPr id="118" name="Google Shape;118;p19"/>
          <p:cNvSpPr txBox="1">
            <a:spLocks noGrp="1"/>
          </p:cNvSpPr>
          <p:nvPr>
            <p:ph type="body" idx="1"/>
          </p:nvPr>
        </p:nvSpPr>
        <p:spPr>
          <a:xfrm rot="-367551">
            <a:off x="6383725" y="3353297"/>
            <a:ext cx="3459756" cy="1515441"/>
          </a:xfrm>
          <a:prstGeom prst="rect">
            <a:avLst/>
          </a:prstGeom>
        </p:spPr>
        <p:txBody>
          <a:bodyPr spcFirstLastPara="1" wrap="square" lIns="91425" tIns="91425" rIns="91425" bIns="91425" anchor="t" anchorCtr="0">
            <a:noAutofit/>
          </a:bodyPr>
          <a:lstStyle>
            <a:lvl1pPr marL="609585" lvl="0" indent="-423323" algn="r" rtl="0">
              <a:spcBef>
                <a:spcPts val="0"/>
              </a:spcBef>
              <a:spcAft>
                <a:spcPts val="0"/>
              </a:spcAft>
              <a:buClr>
                <a:schemeClr val="accent3"/>
              </a:buClr>
              <a:buSzPts val="1400"/>
              <a:buFont typeface="Montserrat"/>
              <a:buChar char="●"/>
              <a:defRPr/>
            </a:lvl1pPr>
            <a:lvl2pPr marL="1219170" lvl="1" indent="-423323" rtl="0">
              <a:spcBef>
                <a:spcPts val="0"/>
              </a:spcBef>
              <a:spcAft>
                <a:spcPts val="0"/>
              </a:spcAft>
              <a:buClr>
                <a:schemeClr val="dk2"/>
              </a:buClr>
              <a:buSzPts val="1400"/>
              <a:buFont typeface="Montserrat"/>
              <a:buChar char="○"/>
              <a:defRPr/>
            </a:lvl2pPr>
            <a:lvl3pPr marL="1828754" lvl="2" indent="-423323" rtl="0">
              <a:spcBef>
                <a:spcPts val="0"/>
              </a:spcBef>
              <a:spcAft>
                <a:spcPts val="0"/>
              </a:spcAft>
              <a:buClr>
                <a:schemeClr val="dk2"/>
              </a:buClr>
              <a:buSzPts val="1400"/>
              <a:buFont typeface="Montserrat"/>
              <a:buChar char="■"/>
              <a:defRPr/>
            </a:lvl3pPr>
            <a:lvl4pPr marL="2438339" lvl="3" indent="-423323" rtl="0">
              <a:spcBef>
                <a:spcPts val="0"/>
              </a:spcBef>
              <a:spcAft>
                <a:spcPts val="0"/>
              </a:spcAft>
              <a:buClr>
                <a:schemeClr val="dk2"/>
              </a:buClr>
              <a:buSzPts val="1400"/>
              <a:buFont typeface="Montserrat"/>
              <a:buChar char="●"/>
              <a:defRPr/>
            </a:lvl4pPr>
            <a:lvl5pPr marL="3047924" lvl="4" indent="-423323" rtl="0">
              <a:spcBef>
                <a:spcPts val="0"/>
              </a:spcBef>
              <a:spcAft>
                <a:spcPts val="0"/>
              </a:spcAft>
              <a:buClr>
                <a:schemeClr val="dk2"/>
              </a:buClr>
              <a:buSzPts val="1400"/>
              <a:buFont typeface="Montserrat"/>
              <a:buChar char="○"/>
              <a:defRPr/>
            </a:lvl5pPr>
            <a:lvl6pPr marL="3657509" lvl="5" indent="-423323" rtl="0">
              <a:spcBef>
                <a:spcPts val="0"/>
              </a:spcBef>
              <a:spcAft>
                <a:spcPts val="0"/>
              </a:spcAft>
              <a:buClr>
                <a:schemeClr val="dk2"/>
              </a:buClr>
              <a:buSzPts val="1400"/>
              <a:buFont typeface="Montserrat"/>
              <a:buChar char="■"/>
              <a:defRPr/>
            </a:lvl6pPr>
            <a:lvl7pPr marL="4267093" lvl="6" indent="-423323" rtl="0">
              <a:spcBef>
                <a:spcPts val="0"/>
              </a:spcBef>
              <a:spcAft>
                <a:spcPts val="0"/>
              </a:spcAft>
              <a:buClr>
                <a:schemeClr val="dk2"/>
              </a:buClr>
              <a:buSzPts val="1400"/>
              <a:buFont typeface="Montserrat"/>
              <a:buChar char="●"/>
              <a:defRPr/>
            </a:lvl7pPr>
            <a:lvl8pPr marL="4876678" lvl="7" indent="-423323" rtl="0">
              <a:spcBef>
                <a:spcPts val="0"/>
              </a:spcBef>
              <a:spcAft>
                <a:spcPts val="0"/>
              </a:spcAft>
              <a:buClr>
                <a:schemeClr val="dk2"/>
              </a:buClr>
              <a:buSzPts val="1400"/>
              <a:buFont typeface="Montserrat"/>
              <a:buChar char="○"/>
              <a:defRPr/>
            </a:lvl8pPr>
            <a:lvl9pPr marL="5486263" lvl="8" indent="-423323" rtl="0">
              <a:spcBef>
                <a:spcPts val="0"/>
              </a:spcBef>
              <a:spcAft>
                <a:spcPts val="0"/>
              </a:spcAft>
              <a:buClr>
                <a:schemeClr val="dk2"/>
              </a:buClr>
              <a:buSzPts val="1400"/>
              <a:buFont typeface="Montserrat"/>
              <a:buChar char="■"/>
              <a:defRPr/>
            </a:lvl9pPr>
          </a:lstStyle>
          <a:p>
            <a:endParaRPr/>
          </a:p>
        </p:txBody>
      </p:sp>
      <p:sp>
        <p:nvSpPr>
          <p:cNvPr id="119" name="Google Shape;119;p19"/>
          <p:cNvSpPr txBox="1">
            <a:spLocks noGrp="1"/>
          </p:cNvSpPr>
          <p:nvPr>
            <p:ph type="title"/>
          </p:nvPr>
        </p:nvSpPr>
        <p:spPr>
          <a:xfrm rot="-367475">
            <a:off x="6324874" y="2706023"/>
            <a:ext cx="3404231" cy="677480"/>
          </a:xfrm>
          <a:prstGeom prst="rect">
            <a:avLst/>
          </a:prstGeom>
        </p:spPr>
        <p:txBody>
          <a:bodyPr spcFirstLastPara="1" wrap="square" lIns="91425" tIns="91425" rIns="91425" bIns="91425" anchor="t" anchorCtr="0">
            <a:noAutofit/>
          </a:bodyPr>
          <a:lstStyle>
            <a:lvl1pPr lvl="0" algn="r" rtl="0">
              <a:spcBef>
                <a:spcPts val="0"/>
              </a:spcBef>
              <a:spcAft>
                <a:spcPts val="0"/>
              </a:spcAft>
              <a:buSzPts val="36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Tree>
    <p:extLst>
      <p:ext uri="{BB962C8B-B14F-4D97-AF65-F5344CB8AC3E}">
        <p14:creationId xmlns:p14="http://schemas.microsoft.com/office/powerpoint/2010/main" val="2451956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20"/>
        <p:cNvGrpSpPr/>
        <p:nvPr/>
      </p:nvGrpSpPr>
      <p:grpSpPr>
        <a:xfrm>
          <a:off x="0" y="0"/>
          <a:ext cx="0" cy="0"/>
          <a:chOff x="0" y="0"/>
          <a:chExt cx="0" cy="0"/>
        </a:xfrm>
      </p:grpSpPr>
      <p:sp>
        <p:nvSpPr>
          <p:cNvPr id="121" name="Google Shape;121;p20"/>
          <p:cNvSpPr txBox="1">
            <a:spLocks noGrp="1"/>
          </p:cNvSpPr>
          <p:nvPr>
            <p:ph type="title"/>
          </p:nvPr>
        </p:nvSpPr>
        <p:spPr>
          <a:xfrm>
            <a:off x="936400" y="806967"/>
            <a:ext cx="570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2" name="Google Shape;122;p20"/>
          <p:cNvSpPr txBox="1">
            <a:spLocks noGrp="1"/>
          </p:cNvSpPr>
          <p:nvPr>
            <p:ph type="body" idx="1"/>
          </p:nvPr>
        </p:nvSpPr>
        <p:spPr>
          <a:xfrm>
            <a:off x="6600800" y="1944133"/>
            <a:ext cx="3958800" cy="3854000"/>
          </a:xfrm>
          <a:prstGeom prst="rect">
            <a:avLst/>
          </a:prstGeom>
        </p:spPr>
        <p:txBody>
          <a:bodyPr spcFirstLastPara="1" wrap="square" lIns="91425" tIns="91425" rIns="91425" bIns="91425" anchor="t" anchorCtr="0">
            <a:noAutofit/>
          </a:bodyPr>
          <a:lstStyle>
            <a:lvl1pPr marL="609585" lvl="0" indent="-423323" algn="l" rtl="0">
              <a:lnSpc>
                <a:spcPct val="100000"/>
              </a:lnSpc>
              <a:spcBef>
                <a:spcPts val="0"/>
              </a:spcBef>
              <a:spcAft>
                <a:spcPts val="0"/>
              </a:spcAft>
              <a:buClr>
                <a:srgbClr val="41294A"/>
              </a:buClr>
              <a:buSzPts val="1400"/>
              <a:buFont typeface="Montserrat"/>
              <a:buChar char="●"/>
              <a:defRPr/>
            </a:lvl1pPr>
            <a:lvl2pPr marL="1219170" lvl="1" indent="-423323" algn="l" rtl="0">
              <a:spcBef>
                <a:spcPts val="0"/>
              </a:spcBef>
              <a:spcAft>
                <a:spcPts val="0"/>
              </a:spcAft>
              <a:buClr>
                <a:schemeClr val="dk2"/>
              </a:buClr>
              <a:buSzPts val="1400"/>
              <a:buFont typeface="Montserrat"/>
              <a:buChar char="○"/>
              <a:defRPr/>
            </a:lvl2pPr>
            <a:lvl3pPr marL="1828754" lvl="2" indent="-423323" algn="l" rtl="0">
              <a:spcBef>
                <a:spcPts val="0"/>
              </a:spcBef>
              <a:spcAft>
                <a:spcPts val="0"/>
              </a:spcAft>
              <a:buClr>
                <a:schemeClr val="dk2"/>
              </a:buClr>
              <a:buSzPts val="1400"/>
              <a:buFont typeface="Montserrat"/>
              <a:buChar char="■"/>
              <a:defRPr/>
            </a:lvl3pPr>
            <a:lvl4pPr marL="2438339" lvl="3" indent="-423323" algn="l" rtl="0">
              <a:spcBef>
                <a:spcPts val="0"/>
              </a:spcBef>
              <a:spcAft>
                <a:spcPts val="0"/>
              </a:spcAft>
              <a:buClr>
                <a:schemeClr val="dk2"/>
              </a:buClr>
              <a:buSzPts val="1400"/>
              <a:buFont typeface="Montserrat"/>
              <a:buChar char="●"/>
              <a:defRPr/>
            </a:lvl4pPr>
            <a:lvl5pPr marL="3047924" lvl="4" indent="-423323" algn="l" rtl="0">
              <a:spcBef>
                <a:spcPts val="0"/>
              </a:spcBef>
              <a:spcAft>
                <a:spcPts val="0"/>
              </a:spcAft>
              <a:buClr>
                <a:schemeClr val="dk2"/>
              </a:buClr>
              <a:buSzPts val="1400"/>
              <a:buFont typeface="Montserrat"/>
              <a:buChar char="○"/>
              <a:defRPr/>
            </a:lvl5pPr>
            <a:lvl6pPr marL="3657509" lvl="5" indent="-423323" algn="l" rtl="0">
              <a:spcBef>
                <a:spcPts val="0"/>
              </a:spcBef>
              <a:spcAft>
                <a:spcPts val="0"/>
              </a:spcAft>
              <a:buClr>
                <a:schemeClr val="dk2"/>
              </a:buClr>
              <a:buSzPts val="1400"/>
              <a:buFont typeface="Montserrat"/>
              <a:buChar char="■"/>
              <a:defRPr/>
            </a:lvl6pPr>
            <a:lvl7pPr marL="4267093" lvl="6" indent="-423323" algn="l" rtl="0">
              <a:spcBef>
                <a:spcPts val="0"/>
              </a:spcBef>
              <a:spcAft>
                <a:spcPts val="0"/>
              </a:spcAft>
              <a:buClr>
                <a:schemeClr val="dk2"/>
              </a:buClr>
              <a:buSzPts val="1400"/>
              <a:buFont typeface="Montserrat"/>
              <a:buChar char="●"/>
              <a:defRPr/>
            </a:lvl7pPr>
            <a:lvl8pPr marL="4876678" lvl="7" indent="-423323" algn="l" rtl="0">
              <a:spcBef>
                <a:spcPts val="0"/>
              </a:spcBef>
              <a:spcAft>
                <a:spcPts val="0"/>
              </a:spcAft>
              <a:buClr>
                <a:schemeClr val="dk2"/>
              </a:buClr>
              <a:buSzPts val="1400"/>
              <a:buFont typeface="Montserrat"/>
              <a:buChar char="○"/>
              <a:defRPr/>
            </a:lvl8pPr>
            <a:lvl9pPr marL="5486263" lvl="8" indent="-423323" algn="l" rtl="0">
              <a:spcBef>
                <a:spcPts val="0"/>
              </a:spcBef>
              <a:spcAft>
                <a:spcPts val="0"/>
              </a:spcAft>
              <a:buClr>
                <a:schemeClr val="dk2"/>
              </a:buClr>
              <a:buSzPts val="1400"/>
              <a:buFont typeface="Montserrat"/>
              <a:buChar char="■"/>
              <a:defRPr/>
            </a:lvl9pPr>
          </a:lstStyle>
          <a:p>
            <a:endParaRPr/>
          </a:p>
        </p:txBody>
      </p:sp>
    </p:spTree>
    <p:extLst>
      <p:ext uri="{BB962C8B-B14F-4D97-AF65-F5344CB8AC3E}">
        <p14:creationId xmlns:p14="http://schemas.microsoft.com/office/powerpoint/2010/main" val="33359162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123"/>
        <p:cNvGrpSpPr/>
        <p:nvPr/>
      </p:nvGrpSpPr>
      <p:grpSpPr>
        <a:xfrm>
          <a:off x="0" y="0"/>
          <a:ext cx="0" cy="0"/>
          <a:chOff x="0" y="0"/>
          <a:chExt cx="0" cy="0"/>
        </a:xfrm>
      </p:grpSpPr>
      <p:sp>
        <p:nvSpPr>
          <p:cNvPr id="124" name="Google Shape;124;p21"/>
          <p:cNvSpPr txBox="1">
            <a:spLocks noGrp="1"/>
          </p:cNvSpPr>
          <p:nvPr>
            <p:ph type="title"/>
          </p:nvPr>
        </p:nvSpPr>
        <p:spPr>
          <a:xfrm flipH="1">
            <a:off x="791583" y="769067"/>
            <a:ext cx="10344400" cy="587200"/>
          </a:xfrm>
          <a:prstGeom prst="rect">
            <a:avLst/>
          </a:prstGeom>
        </p:spPr>
        <p:txBody>
          <a:bodyPr spcFirstLastPara="1" wrap="square" lIns="91425" tIns="91425" rIns="91425" bIns="91425" anchor="t" anchorCtr="0">
            <a:noAutofit/>
          </a:bodyPr>
          <a:lstStyle>
            <a:lvl1pPr lvl="0" rtl="0">
              <a:spcBef>
                <a:spcPts val="0"/>
              </a:spcBef>
              <a:spcAft>
                <a:spcPts val="0"/>
              </a:spcAft>
              <a:buSzPts val="3600"/>
              <a:buNone/>
              <a:defRPr/>
            </a:lvl1pPr>
            <a:lvl2pPr lvl="1" algn="ctr" rtl="0">
              <a:spcBef>
                <a:spcPts val="0"/>
              </a:spcBef>
              <a:spcAft>
                <a:spcPts val="0"/>
              </a:spcAft>
              <a:buSzPts val="2800"/>
              <a:buNone/>
              <a:defRPr sz="3733"/>
            </a:lvl2pPr>
            <a:lvl3pPr lvl="2" algn="ctr" rtl="0">
              <a:spcBef>
                <a:spcPts val="0"/>
              </a:spcBef>
              <a:spcAft>
                <a:spcPts val="0"/>
              </a:spcAft>
              <a:buSzPts val="2800"/>
              <a:buNone/>
              <a:defRPr sz="3733"/>
            </a:lvl3pPr>
            <a:lvl4pPr lvl="3" algn="ctr" rtl="0">
              <a:spcBef>
                <a:spcPts val="0"/>
              </a:spcBef>
              <a:spcAft>
                <a:spcPts val="0"/>
              </a:spcAft>
              <a:buSzPts val="2800"/>
              <a:buNone/>
              <a:defRPr sz="3733"/>
            </a:lvl4pPr>
            <a:lvl5pPr lvl="4" algn="ctr" rtl="0">
              <a:spcBef>
                <a:spcPts val="0"/>
              </a:spcBef>
              <a:spcAft>
                <a:spcPts val="0"/>
              </a:spcAft>
              <a:buSzPts val="2800"/>
              <a:buNone/>
              <a:defRPr sz="3733"/>
            </a:lvl5pPr>
            <a:lvl6pPr lvl="5" algn="ctr" rtl="0">
              <a:spcBef>
                <a:spcPts val="0"/>
              </a:spcBef>
              <a:spcAft>
                <a:spcPts val="0"/>
              </a:spcAft>
              <a:buSzPts val="2800"/>
              <a:buNone/>
              <a:defRPr sz="3733"/>
            </a:lvl6pPr>
            <a:lvl7pPr lvl="6" algn="ctr" rtl="0">
              <a:spcBef>
                <a:spcPts val="0"/>
              </a:spcBef>
              <a:spcAft>
                <a:spcPts val="0"/>
              </a:spcAft>
              <a:buSzPts val="2800"/>
              <a:buNone/>
              <a:defRPr sz="3733"/>
            </a:lvl7pPr>
            <a:lvl8pPr lvl="7" algn="ctr" rtl="0">
              <a:spcBef>
                <a:spcPts val="0"/>
              </a:spcBef>
              <a:spcAft>
                <a:spcPts val="0"/>
              </a:spcAft>
              <a:buSzPts val="2800"/>
              <a:buNone/>
              <a:defRPr sz="3733"/>
            </a:lvl8pPr>
            <a:lvl9pPr lvl="8" algn="ctr" rtl="0">
              <a:spcBef>
                <a:spcPts val="0"/>
              </a:spcBef>
              <a:spcAft>
                <a:spcPts val="0"/>
              </a:spcAft>
              <a:buSzPts val="2800"/>
              <a:buNone/>
              <a:defRPr sz="3733"/>
            </a:lvl9pPr>
          </a:lstStyle>
          <a:p>
            <a:endParaRPr/>
          </a:p>
        </p:txBody>
      </p:sp>
      <p:sp>
        <p:nvSpPr>
          <p:cNvPr id="125" name="Google Shape;125;p21"/>
          <p:cNvSpPr txBox="1">
            <a:spLocks noGrp="1"/>
          </p:cNvSpPr>
          <p:nvPr>
            <p:ph type="body" idx="1"/>
          </p:nvPr>
        </p:nvSpPr>
        <p:spPr>
          <a:xfrm flipH="1">
            <a:off x="4498399" y="2521733"/>
            <a:ext cx="6288400" cy="31336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Font typeface="Livvic"/>
              <a:buAutoNum type="arabicPeriod"/>
              <a:defRPr/>
            </a:lvl1pPr>
            <a:lvl2pPr marL="1219170" lvl="1" indent="-406390" rtl="0">
              <a:spcBef>
                <a:spcPts val="0"/>
              </a:spcBef>
              <a:spcAft>
                <a:spcPts val="0"/>
              </a:spcAft>
              <a:buClr>
                <a:srgbClr val="434343"/>
              </a:buClr>
              <a:buSzPts val="1200"/>
              <a:buFont typeface="Roboto Condensed Light"/>
              <a:buAutoNum type="alphaLcPeriod"/>
              <a:defRPr/>
            </a:lvl2pPr>
            <a:lvl3pPr marL="1828754" lvl="2" indent="-406390" rtl="0">
              <a:spcBef>
                <a:spcPts val="0"/>
              </a:spcBef>
              <a:spcAft>
                <a:spcPts val="0"/>
              </a:spcAft>
              <a:buClr>
                <a:srgbClr val="434343"/>
              </a:buClr>
              <a:buSzPts val="1200"/>
              <a:buFont typeface="Roboto Condensed Light"/>
              <a:buAutoNum type="romanLcPeriod"/>
              <a:defRPr/>
            </a:lvl3pPr>
            <a:lvl4pPr marL="2438339" lvl="3" indent="-406390" rtl="0">
              <a:spcBef>
                <a:spcPts val="0"/>
              </a:spcBef>
              <a:spcAft>
                <a:spcPts val="0"/>
              </a:spcAft>
              <a:buClr>
                <a:srgbClr val="434343"/>
              </a:buClr>
              <a:buSzPts val="1200"/>
              <a:buFont typeface="Roboto Condensed Light"/>
              <a:buAutoNum type="arabicPeriod"/>
              <a:defRPr/>
            </a:lvl4pPr>
            <a:lvl5pPr marL="3047924" lvl="4" indent="-406390" rtl="0">
              <a:spcBef>
                <a:spcPts val="0"/>
              </a:spcBef>
              <a:spcAft>
                <a:spcPts val="0"/>
              </a:spcAft>
              <a:buClr>
                <a:srgbClr val="434343"/>
              </a:buClr>
              <a:buSzPts val="1200"/>
              <a:buFont typeface="Roboto Condensed Light"/>
              <a:buAutoNum type="alphaLcPeriod"/>
              <a:defRPr/>
            </a:lvl5pPr>
            <a:lvl6pPr marL="3657509" lvl="5" indent="-406390" rtl="0">
              <a:spcBef>
                <a:spcPts val="0"/>
              </a:spcBef>
              <a:spcAft>
                <a:spcPts val="0"/>
              </a:spcAft>
              <a:buClr>
                <a:srgbClr val="434343"/>
              </a:buClr>
              <a:buSzPts val="1200"/>
              <a:buFont typeface="Roboto Condensed Light"/>
              <a:buAutoNum type="romanLcPeriod"/>
              <a:defRPr/>
            </a:lvl6pPr>
            <a:lvl7pPr marL="4267093" lvl="6" indent="-406390" rtl="0">
              <a:spcBef>
                <a:spcPts val="0"/>
              </a:spcBef>
              <a:spcAft>
                <a:spcPts val="0"/>
              </a:spcAft>
              <a:buClr>
                <a:srgbClr val="434343"/>
              </a:buClr>
              <a:buSzPts val="1200"/>
              <a:buFont typeface="Roboto Condensed Light"/>
              <a:buAutoNum type="arabicPeriod"/>
              <a:defRPr/>
            </a:lvl7pPr>
            <a:lvl8pPr marL="4876678" lvl="7" indent="-406390" rtl="0">
              <a:spcBef>
                <a:spcPts val="0"/>
              </a:spcBef>
              <a:spcAft>
                <a:spcPts val="0"/>
              </a:spcAft>
              <a:buClr>
                <a:srgbClr val="434343"/>
              </a:buClr>
              <a:buSzPts val="1200"/>
              <a:buFont typeface="Roboto Condensed Light"/>
              <a:buAutoNum type="alphaLcPeriod"/>
              <a:defRPr/>
            </a:lvl8pPr>
            <a:lvl9pPr marL="5486263" lvl="8" indent="-406390" rtl="0">
              <a:spcBef>
                <a:spcPts val="0"/>
              </a:spcBef>
              <a:spcAft>
                <a:spcPts val="0"/>
              </a:spcAft>
              <a:buClr>
                <a:srgbClr val="434343"/>
              </a:buClr>
              <a:buSzPts val="1200"/>
              <a:buFont typeface="Roboto Condensed Light"/>
              <a:buAutoNum type="romanLcPeriod"/>
              <a:defRPr/>
            </a:lvl9pPr>
          </a:lstStyle>
          <a:p>
            <a:endParaRPr/>
          </a:p>
        </p:txBody>
      </p:sp>
    </p:spTree>
    <p:extLst>
      <p:ext uri="{BB962C8B-B14F-4D97-AF65-F5344CB8AC3E}">
        <p14:creationId xmlns:p14="http://schemas.microsoft.com/office/powerpoint/2010/main" val="20835706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33"/>
        <p:cNvGrpSpPr/>
        <p:nvPr/>
      </p:nvGrpSpPr>
      <p:grpSpPr>
        <a:xfrm>
          <a:off x="0" y="0"/>
          <a:ext cx="0" cy="0"/>
          <a:chOff x="0" y="0"/>
          <a:chExt cx="0" cy="0"/>
        </a:xfrm>
      </p:grpSpPr>
      <p:sp>
        <p:nvSpPr>
          <p:cNvPr id="134" name="Google Shape;134;p23"/>
          <p:cNvSpPr txBox="1">
            <a:spLocks noGrp="1"/>
          </p:cNvSpPr>
          <p:nvPr>
            <p:ph type="ctrTitle"/>
          </p:nvPr>
        </p:nvSpPr>
        <p:spPr>
          <a:xfrm rot="-665216">
            <a:off x="915997" y="2742513"/>
            <a:ext cx="5260580" cy="1275392"/>
          </a:xfrm>
          <a:prstGeom prst="rect">
            <a:avLst/>
          </a:prstGeom>
        </p:spPr>
        <p:txBody>
          <a:bodyPr spcFirstLastPara="1" wrap="square" lIns="91425" tIns="91425" rIns="91425" bIns="91425" anchor="t" anchorCtr="0">
            <a:noAutofit/>
          </a:bodyPr>
          <a:lstStyle>
            <a:lvl1pPr lvl="0" algn="ctr" rtl="0">
              <a:spcBef>
                <a:spcPts val="0"/>
              </a:spcBef>
              <a:spcAft>
                <a:spcPts val="0"/>
              </a:spcAft>
              <a:buSzPts val="6000"/>
              <a:buNone/>
              <a:defRPr sz="12800" b="0"/>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135" name="Google Shape;135;p23"/>
          <p:cNvSpPr txBox="1">
            <a:spLocks noGrp="1"/>
          </p:cNvSpPr>
          <p:nvPr>
            <p:ph type="body" idx="1"/>
          </p:nvPr>
        </p:nvSpPr>
        <p:spPr>
          <a:xfrm>
            <a:off x="6360000" y="2564367"/>
            <a:ext cx="4566800" cy="1297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Char char="●"/>
              <a:defRPr/>
            </a:lvl1pPr>
            <a:lvl2pPr marL="1219170" lvl="1" indent="-423323" algn="ctr" rtl="0">
              <a:spcBef>
                <a:spcPts val="0"/>
              </a:spcBef>
              <a:spcAft>
                <a:spcPts val="0"/>
              </a:spcAft>
              <a:buSzPts val="1400"/>
              <a:buChar char="○"/>
              <a:defRPr/>
            </a:lvl2pPr>
            <a:lvl3pPr marL="1828754" lvl="2" indent="-423323" algn="ctr" rtl="0">
              <a:spcBef>
                <a:spcPts val="0"/>
              </a:spcBef>
              <a:spcAft>
                <a:spcPts val="0"/>
              </a:spcAft>
              <a:buSzPts val="1400"/>
              <a:buChar char="■"/>
              <a:defRPr/>
            </a:lvl3pPr>
            <a:lvl4pPr marL="2438339" lvl="3" indent="-423323" algn="ctr" rtl="0">
              <a:spcBef>
                <a:spcPts val="0"/>
              </a:spcBef>
              <a:spcAft>
                <a:spcPts val="0"/>
              </a:spcAft>
              <a:buSzPts val="1400"/>
              <a:buChar char="●"/>
              <a:defRPr/>
            </a:lvl4pPr>
            <a:lvl5pPr marL="3047924" lvl="4" indent="-423323" algn="ctr" rtl="0">
              <a:spcBef>
                <a:spcPts val="0"/>
              </a:spcBef>
              <a:spcAft>
                <a:spcPts val="0"/>
              </a:spcAft>
              <a:buSzPts val="1400"/>
              <a:buChar char="○"/>
              <a:defRPr/>
            </a:lvl5pPr>
            <a:lvl6pPr marL="3657509" lvl="5" indent="-423323" algn="ctr" rtl="0">
              <a:spcBef>
                <a:spcPts val="0"/>
              </a:spcBef>
              <a:spcAft>
                <a:spcPts val="0"/>
              </a:spcAft>
              <a:buSzPts val="1400"/>
              <a:buChar char="■"/>
              <a:defRPr/>
            </a:lvl6pPr>
            <a:lvl7pPr marL="4267093" lvl="6" indent="-423323" algn="ctr" rtl="0">
              <a:spcBef>
                <a:spcPts val="0"/>
              </a:spcBef>
              <a:spcAft>
                <a:spcPts val="0"/>
              </a:spcAft>
              <a:buSzPts val="1400"/>
              <a:buChar char="●"/>
              <a:defRPr/>
            </a:lvl7pPr>
            <a:lvl8pPr marL="4876678" lvl="7" indent="-423323" algn="ctr" rtl="0">
              <a:spcBef>
                <a:spcPts val="0"/>
              </a:spcBef>
              <a:spcAft>
                <a:spcPts val="0"/>
              </a:spcAft>
              <a:buSzPts val="1400"/>
              <a:buChar char="○"/>
              <a:defRPr/>
            </a:lvl8pPr>
            <a:lvl9pPr marL="5486263" lvl="8" indent="-423323" algn="ctr" rtl="0">
              <a:spcBef>
                <a:spcPts val="0"/>
              </a:spcBef>
              <a:spcAft>
                <a:spcPts val="0"/>
              </a:spcAft>
              <a:buSzPts val="1400"/>
              <a:buChar char="■"/>
              <a:defRPr/>
            </a:lvl9pPr>
          </a:lstStyle>
          <a:p>
            <a:endParaRPr/>
          </a:p>
        </p:txBody>
      </p:sp>
      <p:sp>
        <p:nvSpPr>
          <p:cNvPr id="136" name="Google Shape;136;p23"/>
          <p:cNvSpPr txBox="1"/>
          <p:nvPr/>
        </p:nvSpPr>
        <p:spPr>
          <a:xfrm>
            <a:off x="6585600" y="4051100"/>
            <a:ext cx="4115600" cy="646800"/>
          </a:xfrm>
          <a:prstGeom prst="rect">
            <a:avLst/>
          </a:prstGeom>
          <a:noFill/>
          <a:ln>
            <a:noFill/>
          </a:ln>
        </p:spPr>
        <p:txBody>
          <a:bodyPr spcFirstLastPara="1" wrap="square" lIns="121900" tIns="121900" rIns="121900" bIns="121900" anchor="ctr" anchorCtr="0">
            <a:noAutofit/>
          </a:bodyPr>
          <a:lstStyle/>
          <a:p>
            <a:pPr marL="0" lvl="0" indent="0" algn="ctr" rtl="0">
              <a:lnSpc>
                <a:spcPct val="114000"/>
              </a:lnSpc>
              <a:spcBef>
                <a:spcPts val="0"/>
              </a:spcBef>
              <a:spcAft>
                <a:spcPts val="0"/>
              </a:spcAft>
              <a:buClr>
                <a:schemeClr val="dk1"/>
              </a:buClr>
              <a:buSzPts val="1100"/>
              <a:buFont typeface="Arial"/>
              <a:buNone/>
            </a:pPr>
            <a:r>
              <a:rPr lang="en" sz="1467">
                <a:solidFill>
                  <a:schemeClr val="dk1"/>
                </a:solidFill>
                <a:latin typeface="Nunito"/>
                <a:ea typeface="Nunito"/>
                <a:cs typeface="Nunito"/>
                <a:sym typeface="Nunito"/>
              </a:rPr>
              <a:t>CREDITS: This presentation template was created by </a:t>
            </a:r>
            <a:r>
              <a:rPr lang="en" sz="1467">
                <a:solidFill>
                  <a:schemeClr val="dk1"/>
                </a:solidFill>
                <a:uFill>
                  <a:noFill/>
                </a:uFill>
                <a:latin typeface="Nunito"/>
                <a:ea typeface="Nunito"/>
                <a:cs typeface="Nunito"/>
                <a:sym typeface="Nunito"/>
                <a:hlinkClick r:id="rId2">
                  <a:extLst>
                    <a:ext uri="{A12FA001-AC4F-418D-AE19-62706E023703}">
                      <ahyp:hlinkClr xmlns:ahyp="http://schemas.microsoft.com/office/drawing/2018/hyperlinkcolor" val="tx"/>
                    </a:ext>
                  </a:extLst>
                </a:hlinkClick>
              </a:rPr>
              <a:t>Slidesgo</a:t>
            </a:r>
            <a:r>
              <a:rPr lang="en" sz="1467">
                <a:solidFill>
                  <a:schemeClr val="dk1"/>
                </a:solidFill>
                <a:latin typeface="Nunito"/>
                <a:ea typeface="Nunito"/>
                <a:cs typeface="Nunito"/>
                <a:sym typeface="Nunito"/>
              </a:rPr>
              <a:t>, including icons by </a:t>
            </a:r>
            <a:r>
              <a:rPr lang="en" sz="1467">
                <a:solidFill>
                  <a:schemeClr val="dk1"/>
                </a:solidFill>
                <a:uFill>
                  <a:noFill/>
                </a:uFill>
                <a:latin typeface="Nunito"/>
                <a:ea typeface="Nunito"/>
                <a:cs typeface="Nunito"/>
                <a:sym typeface="Nunito"/>
                <a:hlinkClick r:id="rId3">
                  <a:extLst>
                    <a:ext uri="{A12FA001-AC4F-418D-AE19-62706E023703}">
                      <ahyp:hlinkClr xmlns:ahyp="http://schemas.microsoft.com/office/drawing/2018/hyperlinkcolor" val="tx"/>
                    </a:ext>
                  </a:extLst>
                </a:hlinkClick>
              </a:rPr>
              <a:t>Flaticon</a:t>
            </a:r>
            <a:r>
              <a:rPr lang="en" sz="1467">
                <a:solidFill>
                  <a:schemeClr val="dk1"/>
                </a:solidFill>
                <a:latin typeface="Nunito"/>
                <a:ea typeface="Nunito"/>
                <a:cs typeface="Nunito"/>
                <a:sym typeface="Nunito"/>
              </a:rPr>
              <a:t>, infographics &amp; images by </a:t>
            </a:r>
            <a:r>
              <a:rPr lang="en" sz="1467">
                <a:solidFill>
                  <a:schemeClr val="dk1"/>
                </a:solidFill>
                <a:uFill>
                  <a:noFill/>
                </a:uFill>
                <a:latin typeface="Nunito"/>
                <a:ea typeface="Nunito"/>
                <a:cs typeface="Nunito"/>
                <a:sym typeface="Nunito"/>
                <a:hlinkClick r:id="rId4">
                  <a:extLst>
                    <a:ext uri="{A12FA001-AC4F-418D-AE19-62706E023703}">
                      <ahyp:hlinkClr xmlns:ahyp="http://schemas.microsoft.com/office/drawing/2018/hyperlinkcolor" val="tx"/>
                    </a:ext>
                  </a:extLst>
                </a:hlinkClick>
              </a:rPr>
              <a:t>Freepik</a:t>
            </a:r>
            <a:r>
              <a:rPr lang="en" sz="1467">
                <a:solidFill>
                  <a:schemeClr val="dk1"/>
                </a:solidFill>
                <a:latin typeface="Nunito"/>
                <a:ea typeface="Nunito"/>
                <a:cs typeface="Nunito"/>
                <a:sym typeface="Nunito"/>
              </a:rPr>
              <a:t> </a:t>
            </a:r>
            <a:endParaRPr sz="1467">
              <a:solidFill>
                <a:schemeClr val="dk1"/>
              </a:solidFill>
              <a:latin typeface="Nunito"/>
              <a:ea typeface="Nunito"/>
              <a:cs typeface="Nunito"/>
              <a:sym typeface="Nunito"/>
            </a:endParaRPr>
          </a:p>
        </p:txBody>
      </p:sp>
      <p:sp>
        <p:nvSpPr>
          <p:cNvPr id="137" name="Google Shape;137;p23"/>
          <p:cNvSpPr txBox="1">
            <a:spLocks noGrp="1"/>
          </p:cNvSpPr>
          <p:nvPr>
            <p:ph type="subTitle" idx="2"/>
          </p:nvPr>
        </p:nvSpPr>
        <p:spPr>
          <a:xfrm>
            <a:off x="6680200" y="4802733"/>
            <a:ext cx="3926400" cy="5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100"/>
              <a:buNone/>
              <a:defRPr sz="1467">
                <a:latin typeface="Montserrat"/>
                <a:ea typeface="Montserrat"/>
                <a:cs typeface="Montserrat"/>
                <a:sym typeface="Montserrat"/>
              </a:defRPr>
            </a:lvl1pPr>
            <a:lvl2pPr lvl="1" algn="ctr" rtl="0">
              <a:spcBef>
                <a:spcPts val="0"/>
              </a:spcBef>
              <a:spcAft>
                <a:spcPts val="0"/>
              </a:spcAft>
              <a:buSzPts val="1400"/>
              <a:buNone/>
              <a:defRPr>
                <a:latin typeface="Roboto"/>
                <a:ea typeface="Roboto"/>
                <a:cs typeface="Roboto"/>
                <a:sym typeface="Roboto"/>
              </a:defRPr>
            </a:lvl2pPr>
            <a:lvl3pPr lvl="2" algn="ctr" rtl="0">
              <a:spcBef>
                <a:spcPts val="0"/>
              </a:spcBef>
              <a:spcAft>
                <a:spcPts val="0"/>
              </a:spcAft>
              <a:buSzPts val="1400"/>
              <a:buNone/>
              <a:defRPr>
                <a:latin typeface="Roboto"/>
                <a:ea typeface="Roboto"/>
                <a:cs typeface="Roboto"/>
                <a:sym typeface="Roboto"/>
              </a:defRPr>
            </a:lvl3pPr>
            <a:lvl4pPr lvl="3" algn="ctr" rtl="0">
              <a:spcBef>
                <a:spcPts val="0"/>
              </a:spcBef>
              <a:spcAft>
                <a:spcPts val="0"/>
              </a:spcAft>
              <a:buSzPts val="1400"/>
              <a:buNone/>
              <a:defRPr>
                <a:latin typeface="Roboto"/>
                <a:ea typeface="Roboto"/>
                <a:cs typeface="Roboto"/>
                <a:sym typeface="Roboto"/>
              </a:defRPr>
            </a:lvl4pPr>
            <a:lvl5pPr lvl="4" algn="ctr" rtl="0">
              <a:spcBef>
                <a:spcPts val="0"/>
              </a:spcBef>
              <a:spcAft>
                <a:spcPts val="0"/>
              </a:spcAft>
              <a:buSzPts val="1400"/>
              <a:buNone/>
              <a:defRPr>
                <a:latin typeface="Roboto"/>
                <a:ea typeface="Roboto"/>
                <a:cs typeface="Roboto"/>
                <a:sym typeface="Roboto"/>
              </a:defRPr>
            </a:lvl5pPr>
            <a:lvl6pPr lvl="5" algn="ctr" rtl="0">
              <a:spcBef>
                <a:spcPts val="0"/>
              </a:spcBef>
              <a:spcAft>
                <a:spcPts val="0"/>
              </a:spcAft>
              <a:buSzPts val="1400"/>
              <a:buNone/>
              <a:defRPr>
                <a:latin typeface="Roboto"/>
                <a:ea typeface="Roboto"/>
                <a:cs typeface="Roboto"/>
                <a:sym typeface="Roboto"/>
              </a:defRPr>
            </a:lvl6pPr>
            <a:lvl7pPr lvl="6" algn="ctr" rtl="0">
              <a:spcBef>
                <a:spcPts val="0"/>
              </a:spcBef>
              <a:spcAft>
                <a:spcPts val="0"/>
              </a:spcAft>
              <a:buSzPts val="1400"/>
              <a:buNone/>
              <a:defRPr>
                <a:latin typeface="Roboto"/>
                <a:ea typeface="Roboto"/>
                <a:cs typeface="Roboto"/>
                <a:sym typeface="Roboto"/>
              </a:defRPr>
            </a:lvl7pPr>
            <a:lvl8pPr lvl="7" algn="ctr" rtl="0">
              <a:spcBef>
                <a:spcPts val="0"/>
              </a:spcBef>
              <a:spcAft>
                <a:spcPts val="0"/>
              </a:spcAft>
              <a:buSzPts val="1400"/>
              <a:buNone/>
              <a:defRPr>
                <a:latin typeface="Roboto"/>
                <a:ea typeface="Roboto"/>
                <a:cs typeface="Roboto"/>
                <a:sym typeface="Roboto"/>
              </a:defRPr>
            </a:lvl8pPr>
            <a:lvl9pPr lvl="8" algn="ctr" rtl="0">
              <a:spcBef>
                <a:spcPts val="0"/>
              </a:spcBef>
              <a:spcAft>
                <a:spcPts val="0"/>
              </a:spcAft>
              <a:buSzPts val="1400"/>
              <a:buNone/>
              <a:defRPr>
                <a:latin typeface="Roboto"/>
                <a:ea typeface="Roboto"/>
                <a:cs typeface="Roboto"/>
                <a:sym typeface="Roboto"/>
              </a:defRPr>
            </a:lvl9pPr>
          </a:lstStyle>
          <a:p>
            <a:endParaRPr/>
          </a:p>
        </p:txBody>
      </p:sp>
    </p:spTree>
    <p:extLst>
      <p:ext uri="{BB962C8B-B14F-4D97-AF65-F5344CB8AC3E}">
        <p14:creationId xmlns:p14="http://schemas.microsoft.com/office/powerpoint/2010/main" val="2413369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38"/>
        <p:cNvGrpSpPr/>
        <p:nvPr/>
      </p:nvGrpSpPr>
      <p:grpSpPr>
        <a:xfrm>
          <a:off x="0" y="0"/>
          <a:ext cx="0" cy="0"/>
          <a:chOff x="0" y="0"/>
          <a:chExt cx="0" cy="0"/>
        </a:xfrm>
      </p:grpSpPr>
    </p:spTree>
    <p:extLst>
      <p:ext uri="{BB962C8B-B14F-4D97-AF65-F5344CB8AC3E}">
        <p14:creationId xmlns:p14="http://schemas.microsoft.com/office/powerpoint/2010/main" val="865506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10/8/2024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9998731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914400" y="2130426"/>
            <a:ext cx="10363200" cy="1470025"/>
          </a:xfrm>
        </p:spPr>
        <p:txBody>
          <a:bodyPr/>
          <a:lstStyle/>
          <a:p>
            <a:r>
              <a:rPr lang="es-ES"/>
              <a:t>Haga clic para modificar el estilo de título del patrón</a:t>
            </a:r>
          </a:p>
        </p:txBody>
      </p:sp>
      <p:sp>
        <p:nvSpPr>
          <p:cNvPr id="3" name="2 Subtítulo"/>
          <p:cNvSpPr>
            <a:spLocks noGrp="1"/>
          </p:cNvSpPr>
          <p:nvPr>
            <p:ph type="subTitle" idx="1" hasCustomPrompt="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a:t>Haga clic para modificar el estilo de subtítulo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977326826"/>
      </p:ext>
    </p:extLst>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E9B6E3F-C637-4D7B-9CD1-3F53617C6172}" type="datetimeFigureOut">
              <a:rPr lang="en-US"/>
              <a:t>10/8/2024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ABB98694-853F-45FC-B9E6-385F628C041C}" type="slidenum">
              <a:rPr lang="en-US"/>
              <a:t>‹#›</a:t>
            </a:fld>
            <a:endParaRPr lang="en-US"/>
          </a:p>
        </p:txBody>
      </p:sp>
    </p:spTree>
    <p:extLst>
      <p:ext uri="{BB962C8B-B14F-4D97-AF65-F5344CB8AC3E}">
        <p14:creationId xmlns:p14="http://schemas.microsoft.com/office/powerpoint/2010/main" val="3909873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idx="1" hasCustomPrompt="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785470836"/>
      </p:ext>
    </p:extLst>
  </p:cSld>
  <p:clrMapOvr>
    <a:masterClrMapping/>
  </p:clrMapOvr>
  <p:transition spd="slow">
    <p:wipe dir="d"/>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hasCustomPrompt="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a:t>Haga clic para modificar el estilo de texto del patrón</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05718146"/>
      </p:ext>
    </p:extLst>
  </p:cSld>
  <p:clrMapOvr>
    <a:masterClrMapping/>
  </p:clrMapOvr>
  <p:transition spd="slow">
    <p:wipe dir="d"/>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contenido"/>
          <p:cNvSpPr>
            <a:spLocks noGrp="1"/>
          </p:cNvSpPr>
          <p:nvPr>
            <p:ph sz="half" idx="1" hasCustomPrompt="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hasCustomPrompt="1"/>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030142829"/>
      </p:ext>
    </p:extLst>
  </p:cSld>
  <p:clrMapOvr>
    <a:masterClrMapping/>
  </p:clrMapOvr>
  <p:transition spd="slow">
    <p:wipe dir="d"/>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a:t>Haga clic para modificar el estilo de título del patrón</a:t>
            </a:r>
          </a:p>
        </p:txBody>
      </p:sp>
      <p:sp>
        <p:nvSpPr>
          <p:cNvPr id="3" name="2 Marcador de texto"/>
          <p:cNvSpPr>
            <a:spLocks noGrp="1"/>
          </p:cNvSpPr>
          <p:nvPr>
            <p:ph type="body" idx="1" hasCustomPrompt="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hasCustomPrompt="1"/>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hasCustomPrompt="1"/>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hasCustomPrompt="1"/>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6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8" name="7 Marcador de pie de página"/>
          <p:cNvSpPr>
            <a:spLocks noGrp="1"/>
          </p:cNvSpPr>
          <p:nvPr>
            <p:ph type="ftr" sz="quarter" idx="11"/>
          </p:nvPr>
        </p:nvSpPr>
        <p:spPr/>
        <p:txBody>
          <a:bodyPr/>
          <a:lstStyle/>
          <a:p>
            <a:endParaRPr lang="es-ES">
              <a:solidFill>
                <a:prstClr val="black">
                  <a:tint val="75000"/>
                </a:prstClr>
              </a:solidFill>
            </a:endParaRPr>
          </a:p>
        </p:txBody>
      </p:sp>
      <p:sp>
        <p:nvSpPr>
          <p:cNvPr id="9" name="8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049853501"/>
      </p:ext>
    </p:extLst>
  </p:cSld>
  <p:clrMapOvr>
    <a:masterClrMapping/>
  </p:clrMapOvr>
  <p:transition spd="slow">
    <p:wipe dir="d"/>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4" name="3 Marcador de pie de página"/>
          <p:cNvSpPr>
            <a:spLocks noGrp="1"/>
          </p:cNvSpPr>
          <p:nvPr>
            <p:ph type="ftr" sz="quarter" idx="11"/>
          </p:nvPr>
        </p:nvSpPr>
        <p:spPr/>
        <p:txBody>
          <a:bodyPr/>
          <a:lstStyle/>
          <a:p>
            <a:endParaRPr lang="es-ES">
              <a:solidFill>
                <a:prstClr val="black">
                  <a:tint val="75000"/>
                </a:prstClr>
              </a:solidFill>
            </a:endParaRPr>
          </a:p>
        </p:txBody>
      </p:sp>
      <p:sp>
        <p:nvSpPr>
          <p:cNvPr id="5" name="4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184804102"/>
      </p:ext>
    </p:extLst>
  </p:cSld>
  <p:clrMapOvr>
    <a:masterClrMapping/>
  </p:clrMapOvr>
  <p:transition spd="slow">
    <p:wipe dir="d"/>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3" name="2 Marcador de pie de página"/>
          <p:cNvSpPr>
            <a:spLocks noGrp="1"/>
          </p:cNvSpPr>
          <p:nvPr>
            <p:ph type="ftr" sz="quarter" idx="11"/>
          </p:nvPr>
        </p:nvSpPr>
        <p:spPr/>
        <p:txBody>
          <a:bodyPr/>
          <a:lstStyle/>
          <a:p>
            <a:endParaRPr lang="es-ES">
              <a:solidFill>
                <a:prstClr val="black">
                  <a:tint val="75000"/>
                </a:prstClr>
              </a:solidFill>
            </a:endParaRPr>
          </a:p>
        </p:txBody>
      </p:sp>
      <p:sp>
        <p:nvSpPr>
          <p:cNvPr id="4" name="3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284286028"/>
      </p:ext>
    </p:extLst>
  </p:cSld>
  <p:clrMapOvr>
    <a:masterClrMapping/>
  </p:clrMapOvr>
  <p:transition spd="slow">
    <p:wipe dir="d"/>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hasCustomPrompt="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hasCustomPrompt="1"/>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761781261"/>
      </p:ext>
    </p:extLst>
  </p:cSld>
  <p:clrMapOvr>
    <a:masterClrMapping/>
  </p:clrMapOvr>
  <p:transition spd="slow">
    <p:wipe dir="d"/>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3 Marcador de texto"/>
          <p:cNvSpPr>
            <a:spLocks noGrp="1"/>
          </p:cNvSpPr>
          <p:nvPr>
            <p:ph type="body" sz="half" idx="2" hasCustomPrompt="1"/>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
        <p:nvSpPr>
          <p:cNvPr id="5" name="4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6" name="5 Marcador de pie de página"/>
          <p:cNvSpPr>
            <a:spLocks noGrp="1"/>
          </p:cNvSpPr>
          <p:nvPr>
            <p:ph type="ftr" sz="quarter" idx="11"/>
          </p:nvPr>
        </p:nvSpPr>
        <p:spPr/>
        <p:txBody>
          <a:bodyPr/>
          <a:lstStyle/>
          <a:p>
            <a:endParaRPr lang="es-ES">
              <a:solidFill>
                <a:prstClr val="black">
                  <a:tint val="75000"/>
                </a:prstClr>
              </a:solidFill>
            </a:endParaRPr>
          </a:p>
        </p:txBody>
      </p:sp>
      <p:sp>
        <p:nvSpPr>
          <p:cNvPr id="7" name="6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2487904293"/>
      </p:ext>
    </p:extLst>
  </p:cSld>
  <p:clrMapOvr>
    <a:masterClrMapping/>
  </p:clrMapOvr>
  <p:transition spd="slow">
    <p:wipe dir="d"/>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a:t>Haga clic para modificar el estilo de título del patrón</a:t>
            </a:r>
          </a:p>
        </p:txBody>
      </p:sp>
      <p:sp>
        <p:nvSpPr>
          <p:cNvPr id="3" name="2 Marcador de texto vertical"/>
          <p:cNvSpPr>
            <a:spLocks noGrp="1"/>
          </p:cNvSpPr>
          <p:nvPr>
            <p:ph type="body" orient="vert" idx="1" hasCustomPrompt="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3964294472"/>
      </p:ext>
    </p:extLst>
  </p:cSld>
  <p:clrMapOvr>
    <a:masterClrMapping/>
  </p:clrMapOvr>
  <p:transition spd="slow">
    <p:wipe dir="d"/>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p:spPr>
        <p:txBody>
          <a:bodyPr vert="eaVert"/>
          <a:lstStyle/>
          <a:p>
            <a:r>
              <a:rPr lang="es-ES"/>
              <a:t>Haga clic para modificar el estilo de título del patrón</a:t>
            </a:r>
          </a:p>
        </p:txBody>
      </p:sp>
      <p:sp>
        <p:nvSpPr>
          <p:cNvPr id="3" name="2 Marcador de texto vertical"/>
          <p:cNvSpPr>
            <a:spLocks noGrp="1"/>
          </p:cNvSpPr>
          <p:nvPr>
            <p:ph type="body" orient="vert" idx="1" hasCustomPrompt="1"/>
          </p:nvPr>
        </p:nvSpPr>
        <p:spPr>
          <a:xfrm>
            <a:off x="609600" y="274639"/>
            <a:ext cx="8026400" cy="5851525"/>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10"/>
          </p:nvPr>
        </p:nvSpPr>
        <p:spPr/>
        <p:txBody>
          <a:body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5" name="4 Marcador de pie de página"/>
          <p:cNvSpPr>
            <a:spLocks noGrp="1"/>
          </p:cNvSpPr>
          <p:nvPr>
            <p:ph type="ftr" sz="quarter" idx="11"/>
          </p:nvPr>
        </p:nvSpPr>
        <p:spPr/>
        <p:txBody>
          <a:bodyPr/>
          <a:lstStyle/>
          <a:p>
            <a:endParaRPr lang="es-ES">
              <a:solidFill>
                <a:prstClr val="black">
                  <a:tint val="75000"/>
                </a:prstClr>
              </a:solidFill>
            </a:endParaRPr>
          </a:p>
        </p:txBody>
      </p:sp>
      <p:sp>
        <p:nvSpPr>
          <p:cNvPr id="6" name="5 Marcador de número de diapositiva"/>
          <p:cNvSpPr>
            <a:spLocks noGrp="1"/>
          </p:cNvSpPr>
          <p:nvPr>
            <p:ph type="sldNum" sz="quarter" idx="12"/>
          </p:nvPr>
        </p:nvSpPr>
        <p:spPr/>
        <p:txBody>
          <a:body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489919508"/>
      </p:ext>
    </p:extLst>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4DBAE16-742C-4AC9-91A8-43C8CFB3A5A6}" type="datetimeFigureOut">
              <a:rPr lang="en-US"/>
              <a:t>10/8/2024</a:t>
            </a:fld>
            <a:endParaRPr lang="en-US"/>
          </a:p>
        </p:txBody>
      </p:sp>
      <p:sp>
        <p:nvSpPr>
          <p:cNvPr id="6" name="Footer Placeholder 5"/>
          <p:cNvSpPr>
            <a:spLocks noGrp="1"/>
          </p:cNvSpPr>
          <p:nvPr>
            <p:ph type="ftr" sz="quarter" idx="11"/>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endParaRPr lang="en-US"/>
          </a:p>
        </p:txBody>
      </p:sp>
      <p:sp>
        <p:nvSpPr>
          <p:cNvPr id="7" name="Slide Number Placeholder 6"/>
          <p:cNvSpPr>
            <a:spLocks noGrp="1"/>
          </p:cNvSpPr>
          <p:nvPr>
            <p:ph type="sldNum" sz="quarter" idx="12"/>
          </p:nvPr>
        </p:nvSpPr>
        <p:spPr/>
        <p:txBody>
          <a:bodyPr/>
          <a:lstStyle>
            <a:lvl1pPr eaLnBrk="0" fontAlgn="base" hangingPunct="0">
              <a:spcBef>
                <a:spcPct val="0"/>
              </a:spcBef>
              <a:spcAft>
                <a:spcPct val="0"/>
              </a:spcAft>
              <a:defRPr>
                <a:latin typeface="Arial" panose="020B0604020202020204" pitchFamily="34" charset="0"/>
                <a:cs typeface="Arial" panose="020B0604020202020204" pitchFamily="34" charset="0"/>
              </a:defRPr>
            </a:lvl1pPr>
          </a:lstStyle>
          <a:p>
            <a:pPr>
              <a:defRPr/>
            </a:pPr>
            <a:fld id="{E0DC9828-6FC8-4614-83C5-A0B387A4C4DD}" type="slidenum">
              <a:rPr lang="en-US"/>
              <a:t>‹#›</a:t>
            </a:fld>
            <a:endParaRPr lang="en-US"/>
          </a:p>
        </p:txBody>
      </p:sp>
    </p:spTree>
    <p:extLst>
      <p:ext uri="{BB962C8B-B14F-4D97-AF65-F5344CB8AC3E}">
        <p14:creationId xmlns:p14="http://schemas.microsoft.com/office/powerpoint/2010/main" val="12686905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6.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7.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18" Type="http://schemas.openxmlformats.org/officeDocument/2006/relationships/slideLayout" Target="../slideLayouts/slideLayout76.xml"/><Relationship Id="rId3" Type="http://schemas.openxmlformats.org/officeDocument/2006/relationships/slideLayout" Target="../slideLayouts/slideLayout61.xml"/><Relationship Id="rId21" Type="http://schemas.openxmlformats.org/officeDocument/2006/relationships/theme" Target="../theme/theme6.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17" Type="http://schemas.openxmlformats.org/officeDocument/2006/relationships/slideLayout" Target="../slideLayouts/slideLayout75.xml"/><Relationship Id="rId2" Type="http://schemas.openxmlformats.org/officeDocument/2006/relationships/slideLayout" Target="../slideLayouts/slideLayout60.xml"/><Relationship Id="rId16" Type="http://schemas.openxmlformats.org/officeDocument/2006/relationships/slideLayout" Target="../slideLayouts/slideLayout74.xml"/><Relationship Id="rId20" Type="http://schemas.openxmlformats.org/officeDocument/2006/relationships/slideLayout" Target="../slideLayouts/slideLayout78.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slideLayout" Target="../slideLayouts/slideLayout73.xml"/><Relationship Id="rId10" Type="http://schemas.openxmlformats.org/officeDocument/2006/relationships/slideLayout" Target="../slideLayouts/slideLayout68.xml"/><Relationship Id="rId19" Type="http://schemas.openxmlformats.org/officeDocument/2006/relationships/slideLayout" Target="../slideLayouts/slideLayout77.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slideLayout" Target="../slideLayouts/slideLayout72.xml"/><Relationship Id="rId22" Type="http://schemas.openxmlformats.org/officeDocument/2006/relationships/image" Target="../media/image8.jp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6.xml"/><Relationship Id="rId13" Type="http://schemas.openxmlformats.org/officeDocument/2006/relationships/image" Target="../media/image9.jpeg"/><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7.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074"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p>
            <a:pPr lvl="0"/>
            <a:r>
              <a:rPr lang="en-US"/>
              <a:t>Click to edit Master title style</a:t>
            </a:r>
          </a:p>
        </p:txBody>
      </p:sp>
      <p:sp>
        <p:nvSpPr>
          <p:cNvPr id="3075"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D7CF0933-AD9A-483E-B55D-B968C5CAA30A}" type="datetimeFigureOut">
              <a:rPr lang="en-US"/>
              <a:t>10/8/2024</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prstClr val="black">
                    <a:tint val="75000"/>
                  </a:prstClr>
                </a:solidFill>
                <a:latin typeface="Calibri" panose="020F0502020204030204"/>
                <a:cs typeface="+mn-cs"/>
              </a:defRPr>
            </a:lvl1pPr>
          </a:lstStyle>
          <a:p>
            <a:pPr>
              <a:defRPr/>
            </a:pPr>
            <a:fld id="{7E8B42BE-97E8-4C84-9448-6C66074E824B}" type="slidenum">
              <a:rPr lang="en-US"/>
              <a:t>‹#›</a:t>
            </a:fld>
            <a:endParaRPr lang="en-US"/>
          </a:p>
        </p:txBody>
      </p:sp>
    </p:spTree>
    <p:extLst>
      <p:ext uri="{BB962C8B-B14F-4D97-AF65-F5344CB8AC3E}">
        <p14:creationId xmlns:p14="http://schemas.microsoft.com/office/powerpoint/2010/main" val="726522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anose="020F0502020204030204" pitchFamily="34" charset="0"/>
        </a:defRPr>
      </a:lvl2pPr>
      <a:lvl3pPr algn="ctr" rtl="0" eaLnBrk="0" fontAlgn="base" hangingPunct="0">
        <a:spcBef>
          <a:spcPct val="0"/>
        </a:spcBef>
        <a:spcAft>
          <a:spcPct val="0"/>
        </a:spcAft>
        <a:defRPr sz="4400">
          <a:solidFill>
            <a:schemeClr val="tx1"/>
          </a:solidFill>
          <a:latin typeface="Calibri" panose="020F0502020204030204" pitchFamily="34" charset="0"/>
        </a:defRPr>
      </a:lvl3pPr>
      <a:lvl4pPr algn="ctr" rtl="0" eaLnBrk="0" fontAlgn="base" hangingPunct="0">
        <a:spcBef>
          <a:spcPct val="0"/>
        </a:spcBef>
        <a:spcAft>
          <a:spcPct val="0"/>
        </a:spcAft>
        <a:defRPr sz="4400">
          <a:solidFill>
            <a:schemeClr val="tx1"/>
          </a:solidFill>
          <a:latin typeface="Calibri" panose="020F0502020204030204" pitchFamily="34" charset="0"/>
        </a:defRPr>
      </a:lvl4pPr>
      <a:lvl5pPr algn="ctr" rtl="0" eaLnBrk="0" fontAlgn="base" hangingPunct="0">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gradFill>
          <a:gsLst>
            <a:gs pos="3000">
              <a:srgbClr val="FFFDEE"/>
            </a:gs>
            <a:gs pos="93000">
              <a:srgbClr val="FFFDEE"/>
            </a:gs>
          </a:gsLst>
          <a:lin ang="5400000" scaled="1"/>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224942"/>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6000">
              <a:schemeClr val="accent2">
                <a:lumMod val="5000"/>
                <a:lumOff val="95000"/>
              </a:schemeClr>
            </a:gs>
            <a:gs pos="28000">
              <a:schemeClr val="accent2">
                <a:lumMod val="45000"/>
                <a:lumOff val="55000"/>
              </a:schemeClr>
            </a:gs>
            <a:gs pos="56000">
              <a:srgbClr val="FF9999">
                <a:alpha val="43000"/>
              </a:srgbClr>
            </a:gs>
          </a:gsLst>
          <a:lin ang="8100000" scaled="1"/>
          <a:tileRect/>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3163853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10/8/2024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439988522"/>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458094B-D982-4979-9D09-0514A2EB46E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D00596A-5F20-42F3-8E5A-06FCE26437C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556BD-6EA3-461C-B49E-3165F010D15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C39D9B-1707-4BC2-A8DF-A9A95A2D1DDF}" type="datetimeFigureOut">
              <a:rPr lang="en-US" smtClean="0"/>
              <a:t>10/8/2024</a:t>
            </a:fld>
            <a:endParaRPr lang="en-US"/>
          </a:p>
        </p:txBody>
      </p:sp>
      <p:sp>
        <p:nvSpPr>
          <p:cNvPr id="5" name="Footer Placeholder 4">
            <a:extLst>
              <a:ext uri="{FF2B5EF4-FFF2-40B4-BE49-F238E27FC236}">
                <a16:creationId xmlns:a16="http://schemas.microsoft.com/office/drawing/2014/main" id="{79976534-EC0A-4026-9DC6-ECA9AAC316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1546D3-51C1-4558-9DB5-F30D895E454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E4F7387-1A44-43D0-A42C-0F5D255AB470}" type="slidenum">
              <a:rPr lang="en-US" smtClean="0"/>
              <a:t>‹#›</a:t>
            </a:fld>
            <a:endParaRPr lang="en-US"/>
          </a:p>
        </p:txBody>
      </p:sp>
      <p:pic>
        <p:nvPicPr>
          <p:cNvPr id="7" name="Picture 6" descr="A picture containing flower, plant, bouquet&#10;&#10;Description automatically generated">
            <a:extLst>
              <a:ext uri="{FF2B5EF4-FFF2-40B4-BE49-F238E27FC236}">
                <a16:creationId xmlns:a16="http://schemas.microsoft.com/office/drawing/2014/main" id="{5F38E2F2-3DC8-4D85-840C-71EEE58CC53E}"/>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1121654" y="-14085"/>
            <a:ext cx="1223705" cy="1041991"/>
          </a:xfrm>
          <a:prstGeom prst="rect">
            <a:avLst/>
          </a:prstGeom>
        </p:spPr>
      </p:pic>
    </p:spTree>
    <p:extLst>
      <p:ext uri="{BB962C8B-B14F-4D97-AF65-F5344CB8AC3E}">
        <p14:creationId xmlns:p14="http://schemas.microsoft.com/office/powerpoint/2010/main" val="2948824305"/>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2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110833" y="800767"/>
            <a:ext cx="9144000" cy="759200"/>
          </a:xfrm>
          <a:prstGeom prst="rect">
            <a:avLst/>
          </a:prstGeom>
          <a:noFill/>
          <a:ln>
            <a:noFill/>
          </a:ln>
        </p:spPr>
        <p:txBody>
          <a:bodyPr spcFirstLastPara="1" wrap="square" lIns="91425" tIns="91425" rIns="91425" bIns="91425" anchor="t" anchorCtr="0">
            <a:noAutofit/>
          </a:bodyPr>
          <a:lstStyle>
            <a:lvl1pPr lvl="0">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1pPr>
            <a:lvl2pPr lvl="1">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2pPr>
            <a:lvl3pPr lvl="2">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3pPr>
            <a:lvl4pPr lvl="3">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4pPr>
            <a:lvl5pPr lvl="4">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5pPr>
            <a:lvl6pPr lvl="5">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6pPr>
            <a:lvl7pPr lvl="6">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7pPr>
            <a:lvl8pPr lvl="7">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8pPr>
            <a:lvl9pPr lvl="8">
              <a:lnSpc>
                <a:spcPct val="80000"/>
              </a:lnSpc>
              <a:spcBef>
                <a:spcPts val="0"/>
              </a:spcBef>
              <a:spcAft>
                <a:spcPts val="0"/>
              </a:spcAft>
              <a:buClr>
                <a:schemeClr val="dk1"/>
              </a:buClr>
              <a:buSzPts val="3600"/>
              <a:buFont typeface="Just Another Hand"/>
              <a:buNone/>
              <a:defRPr sz="3600">
                <a:solidFill>
                  <a:schemeClr val="dk1"/>
                </a:solidFill>
                <a:latin typeface="Just Another Hand"/>
                <a:ea typeface="Just Another Hand"/>
                <a:cs typeface="Just Another Hand"/>
                <a:sym typeface="Just Another Hand"/>
              </a:defRPr>
            </a:lvl9pPr>
          </a:lstStyle>
          <a:p>
            <a:endParaRPr/>
          </a:p>
        </p:txBody>
      </p:sp>
      <p:sp>
        <p:nvSpPr>
          <p:cNvPr id="7" name="Google Shape;7;p1"/>
          <p:cNvSpPr txBox="1">
            <a:spLocks noGrp="1"/>
          </p:cNvSpPr>
          <p:nvPr>
            <p:ph type="body" idx="1"/>
          </p:nvPr>
        </p:nvSpPr>
        <p:spPr>
          <a:xfrm>
            <a:off x="1073667" y="3662900"/>
            <a:ext cx="9776000" cy="23552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extLst>
      <p:ext uri="{BB962C8B-B14F-4D97-AF65-F5344CB8AC3E}">
        <p14:creationId xmlns:p14="http://schemas.microsoft.com/office/powerpoint/2010/main" val="3422784982"/>
      </p:ext>
    </p:extLst>
  </p:cSld>
  <p:clrMap bg1="lt1" tx1="dk1" bg2="dk2" tx2="lt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 id="2147483768" r:id="rId12"/>
    <p:sldLayoutId id="2147483769" r:id="rId13"/>
    <p:sldLayoutId id="2147483770" r:id="rId14"/>
    <p:sldLayoutId id="2147483771" r:id="rId15"/>
    <p:sldLayoutId id="2147483772" r:id="rId16"/>
    <p:sldLayoutId id="2147483773" r:id="rId17"/>
    <p:sldLayoutId id="2147483774" r:id="rId18"/>
    <p:sldLayoutId id="2147483775" r:id="rId19"/>
    <p:sldLayoutId id="2147483776" r:id="rId20"/>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duotone>
              <a:schemeClr val="accent3">
                <a:shade val="45000"/>
                <a:satMod val="135000"/>
              </a:schemeClr>
              <a:prstClr val="white"/>
            </a:duotone>
          </a:blip>
          <a:srcRect/>
          <a:stretch>
            <a:fillRect/>
          </a:stretch>
        </a:blipFill>
        <a:effectLst/>
      </p:bgPr>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2 Marcador de texto"/>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fecha"/>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7DBCAF7-9117-4B83-9BFA-3103DBC85BC2}" type="datetimeFigureOut">
              <a:rPr lang="es-ES" smtClean="0">
                <a:solidFill>
                  <a:prstClr val="black">
                    <a:tint val="75000"/>
                  </a:prstClr>
                </a:solidFill>
              </a:rPr>
              <a:t>08/10/2024</a:t>
            </a:fld>
            <a:endParaRPr lang="es-ES">
              <a:solidFill>
                <a:prstClr val="black">
                  <a:tint val="75000"/>
                </a:prstClr>
              </a:solidFill>
            </a:endParaRPr>
          </a:p>
        </p:txBody>
      </p:sp>
      <p:sp>
        <p:nvSpPr>
          <p:cNvPr id="5" name="4 Marcador de pie de página"/>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solidFill>
                <a:prstClr val="black">
                  <a:tint val="75000"/>
                </a:prstClr>
              </a:solidFill>
            </a:endParaRPr>
          </a:p>
        </p:txBody>
      </p:sp>
      <p:sp>
        <p:nvSpPr>
          <p:cNvPr id="6" name="5 Marcador de número de diapositiva"/>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754805E-6734-4F87-9870-BCD68E2B8570}" type="slidenum">
              <a:rPr lang="es-ES" smtClean="0">
                <a:solidFill>
                  <a:prstClr val="black">
                    <a:tint val="75000"/>
                  </a:prstClr>
                </a:solidFill>
              </a:rPr>
              <a:t>‹#›</a:t>
            </a:fld>
            <a:endParaRPr lang="es-ES">
              <a:solidFill>
                <a:prstClr val="black">
                  <a:tint val="75000"/>
                </a:prstClr>
              </a:solidFill>
            </a:endParaRPr>
          </a:p>
        </p:txBody>
      </p:sp>
    </p:spTree>
    <p:extLst>
      <p:ext uri="{BB962C8B-B14F-4D97-AF65-F5344CB8AC3E}">
        <p14:creationId xmlns:p14="http://schemas.microsoft.com/office/powerpoint/2010/main" val="102443037"/>
      </p:ext>
    </p:extLst>
  </p:cSld>
  <p:clrMap bg1="lt1" tx1="dk1" bg2="lt2" tx2="dk2" accent1="accent1" accent2="accent2" accent3="accent3" accent4="accent4" accent5="accent5" accent6="accent6" hlink="hlink" folHlink="folHlink"/>
  <p:sldLayoutIdLst>
    <p:sldLayoutId id="2147483778" r:id="rId1"/>
    <p:sldLayoutId id="2147483779" r:id="rId2"/>
    <p:sldLayoutId id="2147483780" r:id="rId3"/>
    <p:sldLayoutId id="2147483781" r:id="rId4"/>
    <p:sldLayoutId id="2147483782" r:id="rId5"/>
    <p:sldLayoutId id="2147483783" r:id="rId6"/>
    <p:sldLayoutId id="2147483784" r:id="rId7"/>
    <p:sldLayoutId id="2147483785" r:id="rId8"/>
    <p:sldLayoutId id="2147483786" r:id="rId9"/>
    <p:sldLayoutId id="2147483787" r:id="rId10"/>
    <p:sldLayoutId id="2147483788" r:id="rId11"/>
  </p:sldLayoutIdLst>
  <p:transition spd="slow">
    <p:wipe dir="d"/>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42.xml"/></Relationships>
</file>

<file path=ppt/slides/_rels/slide1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42.xml"/></Relationships>
</file>

<file path=ppt/slides/_rels/slide1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5.png"/><Relationship Id="rId1" Type="http://schemas.openxmlformats.org/officeDocument/2006/relationships/slideLayout" Target="../slideLayouts/slideLayout78.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3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xml"/><Relationship Id="rId1" Type="http://schemas.openxmlformats.org/officeDocument/2006/relationships/slideLayout" Target="../slideLayouts/slideLayout49.xml"/><Relationship Id="rId5" Type="http://schemas.openxmlformats.org/officeDocument/2006/relationships/image" Target="../media/image24.pn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13.GIF"/><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9.xml"/><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18.png"/><Relationship Id="rId5" Type="http://schemas.openxmlformats.org/officeDocument/2006/relationships/image" Target="../media/image19.png"/><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image" Target="../media/image22.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7.jpeg"/><Relationship Id="rId1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image" Target="../media/image22.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7.jpeg"/><Relationship Id="rId1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audio" Target="../media/audio5.wav"/><Relationship Id="rId13" Type="http://schemas.microsoft.com/office/2007/relationships/hdphoto" Target="../media/hdphoto2.wdp"/><Relationship Id="rId3" Type="http://schemas.openxmlformats.org/officeDocument/2006/relationships/slideLayout" Target="../slideLayouts/slideLayout1.xml"/><Relationship Id="rId7" Type="http://schemas.openxmlformats.org/officeDocument/2006/relationships/audio" Target="../media/audio4.wav"/><Relationship Id="rId12" Type="http://schemas.openxmlformats.org/officeDocument/2006/relationships/image" Target="../media/image20.png"/><Relationship Id="rId2" Type="http://schemas.openxmlformats.org/officeDocument/2006/relationships/audio" Target="../media/media2.mp3"/><Relationship Id="rId16" Type="http://schemas.openxmlformats.org/officeDocument/2006/relationships/image" Target="../media/image22.wmf"/><Relationship Id="rId1" Type="http://schemas.microsoft.com/office/2007/relationships/media" Target="../media/media2.mp3"/><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microsoft.com/office/2007/relationships/hdphoto" Target="../media/hdphoto3.wdp"/><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7.jpeg"/><Relationship Id="rId1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grpSp>
        <p:nvGrpSpPr>
          <p:cNvPr id="4" name="1">
            <a:extLst>
              <a:ext uri="{FF2B5EF4-FFF2-40B4-BE49-F238E27FC236}">
                <a16:creationId xmlns:a16="http://schemas.microsoft.com/office/drawing/2014/main" id="{BD333376-3168-4EB6-B623-DE04C657EEED}"/>
              </a:ext>
            </a:extLst>
          </p:cNvPr>
          <p:cNvGrpSpPr/>
          <p:nvPr/>
        </p:nvGrpSpPr>
        <p:grpSpPr>
          <a:xfrm>
            <a:off x="588585" y="3274753"/>
            <a:ext cx="11622831" cy="3581011"/>
            <a:chOff x="-53293" y="2190760"/>
            <a:chExt cx="9211855" cy="2951064"/>
          </a:xfrm>
        </p:grpSpPr>
        <p:pic>
          <p:nvPicPr>
            <p:cNvPr id="5" name="10">
              <a:extLst>
                <a:ext uri="{FF2B5EF4-FFF2-40B4-BE49-F238E27FC236}">
                  <a16:creationId xmlns:a16="http://schemas.microsoft.com/office/drawing/2014/main" id="{B755A9DE-9830-40BF-AABA-9875FA136590}"/>
                </a:ext>
              </a:extLst>
            </p:cNvPr>
            <p:cNvPicPr>
              <a:picLocks noChangeAspect="1"/>
            </p:cNvPicPr>
            <p:nvPr/>
          </p:nvPicPr>
          <p:blipFill>
            <a:blip r:embed="rId2" cstate="screen"/>
            <a:stretch>
              <a:fillRect/>
            </a:stretch>
          </p:blipFill>
          <p:spPr>
            <a:xfrm>
              <a:off x="4248310" y="3185627"/>
              <a:ext cx="4910252" cy="1956197"/>
            </a:xfrm>
            <a:prstGeom prst="rect">
              <a:avLst/>
            </a:prstGeom>
          </p:spPr>
        </p:pic>
        <p:pic>
          <p:nvPicPr>
            <p:cNvPr id="6" name="13">
              <a:extLst>
                <a:ext uri="{FF2B5EF4-FFF2-40B4-BE49-F238E27FC236}">
                  <a16:creationId xmlns:a16="http://schemas.microsoft.com/office/drawing/2014/main" id="{6C4BD8BE-0256-4D27-8180-A7E8F6C56988}"/>
                </a:ext>
              </a:extLst>
            </p:cNvPr>
            <p:cNvPicPr>
              <a:picLocks noChangeAspect="1"/>
            </p:cNvPicPr>
            <p:nvPr/>
          </p:nvPicPr>
          <p:blipFill>
            <a:blip r:embed="rId3"/>
            <a:stretch>
              <a:fillRect/>
            </a:stretch>
          </p:blipFill>
          <p:spPr>
            <a:xfrm>
              <a:off x="5936016" y="2190760"/>
              <a:ext cx="3208926" cy="2720031"/>
            </a:xfrm>
            <a:prstGeom prst="rect">
              <a:avLst/>
            </a:prstGeom>
          </p:spPr>
        </p:pic>
        <p:pic>
          <p:nvPicPr>
            <p:cNvPr id="9" name="16">
              <a:extLst>
                <a:ext uri="{FF2B5EF4-FFF2-40B4-BE49-F238E27FC236}">
                  <a16:creationId xmlns:a16="http://schemas.microsoft.com/office/drawing/2014/main" id="{1C55FC79-E88A-4078-88E9-9D07C64DF60E}"/>
                </a:ext>
              </a:extLst>
            </p:cNvPr>
            <p:cNvPicPr>
              <a:picLocks noChangeAspect="1"/>
            </p:cNvPicPr>
            <p:nvPr/>
          </p:nvPicPr>
          <p:blipFill>
            <a:blip r:embed="rId2" cstate="screen"/>
            <a:stretch>
              <a:fillRect/>
            </a:stretch>
          </p:blipFill>
          <p:spPr>
            <a:xfrm>
              <a:off x="-53293" y="3185627"/>
              <a:ext cx="4910252" cy="1956197"/>
            </a:xfrm>
            <a:prstGeom prst="rect">
              <a:avLst/>
            </a:prstGeom>
          </p:spPr>
        </p:pic>
      </p:grpSp>
      <p:grpSp>
        <p:nvGrpSpPr>
          <p:cNvPr id="10" name="14">
            <a:extLst>
              <a:ext uri="{FF2B5EF4-FFF2-40B4-BE49-F238E27FC236}">
                <a16:creationId xmlns:a16="http://schemas.microsoft.com/office/drawing/2014/main" id="{2186EBBF-DC48-4AB5-A27A-424B0FCE2637}"/>
              </a:ext>
            </a:extLst>
          </p:cNvPr>
          <p:cNvGrpSpPr/>
          <p:nvPr/>
        </p:nvGrpSpPr>
        <p:grpSpPr>
          <a:xfrm>
            <a:off x="3636025" y="1655170"/>
            <a:ext cx="4675537" cy="1954845"/>
            <a:chOff x="2118480" y="1316166"/>
            <a:chExt cx="1512168" cy="1512168"/>
          </a:xfrm>
        </p:grpSpPr>
        <p:sp>
          <p:nvSpPr>
            <p:cNvPr id="11" name="15">
              <a:extLst>
                <a:ext uri="{FF2B5EF4-FFF2-40B4-BE49-F238E27FC236}">
                  <a16:creationId xmlns:a16="http://schemas.microsoft.com/office/drawing/2014/main" id="{FFCE2733-9D26-4ECD-A649-B3252E89DC75}"/>
                </a:ext>
              </a:extLst>
            </p:cNvPr>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2" name="TextBox 67">
              <a:extLst>
                <a:ext uri="{FF2B5EF4-FFF2-40B4-BE49-F238E27FC236}">
                  <a16:creationId xmlns:a16="http://schemas.microsoft.com/office/drawing/2014/main" id="{CD266F93-4930-44EE-B40F-F068D42EC517}"/>
                </a:ext>
              </a:extLst>
            </p:cNvPr>
            <p:cNvSpPr txBox="1"/>
            <p:nvPr/>
          </p:nvSpPr>
          <p:spPr>
            <a:xfrm>
              <a:off x="2208337" y="1556684"/>
              <a:ext cx="1378326" cy="1032115"/>
            </a:xfrm>
            <a:prstGeom prst="rect">
              <a:avLst/>
            </a:prstGeom>
            <a:noFill/>
          </p:spPr>
          <p:txBody>
            <a:bodyPr wrap="square" rtlCol="0">
              <a:spAutoFit/>
            </a:bodyPr>
            <a:lstStyle/>
            <a:p>
              <a:pPr marL="0" marR="0" lvl="1" indent="0" algn="ctr"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Tiết</a:t>
              </a:r>
              <a:r>
                <a:rPr kumimoji="0" lang="en-US" altLang="zh-CN"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rPr>
                <a:t> 1+ 2 </a:t>
              </a:r>
              <a:endParaRPr kumimoji="0" lang="zh-CN" altLang="en-US" sz="8000" b="0" i="0" u="none" strike="noStrike" kern="1200" cap="none" spc="300" normalizeH="0" baseline="0" noProof="0" dirty="0">
                <a:ln>
                  <a:noFill/>
                </a:ln>
                <a:solidFill>
                  <a:srgbClr val="FFFFFF"/>
                </a:solidFill>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grpSp>
      <p:grpSp>
        <p:nvGrpSpPr>
          <p:cNvPr id="14" name="Google Shape;184;p27">
            <a:extLst>
              <a:ext uri="{FF2B5EF4-FFF2-40B4-BE49-F238E27FC236}">
                <a16:creationId xmlns:a16="http://schemas.microsoft.com/office/drawing/2014/main" id="{296284C8-C3CC-4013-AE86-992F55FEE26F}"/>
              </a:ext>
            </a:extLst>
          </p:cNvPr>
          <p:cNvGrpSpPr/>
          <p:nvPr/>
        </p:nvGrpSpPr>
        <p:grpSpPr>
          <a:xfrm>
            <a:off x="360319" y="484039"/>
            <a:ext cx="270862" cy="401596"/>
            <a:chOff x="4508863" y="1528200"/>
            <a:chExt cx="318850" cy="472800"/>
          </a:xfrm>
        </p:grpSpPr>
        <p:sp>
          <p:nvSpPr>
            <p:cNvPr id="15" name="Google Shape;185;p27">
              <a:extLst>
                <a:ext uri="{FF2B5EF4-FFF2-40B4-BE49-F238E27FC236}">
                  <a16:creationId xmlns:a16="http://schemas.microsoft.com/office/drawing/2014/main" id="{E3450E67-756F-4187-83E2-9BED73A56B52}"/>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6" name="Google Shape;186;p27">
              <a:extLst>
                <a:ext uri="{FF2B5EF4-FFF2-40B4-BE49-F238E27FC236}">
                  <a16:creationId xmlns:a16="http://schemas.microsoft.com/office/drawing/2014/main" id="{A3E60FBA-8D0E-4685-84D4-F5237D69E480}"/>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7" name="Google Shape;187;p27">
              <a:extLst>
                <a:ext uri="{FF2B5EF4-FFF2-40B4-BE49-F238E27FC236}">
                  <a16:creationId xmlns:a16="http://schemas.microsoft.com/office/drawing/2014/main" id="{A8BA561C-92AF-4BC4-A5F5-824D8B4A8DE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18" name="Google Shape;188;p27">
              <a:extLst>
                <a:ext uri="{FF2B5EF4-FFF2-40B4-BE49-F238E27FC236}">
                  <a16:creationId xmlns:a16="http://schemas.microsoft.com/office/drawing/2014/main" id="{547E6AE1-6722-4104-B638-2F3832D85503}"/>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19" name="Google Shape;189;p27">
            <a:extLst>
              <a:ext uri="{FF2B5EF4-FFF2-40B4-BE49-F238E27FC236}">
                <a16:creationId xmlns:a16="http://schemas.microsoft.com/office/drawing/2014/main" id="{A011E6E7-BBCE-4434-BF9D-52DC0EDDE6D3}"/>
              </a:ext>
            </a:extLst>
          </p:cNvPr>
          <p:cNvGrpSpPr/>
          <p:nvPr/>
        </p:nvGrpSpPr>
        <p:grpSpPr>
          <a:xfrm>
            <a:off x="739174" y="567004"/>
            <a:ext cx="270862" cy="401596"/>
            <a:chOff x="4508863" y="1528200"/>
            <a:chExt cx="318850" cy="472800"/>
          </a:xfrm>
        </p:grpSpPr>
        <p:sp>
          <p:nvSpPr>
            <p:cNvPr id="20" name="Google Shape;190;p27">
              <a:extLst>
                <a:ext uri="{FF2B5EF4-FFF2-40B4-BE49-F238E27FC236}">
                  <a16:creationId xmlns:a16="http://schemas.microsoft.com/office/drawing/2014/main" id="{6C250F97-3D87-4E54-A6E5-F27C4C7BBCF4}"/>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1" name="Google Shape;191;p27">
              <a:extLst>
                <a:ext uri="{FF2B5EF4-FFF2-40B4-BE49-F238E27FC236}">
                  <a16:creationId xmlns:a16="http://schemas.microsoft.com/office/drawing/2014/main" id="{4B3A9B0B-3679-4DB6-A9B2-BA3CA8CA86EB}"/>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2" name="Google Shape;192;p27">
              <a:extLst>
                <a:ext uri="{FF2B5EF4-FFF2-40B4-BE49-F238E27FC236}">
                  <a16:creationId xmlns:a16="http://schemas.microsoft.com/office/drawing/2014/main" id="{25963231-BE4B-4465-9620-DF420D30A12D}"/>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3" name="Google Shape;193;p27">
              <a:extLst>
                <a:ext uri="{FF2B5EF4-FFF2-40B4-BE49-F238E27FC236}">
                  <a16:creationId xmlns:a16="http://schemas.microsoft.com/office/drawing/2014/main" id="{13F072F5-26C4-4FD7-9F71-F238FE62BDA9}"/>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4" name="Google Shape;194;p27">
            <a:extLst>
              <a:ext uri="{FF2B5EF4-FFF2-40B4-BE49-F238E27FC236}">
                <a16:creationId xmlns:a16="http://schemas.microsoft.com/office/drawing/2014/main" id="{92445FE0-071C-42A4-81AF-B083FCF10405}"/>
              </a:ext>
            </a:extLst>
          </p:cNvPr>
          <p:cNvGrpSpPr/>
          <p:nvPr/>
        </p:nvGrpSpPr>
        <p:grpSpPr>
          <a:xfrm>
            <a:off x="1125746" y="567004"/>
            <a:ext cx="270862" cy="401596"/>
            <a:chOff x="4508863" y="1528200"/>
            <a:chExt cx="318850" cy="472800"/>
          </a:xfrm>
        </p:grpSpPr>
        <p:sp>
          <p:nvSpPr>
            <p:cNvPr id="25" name="Google Shape;195;p27">
              <a:extLst>
                <a:ext uri="{FF2B5EF4-FFF2-40B4-BE49-F238E27FC236}">
                  <a16:creationId xmlns:a16="http://schemas.microsoft.com/office/drawing/2014/main" id="{E19979E4-5F44-41C4-9832-1A1698957EA9}"/>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6" name="Google Shape;196;p27">
              <a:extLst>
                <a:ext uri="{FF2B5EF4-FFF2-40B4-BE49-F238E27FC236}">
                  <a16:creationId xmlns:a16="http://schemas.microsoft.com/office/drawing/2014/main" id="{2711DE42-B6A8-4DAB-A88E-B11561F77162}"/>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7" name="Google Shape;197;p27">
              <a:extLst>
                <a:ext uri="{FF2B5EF4-FFF2-40B4-BE49-F238E27FC236}">
                  <a16:creationId xmlns:a16="http://schemas.microsoft.com/office/drawing/2014/main" id="{1AC73A5B-792A-48A9-9237-046F97285838}"/>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28" name="Google Shape;198;p27">
              <a:extLst>
                <a:ext uri="{FF2B5EF4-FFF2-40B4-BE49-F238E27FC236}">
                  <a16:creationId xmlns:a16="http://schemas.microsoft.com/office/drawing/2014/main" id="{24789395-0AE1-4300-876A-C5369F13D54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29" name="Google Shape;184;p27">
            <a:extLst>
              <a:ext uri="{FF2B5EF4-FFF2-40B4-BE49-F238E27FC236}">
                <a16:creationId xmlns:a16="http://schemas.microsoft.com/office/drawing/2014/main" id="{8708DA0F-8A47-4555-9031-09B9960A56DF}"/>
              </a:ext>
            </a:extLst>
          </p:cNvPr>
          <p:cNvGrpSpPr/>
          <p:nvPr/>
        </p:nvGrpSpPr>
        <p:grpSpPr>
          <a:xfrm>
            <a:off x="10556987" y="468686"/>
            <a:ext cx="270862" cy="401596"/>
            <a:chOff x="4508863" y="1528200"/>
            <a:chExt cx="318850" cy="472800"/>
          </a:xfrm>
        </p:grpSpPr>
        <p:sp>
          <p:nvSpPr>
            <p:cNvPr id="30" name="Google Shape;185;p27">
              <a:extLst>
                <a:ext uri="{FF2B5EF4-FFF2-40B4-BE49-F238E27FC236}">
                  <a16:creationId xmlns:a16="http://schemas.microsoft.com/office/drawing/2014/main" id="{E69EF0C0-74E5-4D5C-9C72-D7C584202F95}"/>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1" name="Google Shape;186;p27">
              <a:extLst>
                <a:ext uri="{FF2B5EF4-FFF2-40B4-BE49-F238E27FC236}">
                  <a16:creationId xmlns:a16="http://schemas.microsoft.com/office/drawing/2014/main" id="{1D70E6CD-B25B-450E-BB32-630F9E80B8A5}"/>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2" name="Google Shape;187;p27">
              <a:extLst>
                <a:ext uri="{FF2B5EF4-FFF2-40B4-BE49-F238E27FC236}">
                  <a16:creationId xmlns:a16="http://schemas.microsoft.com/office/drawing/2014/main" id="{8D7E76CA-13A2-4EE8-B62F-773AB2E446FA}"/>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3" name="Google Shape;188;p27">
              <a:extLst>
                <a:ext uri="{FF2B5EF4-FFF2-40B4-BE49-F238E27FC236}">
                  <a16:creationId xmlns:a16="http://schemas.microsoft.com/office/drawing/2014/main" id="{27841724-DC8A-4F3A-BA5A-A1B6FE35F377}"/>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4" name="Google Shape;189;p27">
            <a:extLst>
              <a:ext uri="{FF2B5EF4-FFF2-40B4-BE49-F238E27FC236}">
                <a16:creationId xmlns:a16="http://schemas.microsoft.com/office/drawing/2014/main" id="{1834B4BF-D115-401E-BC1E-D7EB53733046}"/>
              </a:ext>
            </a:extLst>
          </p:cNvPr>
          <p:cNvGrpSpPr/>
          <p:nvPr/>
        </p:nvGrpSpPr>
        <p:grpSpPr>
          <a:xfrm>
            <a:off x="10935842" y="551651"/>
            <a:ext cx="270862" cy="401596"/>
            <a:chOff x="4508863" y="1528200"/>
            <a:chExt cx="318850" cy="472800"/>
          </a:xfrm>
        </p:grpSpPr>
        <p:sp>
          <p:nvSpPr>
            <p:cNvPr id="35" name="Google Shape;190;p27">
              <a:extLst>
                <a:ext uri="{FF2B5EF4-FFF2-40B4-BE49-F238E27FC236}">
                  <a16:creationId xmlns:a16="http://schemas.microsoft.com/office/drawing/2014/main" id="{54BE4E9A-9BB4-482B-8C59-3506884FB0A7}"/>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6" name="Google Shape;191;p27">
              <a:extLst>
                <a:ext uri="{FF2B5EF4-FFF2-40B4-BE49-F238E27FC236}">
                  <a16:creationId xmlns:a16="http://schemas.microsoft.com/office/drawing/2014/main" id="{738D0774-2B98-47EF-8C0A-8335037C634D}"/>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7" name="Google Shape;192;p27">
              <a:extLst>
                <a:ext uri="{FF2B5EF4-FFF2-40B4-BE49-F238E27FC236}">
                  <a16:creationId xmlns:a16="http://schemas.microsoft.com/office/drawing/2014/main" id="{1DD5D671-3B39-4BC0-870F-5FA6B7A621AE}"/>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6"/>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38" name="Google Shape;193;p27">
              <a:extLst>
                <a:ext uri="{FF2B5EF4-FFF2-40B4-BE49-F238E27FC236}">
                  <a16:creationId xmlns:a16="http://schemas.microsoft.com/office/drawing/2014/main" id="{289C60C4-B9B0-445F-84E9-5F507E030318}"/>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grpSp>
        <p:nvGrpSpPr>
          <p:cNvPr id="39" name="Google Shape;194;p27">
            <a:extLst>
              <a:ext uri="{FF2B5EF4-FFF2-40B4-BE49-F238E27FC236}">
                <a16:creationId xmlns:a16="http://schemas.microsoft.com/office/drawing/2014/main" id="{EF574D76-EC8B-487E-9460-C9D589A74963}"/>
              </a:ext>
            </a:extLst>
          </p:cNvPr>
          <p:cNvGrpSpPr/>
          <p:nvPr/>
        </p:nvGrpSpPr>
        <p:grpSpPr>
          <a:xfrm>
            <a:off x="11322414" y="551651"/>
            <a:ext cx="270862" cy="401596"/>
            <a:chOff x="4508863" y="1528200"/>
            <a:chExt cx="318850" cy="472800"/>
          </a:xfrm>
        </p:grpSpPr>
        <p:sp>
          <p:nvSpPr>
            <p:cNvPr id="40" name="Google Shape;195;p27">
              <a:extLst>
                <a:ext uri="{FF2B5EF4-FFF2-40B4-BE49-F238E27FC236}">
                  <a16:creationId xmlns:a16="http://schemas.microsoft.com/office/drawing/2014/main" id="{C645E67E-932F-4BC6-A9AA-DEDEC412133B}"/>
                </a:ext>
              </a:extLst>
            </p:cNvPr>
            <p:cNvSpPr/>
            <p:nvPr/>
          </p:nvSpPr>
          <p:spPr>
            <a:xfrm>
              <a:off x="4508863" y="1742675"/>
              <a:ext cx="177525" cy="258325"/>
            </a:xfrm>
            <a:custGeom>
              <a:avLst/>
              <a:gdLst/>
              <a:ahLst/>
              <a:cxnLst/>
              <a:rect l="l" t="t" r="r" b="b"/>
              <a:pathLst>
                <a:path w="7101" h="10333" extrusionOk="0">
                  <a:moveTo>
                    <a:pt x="3939" y="0"/>
                  </a:moveTo>
                  <a:cubicBezTo>
                    <a:pt x="1292" y="6987"/>
                    <a:pt x="0" y="10332"/>
                    <a:pt x="511" y="10332"/>
                  </a:cubicBezTo>
                  <a:cubicBezTo>
                    <a:pt x="991" y="10332"/>
                    <a:pt x="3064" y="7374"/>
                    <a:pt x="7100" y="1703"/>
                  </a:cubicBezTo>
                  <a:lnTo>
                    <a:pt x="3939" y="0"/>
                  </a:lnTo>
                  <a:close/>
                </a:path>
              </a:pathLst>
            </a:custGeom>
            <a:solidFill>
              <a:schemeClr val="dk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1" name="Google Shape;196;p27">
              <a:extLst>
                <a:ext uri="{FF2B5EF4-FFF2-40B4-BE49-F238E27FC236}">
                  <a16:creationId xmlns:a16="http://schemas.microsoft.com/office/drawing/2014/main" id="{630F30C7-4427-4AFE-BC63-519F543CF7D3}"/>
                </a:ext>
              </a:extLst>
            </p:cNvPr>
            <p:cNvSpPr/>
            <p:nvPr/>
          </p:nvSpPr>
          <p:spPr>
            <a:xfrm>
              <a:off x="4562113" y="1528200"/>
              <a:ext cx="264850" cy="254775"/>
            </a:xfrm>
            <a:custGeom>
              <a:avLst/>
              <a:gdLst/>
              <a:ahLst/>
              <a:cxnLst/>
              <a:rect l="l" t="t" r="r" b="b"/>
              <a:pathLst>
                <a:path w="10594" h="10191" extrusionOk="0">
                  <a:moveTo>
                    <a:pt x="5301" y="0"/>
                  </a:moveTo>
                  <a:cubicBezTo>
                    <a:pt x="2652" y="0"/>
                    <a:pt x="0" y="1695"/>
                    <a:pt x="46" y="5084"/>
                  </a:cubicBezTo>
                  <a:cubicBezTo>
                    <a:pt x="0" y="8488"/>
                    <a:pt x="2645" y="10190"/>
                    <a:pt x="5289" y="10190"/>
                  </a:cubicBezTo>
                  <a:cubicBezTo>
                    <a:pt x="7934" y="10190"/>
                    <a:pt x="10578" y="8488"/>
                    <a:pt x="10532" y="5084"/>
                  </a:cubicBezTo>
                  <a:cubicBezTo>
                    <a:pt x="10593" y="1695"/>
                    <a:pt x="7949" y="0"/>
                    <a:pt x="53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2" name="Google Shape;197;p27">
              <a:extLst>
                <a:ext uri="{FF2B5EF4-FFF2-40B4-BE49-F238E27FC236}">
                  <a16:creationId xmlns:a16="http://schemas.microsoft.com/office/drawing/2014/main" id="{681A5094-5669-4E4F-8D52-44A78F89B409}"/>
                </a:ext>
              </a:extLst>
            </p:cNvPr>
            <p:cNvSpPr/>
            <p:nvPr/>
          </p:nvSpPr>
          <p:spPr>
            <a:xfrm>
              <a:off x="4583013" y="1551175"/>
              <a:ext cx="244700" cy="231500"/>
            </a:xfrm>
            <a:custGeom>
              <a:avLst/>
              <a:gdLst/>
              <a:ahLst/>
              <a:cxnLst/>
              <a:rect l="l" t="t" r="r" b="b"/>
              <a:pathLst>
                <a:path w="9788" h="9260" extrusionOk="0">
                  <a:moveTo>
                    <a:pt x="7569" y="1"/>
                  </a:moveTo>
                  <a:lnTo>
                    <a:pt x="7569" y="1"/>
                  </a:lnTo>
                  <a:cubicBezTo>
                    <a:pt x="8116" y="852"/>
                    <a:pt x="8420" y="1825"/>
                    <a:pt x="8359" y="2858"/>
                  </a:cubicBezTo>
                  <a:cubicBezTo>
                    <a:pt x="8423" y="6235"/>
                    <a:pt x="5782" y="7929"/>
                    <a:pt x="3141" y="7929"/>
                  </a:cubicBezTo>
                  <a:cubicBezTo>
                    <a:pt x="2026" y="7929"/>
                    <a:pt x="912" y="7627"/>
                    <a:pt x="0" y="7022"/>
                  </a:cubicBezTo>
                  <a:lnTo>
                    <a:pt x="0" y="7022"/>
                  </a:lnTo>
                  <a:cubicBezTo>
                    <a:pt x="982" y="8513"/>
                    <a:pt x="2738" y="9260"/>
                    <a:pt x="4488" y="9260"/>
                  </a:cubicBezTo>
                  <a:cubicBezTo>
                    <a:pt x="7126" y="9260"/>
                    <a:pt x="9751" y="7564"/>
                    <a:pt x="9696" y="4165"/>
                  </a:cubicBezTo>
                  <a:cubicBezTo>
                    <a:pt x="9788" y="2493"/>
                    <a:pt x="8997" y="913"/>
                    <a:pt x="7569"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sp>
          <p:nvSpPr>
            <p:cNvPr id="43" name="Google Shape;198;p27">
              <a:extLst>
                <a:ext uri="{FF2B5EF4-FFF2-40B4-BE49-F238E27FC236}">
                  <a16:creationId xmlns:a16="http://schemas.microsoft.com/office/drawing/2014/main" id="{C99EF8C0-0B5A-4C3F-8D23-95CFE63E428E}"/>
                </a:ext>
              </a:extLst>
            </p:cNvPr>
            <p:cNvSpPr/>
            <p:nvPr/>
          </p:nvSpPr>
          <p:spPr>
            <a:xfrm>
              <a:off x="4647588" y="1535425"/>
              <a:ext cx="76400" cy="73525"/>
            </a:xfrm>
            <a:custGeom>
              <a:avLst/>
              <a:gdLst/>
              <a:ahLst/>
              <a:cxnLst/>
              <a:rect l="l" t="t" r="r" b="b"/>
              <a:pathLst>
                <a:path w="3056" h="2941" extrusionOk="0">
                  <a:moveTo>
                    <a:pt x="1532" y="0"/>
                  </a:moveTo>
                  <a:cubicBezTo>
                    <a:pt x="768" y="0"/>
                    <a:pt x="1" y="494"/>
                    <a:pt x="1" y="1482"/>
                  </a:cubicBezTo>
                  <a:cubicBezTo>
                    <a:pt x="1" y="2455"/>
                    <a:pt x="768" y="2941"/>
                    <a:pt x="1532" y="2941"/>
                  </a:cubicBezTo>
                  <a:cubicBezTo>
                    <a:pt x="2296" y="2941"/>
                    <a:pt x="3056" y="2455"/>
                    <a:pt x="3040" y="1482"/>
                  </a:cubicBezTo>
                  <a:cubicBezTo>
                    <a:pt x="3056" y="494"/>
                    <a:pt x="2296" y="0"/>
                    <a:pt x="1532" y="0"/>
                  </a:cubicBezTo>
                  <a:close/>
                </a:path>
              </a:pathLst>
            </a:custGeom>
            <a:solidFill>
              <a:srgbClr val="FFFFFF">
                <a:alpha val="50000"/>
              </a:srgbClr>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1200" cap="none" spc="0" normalizeH="0" baseline="0" noProof="0">
                <a:ln>
                  <a:noFill/>
                </a:ln>
                <a:solidFill>
                  <a:srgbClr val="000000"/>
                </a:solidFill>
                <a:effectLst/>
                <a:uLnTx/>
                <a:uFillTx/>
                <a:latin typeface="Arial"/>
                <a:cs typeface="Arial"/>
                <a:sym typeface="Arial"/>
              </a:endParaRPr>
            </a:p>
          </p:txBody>
        </p:sp>
      </p:grpSp>
      <p:sp>
        <p:nvSpPr>
          <p:cNvPr id="44" name="TextBox 43">
            <a:extLst>
              <a:ext uri="{FF2B5EF4-FFF2-40B4-BE49-F238E27FC236}">
                <a16:creationId xmlns:a16="http://schemas.microsoft.com/office/drawing/2014/main" id="{5F50F907-C6BA-4380-9188-2A5EA79C8B5D}"/>
              </a:ext>
            </a:extLst>
          </p:cNvPr>
          <p:cNvSpPr txBox="1"/>
          <p:nvPr/>
        </p:nvSpPr>
        <p:spPr>
          <a:xfrm>
            <a:off x="-401" y="232576"/>
            <a:ext cx="1194839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a:t>
            </a:r>
            <a:r>
              <a:rPr kumimoji="0" lang="en-US" sz="40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763081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FFDEE"/>
            </a:gs>
            <a:gs pos="68000">
              <a:srgbClr val="FFFDEE"/>
            </a:gs>
          </a:gsLst>
          <a:lin ang="5400000" scaled="1"/>
        </a:gra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84EB1CB-B470-4E60-9A49-831FB2C79A5F}"/>
              </a:ext>
            </a:extLst>
          </p:cNvPr>
          <p:cNvSpPr txBox="1"/>
          <p:nvPr/>
        </p:nvSpPr>
        <p:spPr>
          <a:xfrm>
            <a:off x="922330" y="95534"/>
            <a:ext cx="10168647"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32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KHÓA BIỂU</a:t>
            </a:r>
            <a:endParaRPr kumimoji="0" lang="en-US" sz="32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3" name="Picture 2"/>
          <p:cNvPicPr>
            <a:picLocks noChangeAspect="1"/>
          </p:cNvPicPr>
          <p:nvPr/>
        </p:nvPicPr>
        <p:blipFill rotWithShape="1">
          <a:blip r:embed="rId2"/>
          <a:srcRect l="30105" t="29058" r="29511" b="7323"/>
          <a:stretch/>
        </p:blipFill>
        <p:spPr>
          <a:xfrm>
            <a:off x="162560" y="1880638"/>
            <a:ext cx="11958319" cy="4866797"/>
          </a:xfrm>
          <a:prstGeom prst="rect">
            <a:avLst/>
          </a:prstGeom>
        </p:spPr>
      </p:pic>
      <p:sp>
        <p:nvSpPr>
          <p:cNvPr id="4" name="TextBox 3"/>
          <p:cNvSpPr txBox="1"/>
          <p:nvPr/>
        </p:nvSpPr>
        <p:spPr>
          <a:xfrm>
            <a:off x="254000" y="495643"/>
            <a:ext cx="11866880" cy="1384995"/>
          </a:xfrm>
          <a:prstGeom prst="rect">
            <a:avLst/>
          </a:prstGeom>
          <a:noFill/>
        </p:spPr>
        <p:txBody>
          <a:bodyPr wrap="square" rtlCol="0">
            <a:spAutoFit/>
          </a:bodyPr>
          <a:lstStyle/>
          <a:p>
            <a:r>
              <a:rPr lang="en-US" sz="2800" b="1" dirty="0">
                <a:solidFill>
                  <a:srgbClr val="002060"/>
                </a:solidFill>
                <a:latin typeface="Times New Roman" panose="02020603050405020304" pitchFamily="18" charset="0"/>
                <a:cs typeface="Times New Roman" panose="02020603050405020304" pitchFamily="18" charset="0"/>
              </a:rPr>
              <a:t>        </a:t>
            </a:r>
            <a:r>
              <a:rPr lang="en-US" sz="2800" b="1" dirty="0" err="1">
                <a:solidFill>
                  <a:srgbClr val="002060"/>
                </a:solidFill>
                <a:latin typeface="Times New Roman" panose="02020603050405020304" pitchFamily="18" charset="0"/>
                <a:cs typeface="Times New Roman" panose="02020603050405020304" pitchFamily="18" charset="0"/>
              </a:rPr>
              <a:t>Thời</a:t>
            </a:r>
            <a:r>
              <a:rPr lang="en-US" sz="2800" b="1" dirty="0">
                <a:solidFill>
                  <a:srgbClr val="002060"/>
                </a:solidFill>
                <a:latin typeface="Times New Roman" panose="02020603050405020304" pitchFamily="18" charset="0"/>
                <a:cs typeface="Times New Roman" panose="02020603050405020304" pitchFamily="18" charset="0"/>
              </a:rPr>
              <a:t> khóa biểu cho biết thời gian học các môn của từng ngày trong tuần. Thời khóa biểu gồm nhiều cột dọc và nhiều hàng ngang. Các bạn học sinh thường đọc thời khóa biểu theo trình tự thứ - buổi - tiết - môn.</a:t>
            </a:r>
            <a:endParaRPr lang="vi-VN" sz="28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559451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18">
            <a:extLst>
              <a:ext uri="{FF2B5EF4-FFF2-40B4-BE49-F238E27FC236}">
                <a16:creationId xmlns:a16="http://schemas.microsoft.com/office/drawing/2014/main" id="{2BC1B98E-1573-4424-90DE-F7A561744BBB}"/>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t="5326"/>
          <a:stretch/>
        </p:blipFill>
        <p:spPr>
          <a:xfrm>
            <a:off x="0" y="43317"/>
            <a:ext cx="2141951" cy="1941534"/>
          </a:xfrm>
          <a:prstGeom prst="rect">
            <a:avLst/>
          </a:prstGeom>
        </p:spPr>
      </p:pic>
      <p:sp>
        <p:nvSpPr>
          <p:cNvPr id="9" name="Rectangle: Rounded Corners 8">
            <a:extLst>
              <a:ext uri="{FF2B5EF4-FFF2-40B4-BE49-F238E27FC236}">
                <a16:creationId xmlns:a16="http://schemas.microsoft.com/office/drawing/2014/main" id="{21065EC9-B276-4E9A-A357-CBFB0E6BB85B}"/>
              </a:ext>
            </a:extLst>
          </p:cNvPr>
          <p:cNvSpPr/>
          <p:nvPr/>
        </p:nvSpPr>
        <p:spPr>
          <a:xfrm>
            <a:off x="2918961" y="345610"/>
            <a:ext cx="6949393" cy="1100057"/>
          </a:xfrm>
          <a:prstGeom prst="roundRect">
            <a:avLst/>
          </a:prstGeom>
          <a:solidFill>
            <a:schemeClr val="accent6">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Luyện đọc câu</a:t>
            </a:r>
          </a:p>
        </p:txBody>
      </p:sp>
      <p:grpSp>
        <p:nvGrpSpPr>
          <p:cNvPr id="6" name="Group 5"/>
          <p:cNvGrpSpPr/>
          <p:nvPr/>
        </p:nvGrpSpPr>
        <p:grpSpPr>
          <a:xfrm>
            <a:off x="254000" y="2584995"/>
            <a:ext cx="11938000" cy="707886"/>
            <a:chOff x="405030" y="2524035"/>
            <a:chExt cx="11977253" cy="707886"/>
          </a:xfrm>
        </p:grpSpPr>
        <p:cxnSp>
          <p:nvCxnSpPr>
            <p:cNvPr id="21" name="Straight Connector 20">
              <a:extLst>
                <a:ext uri="{FF2B5EF4-FFF2-40B4-BE49-F238E27FC236}">
                  <a16:creationId xmlns:a16="http://schemas.microsoft.com/office/drawing/2014/main" id="{355B06D2-7EAA-413E-8D92-D2014CDB5DD3}"/>
                </a:ext>
              </a:extLst>
            </p:cNvPr>
            <p:cNvCxnSpPr>
              <a:cxnSpLocks/>
            </p:cNvCxnSpPr>
            <p:nvPr/>
          </p:nvCxnSpPr>
          <p:spPr>
            <a:xfrm flipH="1">
              <a:off x="2489314" y="2537683"/>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405030" y="2524035"/>
              <a:ext cx="11977253" cy="707886"/>
            </a:xfrm>
            <a:prstGeom prst="rect">
              <a:avLst/>
            </a:prstGeom>
            <a:noFill/>
          </p:spPr>
          <p:txBody>
            <a:bodyPr wrap="none" rtlCol="0">
              <a:spAutoFit/>
            </a:bodyPr>
            <a:lstStyle/>
            <a:p>
              <a:r>
                <a:rPr lang="en-US" sz="4000" b="1" dirty="0">
                  <a:solidFill>
                    <a:srgbClr val="002060"/>
                  </a:solidFill>
                  <a:latin typeface="Times New Roman" panose="02020603050405020304" pitchFamily="18" charset="0"/>
                  <a:cs typeface="Times New Roman" panose="02020603050405020304" pitchFamily="18" charset="0"/>
                </a:rPr>
                <a:t>Thứ Hai, buổi sáng, tiết 1 – Tiếng Việt, tiết 2 – Toán…</a:t>
              </a:r>
              <a:endParaRPr lang="vi-VN" sz="4000" b="1" dirty="0">
                <a:solidFill>
                  <a:srgbClr val="002060"/>
                </a:solidFill>
                <a:latin typeface="Times New Roman" panose="02020603050405020304" pitchFamily="18" charset="0"/>
                <a:cs typeface="Times New Roman" panose="02020603050405020304" pitchFamily="18" charset="0"/>
              </a:endParaRPr>
            </a:p>
          </p:txBody>
        </p:sp>
        <p:cxnSp>
          <p:nvCxnSpPr>
            <p:cNvPr id="13" name="Straight Connector 12">
              <a:extLst>
                <a:ext uri="{FF2B5EF4-FFF2-40B4-BE49-F238E27FC236}">
                  <a16:creationId xmlns:a16="http://schemas.microsoft.com/office/drawing/2014/main" id="{355B06D2-7EAA-413E-8D92-D2014CDB5DD3}"/>
                </a:ext>
              </a:extLst>
            </p:cNvPr>
            <p:cNvCxnSpPr>
              <a:cxnSpLocks/>
            </p:cNvCxnSpPr>
            <p:nvPr/>
          </p:nvCxnSpPr>
          <p:spPr>
            <a:xfrm flipH="1">
              <a:off x="4780318" y="2612448"/>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355B06D2-7EAA-413E-8D92-D2014CDB5DD3}"/>
                </a:ext>
              </a:extLst>
            </p:cNvPr>
            <p:cNvCxnSpPr>
              <a:cxnSpLocks/>
            </p:cNvCxnSpPr>
            <p:nvPr/>
          </p:nvCxnSpPr>
          <p:spPr>
            <a:xfrm flipH="1">
              <a:off x="6210777" y="2561579"/>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55B06D2-7EAA-413E-8D92-D2014CDB5DD3}"/>
                </a:ext>
              </a:extLst>
            </p:cNvPr>
            <p:cNvCxnSpPr>
              <a:cxnSpLocks/>
            </p:cNvCxnSpPr>
            <p:nvPr/>
          </p:nvCxnSpPr>
          <p:spPr>
            <a:xfrm flipH="1">
              <a:off x="8869946" y="2549631"/>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55B06D2-7EAA-413E-8D92-D2014CDB5DD3}"/>
                </a:ext>
              </a:extLst>
            </p:cNvPr>
            <p:cNvCxnSpPr>
              <a:cxnSpLocks/>
            </p:cNvCxnSpPr>
            <p:nvPr/>
          </p:nvCxnSpPr>
          <p:spPr>
            <a:xfrm flipH="1">
              <a:off x="10269925" y="2574436"/>
              <a:ext cx="182880" cy="53105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2532332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401485" y="1604762"/>
            <a:ext cx="11604656" cy="4687742"/>
            <a:chOff x="1609343" y="590551"/>
            <a:chExt cx="8703492" cy="3515807"/>
          </a:xfrm>
        </p:grpSpPr>
        <p:sp>
          <p:nvSpPr>
            <p:cNvPr id="3" name="Freeform 2"/>
            <p:cNvSpPr/>
            <p:nvPr/>
          </p:nvSpPr>
          <p:spPr>
            <a:xfrm>
              <a:off x="1621782" y="590551"/>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rgbClr val="FF0000"/>
                  </a:solidFill>
                  <a:latin typeface="Times New Roman" pitchFamily="18" charset="0"/>
                  <a:cs typeface="Times New Roman" pitchFamily="18" charset="0"/>
                </a:rPr>
                <a:t>Đoạn 1</a:t>
              </a:r>
            </a:p>
          </p:txBody>
        </p:sp>
        <p:sp>
          <p:nvSpPr>
            <p:cNvPr id="5" name="Freeform 4"/>
            <p:cNvSpPr/>
            <p:nvPr/>
          </p:nvSpPr>
          <p:spPr>
            <a:xfrm>
              <a:off x="2957329" y="594302"/>
              <a:ext cx="7355505" cy="820473"/>
            </a:xfrm>
            <a:custGeom>
              <a:avLst/>
              <a:gdLst>
                <a:gd name="connsiteX0" fmla="*/ 136748 w 820472"/>
                <a:gd name="connsiteY0" fmla="*/ 0 h 6079989"/>
                <a:gd name="connsiteX1" fmla="*/ 683724 w 820472"/>
                <a:gd name="connsiteY1" fmla="*/ 0 h 6079989"/>
                <a:gd name="connsiteX2" fmla="*/ 820472 w 820472"/>
                <a:gd name="connsiteY2" fmla="*/ 136748 h 6079989"/>
                <a:gd name="connsiteX3" fmla="*/ 820472 w 820472"/>
                <a:gd name="connsiteY3" fmla="*/ 6079989 h 6079989"/>
                <a:gd name="connsiteX4" fmla="*/ 820472 w 820472"/>
                <a:gd name="connsiteY4" fmla="*/ 6079989 h 6079989"/>
                <a:gd name="connsiteX5" fmla="*/ 0 w 820472"/>
                <a:gd name="connsiteY5" fmla="*/ 6079989 h 6079989"/>
                <a:gd name="connsiteX6" fmla="*/ 0 w 820472"/>
                <a:gd name="connsiteY6" fmla="*/ 6079989 h 6079989"/>
                <a:gd name="connsiteX7" fmla="*/ 0 w 820472"/>
                <a:gd name="connsiteY7" fmla="*/ 136748 h 6079989"/>
                <a:gd name="connsiteX8" fmla="*/ 136748 w 820472"/>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472" h="6079989">
                  <a:moveTo>
                    <a:pt x="820472" y="1013354"/>
                  </a:moveTo>
                  <a:lnTo>
                    <a:pt x="820472" y="5066635"/>
                  </a:lnTo>
                  <a:cubicBezTo>
                    <a:pt x="820472" y="5626294"/>
                    <a:pt x="812210" y="6079985"/>
                    <a:pt x="802018" y="6079985"/>
                  </a:cubicBezTo>
                  <a:lnTo>
                    <a:pt x="0" y="6079985"/>
                  </a:lnTo>
                  <a:lnTo>
                    <a:pt x="0" y="6079985"/>
                  </a:lnTo>
                  <a:lnTo>
                    <a:pt x="0" y="4"/>
                  </a:lnTo>
                  <a:lnTo>
                    <a:pt x="0" y="4"/>
                  </a:lnTo>
                  <a:lnTo>
                    <a:pt x="802018" y="4"/>
                  </a:lnTo>
                  <a:cubicBezTo>
                    <a:pt x="812210" y="4"/>
                    <a:pt x="820472" y="453695"/>
                    <a:pt x="820472"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96" rIns="80496" bIns="80497" numCol="1" spcCol="1270" anchor="ctr" anchorCtr="0">
              <a:noAutofit/>
            </a:bodyPr>
            <a:lstStyle/>
            <a:p>
              <a:pPr marL="380990" lvl="1" indent="-380990" defTabSz="1896486">
                <a:lnSpc>
                  <a:spcPct val="90000"/>
                </a:lnSpc>
                <a:spcBef>
                  <a:spcPct val="0"/>
                </a:spcBef>
                <a:spcAft>
                  <a:spcPct val="15000"/>
                </a:spcAft>
                <a:buChar char="••"/>
              </a:pPr>
              <a:r>
                <a:rPr lang="en-US" sz="4800" b="1" dirty="0">
                  <a:solidFill>
                    <a:srgbClr val="002060"/>
                  </a:solidFill>
                  <a:latin typeface="Times New Roman" pitchFamily="18" charset="0"/>
                  <a:cs typeface="Times New Roman" pitchFamily="18" charset="0"/>
                </a:rPr>
                <a:t>Từ đầu..... thứ - buổi - tiết - môn.</a:t>
              </a:r>
            </a:p>
          </p:txBody>
        </p:sp>
        <p:sp>
          <p:nvSpPr>
            <p:cNvPr id="16" name="Freeform 15"/>
            <p:cNvSpPr/>
            <p:nvPr/>
          </p:nvSpPr>
          <p:spPr>
            <a:xfrm>
              <a:off x="1609343" y="1666128"/>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rgbClr val="FF0000"/>
                  </a:solidFill>
                  <a:latin typeface="Times New Roman" pitchFamily="18" charset="0"/>
                  <a:cs typeface="Times New Roman" pitchFamily="18" charset="0"/>
                </a:rPr>
                <a:t>Đoạn 2</a:t>
              </a:r>
            </a:p>
          </p:txBody>
        </p:sp>
        <p:sp>
          <p:nvSpPr>
            <p:cNvPr id="17" name="Freeform 16"/>
            <p:cNvSpPr/>
            <p:nvPr/>
          </p:nvSpPr>
          <p:spPr>
            <a:xfrm>
              <a:off x="2957329" y="1551596"/>
              <a:ext cx="7355506" cy="1058300"/>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b="1" dirty="0">
                  <a:solidFill>
                    <a:srgbClr val="002060"/>
                  </a:solidFill>
                  <a:latin typeface="Times New Roman" pitchFamily="18" charset="0"/>
                  <a:cs typeface="Times New Roman" pitchFamily="18" charset="0"/>
                </a:rPr>
                <a:t>Toàn bộ nội dung buổi sáng trong thời khóa biểu.</a:t>
              </a:r>
            </a:p>
          </p:txBody>
        </p:sp>
        <p:sp>
          <p:nvSpPr>
            <p:cNvPr id="18" name="Freeform 17"/>
            <p:cNvSpPr/>
            <p:nvPr/>
          </p:nvSpPr>
          <p:spPr>
            <a:xfrm>
              <a:off x="1634222" y="2844756"/>
              <a:ext cx="1323107" cy="1261602"/>
            </a:xfrm>
            <a:custGeom>
              <a:avLst/>
              <a:gdLst>
                <a:gd name="connsiteX0" fmla="*/ 0 w 1261601"/>
                <a:gd name="connsiteY0" fmla="*/ 0 h 883120"/>
                <a:gd name="connsiteX1" fmla="*/ 820041 w 1261601"/>
                <a:gd name="connsiteY1" fmla="*/ 0 h 883120"/>
                <a:gd name="connsiteX2" fmla="*/ 1261601 w 1261601"/>
                <a:gd name="connsiteY2" fmla="*/ 441560 h 883120"/>
                <a:gd name="connsiteX3" fmla="*/ 820041 w 1261601"/>
                <a:gd name="connsiteY3" fmla="*/ 883120 h 883120"/>
                <a:gd name="connsiteX4" fmla="*/ 0 w 1261601"/>
                <a:gd name="connsiteY4" fmla="*/ 883120 h 883120"/>
                <a:gd name="connsiteX5" fmla="*/ 441560 w 1261601"/>
                <a:gd name="connsiteY5" fmla="*/ 441560 h 883120"/>
                <a:gd name="connsiteX6" fmla="*/ 0 w 1261601"/>
                <a:gd name="connsiteY6" fmla="*/ 0 h 883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1601" h="883120">
                  <a:moveTo>
                    <a:pt x="1261600" y="0"/>
                  </a:moveTo>
                  <a:lnTo>
                    <a:pt x="1261600" y="574028"/>
                  </a:lnTo>
                  <a:lnTo>
                    <a:pt x="630801" y="883120"/>
                  </a:lnTo>
                  <a:lnTo>
                    <a:pt x="1" y="574028"/>
                  </a:lnTo>
                  <a:lnTo>
                    <a:pt x="1" y="0"/>
                  </a:lnTo>
                  <a:lnTo>
                    <a:pt x="630801" y="309092"/>
                  </a:lnTo>
                  <a:lnTo>
                    <a:pt x="1261600" y="0"/>
                  </a:lnTo>
                  <a:close/>
                </a:path>
              </a:pathLst>
            </a:custGeom>
            <a:scene3d>
              <a:camera prst="orthographicFront"/>
              <a:lightRig rig="flat" dir="t"/>
            </a:scene3d>
            <a:sp3d prstMaterial="plastic">
              <a:bevelT w="120900" h="88900"/>
              <a:bevelB w="88900" h="31750" prst="angle"/>
            </a:sp3d>
          </p:spPr>
          <p:style>
            <a:lnRef idx="2">
              <a:schemeClr val="accent6"/>
            </a:lnRef>
            <a:fillRef idx="1">
              <a:schemeClr val="lt1"/>
            </a:fillRef>
            <a:effectRef idx="0">
              <a:schemeClr val="accent6"/>
            </a:effectRef>
            <a:fontRef idx="minor">
              <a:schemeClr val="dk1">
                <a:hueOff val="0"/>
                <a:satOff val="0"/>
                <a:lumOff val="0"/>
                <a:alphaOff val="0"/>
              </a:schemeClr>
            </a:fontRef>
          </p:style>
          <p:txBody>
            <a:bodyPr spcFirstLastPara="0" vert="horz" wrap="square" lIns="20321" tIns="609067" rIns="20320" bIns="609068" numCol="1" spcCol="1270" anchor="ctr" anchorCtr="0">
              <a:noAutofit/>
            </a:bodyPr>
            <a:lstStyle/>
            <a:p>
              <a:pPr algn="ctr" defTabSz="1422364">
                <a:lnSpc>
                  <a:spcPct val="90000"/>
                </a:lnSpc>
                <a:spcBef>
                  <a:spcPct val="0"/>
                </a:spcBef>
                <a:spcAft>
                  <a:spcPct val="35000"/>
                </a:spcAft>
              </a:pPr>
              <a:r>
                <a:rPr lang="en-US" sz="3733" b="1" dirty="0">
                  <a:solidFill>
                    <a:srgbClr val="FF0000"/>
                  </a:solidFill>
                  <a:latin typeface="Times New Roman" pitchFamily="18" charset="0"/>
                  <a:cs typeface="Times New Roman" pitchFamily="18" charset="0"/>
                </a:rPr>
                <a:t>Đoạn 3</a:t>
              </a:r>
            </a:p>
          </p:txBody>
        </p:sp>
        <p:sp>
          <p:nvSpPr>
            <p:cNvPr id="19" name="Freeform 18"/>
            <p:cNvSpPr/>
            <p:nvPr/>
          </p:nvSpPr>
          <p:spPr>
            <a:xfrm>
              <a:off x="2957329" y="2715086"/>
              <a:ext cx="7355506" cy="1066235"/>
            </a:xfrm>
            <a:custGeom>
              <a:avLst/>
              <a:gdLst>
                <a:gd name="connsiteX0" fmla="*/ 136676 w 820040"/>
                <a:gd name="connsiteY0" fmla="*/ 0 h 6079989"/>
                <a:gd name="connsiteX1" fmla="*/ 683364 w 820040"/>
                <a:gd name="connsiteY1" fmla="*/ 0 h 6079989"/>
                <a:gd name="connsiteX2" fmla="*/ 820040 w 820040"/>
                <a:gd name="connsiteY2" fmla="*/ 136676 h 6079989"/>
                <a:gd name="connsiteX3" fmla="*/ 820040 w 820040"/>
                <a:gd name="connsiteY3" fmla="*/ 6079989 h 6079989"/>
                <a:gd name="connsiteX4" fmla="*/ 820040 w 820040"/>
                <a:gd name="connsiteY4" fmla="*/ 6079989 h 6079989"/>
                <a:gd name="connsiteX5" fmla="*/ 0 w 820040"/>
                <a:gd name="connsiteY5" fmla="*/ 6079989 h 6079989"/>
                <a:gd name="connsiteX6" fmla="*/ 0 w 820040"/>
                <a:gd name="connsiteY6" fmla="*/ 6079989 h 6079989"/>
                <a:gd name="connsiteX7" fmla="*/ 0 w 820040"/>
                <a:gd name="connsiteY7" fmla="*/ 136676 h 6079989"/>
                <a:gd name="connsiteX8" fmla="*/ 136676 w 820040"/>
                <a:gd name="connsiteY8" fmla="*/ 0 h 6079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0040" h="6079989">
                  <a:moveTo>
                    <a:pt x="820040" y="1013354"/>
                  </a:moveTo>
                  <a:lnTo>
                    <a:pt x="820040" y="5066635"/>
                  </a:lnTo>
                  <a:cubicBezTo>
                    <a:pt x="820040" y="5626293"/>
                    <a:pt x="811787" y="6079985"/>
                    <a:pt x="801606" y="6079985"/>
                  </a:cubicBezTo>
                  <a:lnTo>
                    <a:pt x="0" y="6079985"/>
                  </a:lnTo>
                  <a:lnTo>
                    <a:pt x="0" y="6079985"/>
                  </a:lnTo>
                  <a:lnTo>
                    <a:pt x="0" y="4"/>
                  </a:lnTo>
                  <a:lnTo>
                    <a:pt x="0" y="4"/>
                  </a:lnTo>
                  <a:lnTo>
                    <a:pt x="801606" y="4"/>
                  </a:lnTo>
                  <a:cubicBezTo>
                    <a:pt x="811787" y="4"/>
                    <a:pt x="820040" y="453696"/>
                    <a:pt x="820040" y="1013354"/>
                  </a:cubicBezTo>
                  <a:close/>
                </a:path>
              </a:pathLst>
            </a:custGeom>
            <a:scene3d>
              <a:camera prst="orthographicFront"/>
              <a:lightRig rig="flat" dir="t"/>
            </a:scene3d>
            <a:sp3d extrusionH="12700" prstMaterial="plastic">
              <a:bevelT w="50800" h="50800"/>
            </a:sp3d>
          </p:spPr>
          <p:style>
            <a:lnRef idx="3">
              <a:schemeClr val="lt1"/>
            </a:lnRef>
            <a:fillRef idx="1">
              <a:schemeClr val="accent6"/>
            </a:fillRef>
            <a:effectRef idx="1">
              <a:schemeClr val="accent6"/>
            </a:effectRef>
            <a:fontRef idx="minor">
              <a:schemeClr val="dk1">
                <a:hueOff val="0"/>
                <a:satOff val="0"/>
                <a:lumOff val="0"/>
                <a:alphaOff val="0"/>
              </a:schemeClr>
            </a:fontRef>
          </p:style>
          <p:txBody>
            <a:bodyPr spcFirstLastPara="0" vert="horz" wrap="square" lIns="303447" tIns="80468" rIns="80468" bIns="80469" numCol="1" spcCol="1270" anchor="ctr" anchorCtr="0">
              <a:noAutofit/>
            </a:bodyPr>
            <a:lstStyle/>
            <a:p>
              <a:pPr marL="380990" lvl="1" indent="-380990" defTabSz="1896486">
                <a:lnSpc>
                  <a:spcPct val="90000"/>
                </a:lnSpc>
                <a:spcBef>
                  <a:spcPct val="0"/>
                </a:spcBef>
                <a:spcAft>
                  <a:spcPct val="15000"/>
                </a:spcAft>
                <a:buChar char="••"/>
              </a:pPr>
              <a:r>
                <a:rPr lang="en-US" sz="4800" b="1" dirty="0">
                  <a:solidFill>
                    <a:srgbClr val="002060"/>
                  </a:solidFill>
                  <a:latin typeface="Times New Roman" pitchFamily="18" charset="0"/>
                  <a:cs typeface="Times New Roman" pitchFamily="18" charset="0"/>
                </a:rPr>
                <a:t>Toàn bộ nội dung </a:t>
              </a:r>
              <a:r>
                <a:rPr lang="en-US" sz="4800" b="1" dirty="0" err="1">
                  <a:solidFill>
                    <a:srgbClr val="002060"/>
                  </a:solidFill>
                  <a:latin typeface="Times New Roman" pitchFamily="18" charset="0"/>
                  <a:cs typeface="Times New Roman" pitchFamily="18" charset="0"/>
                </a:rPr>
                <a:t>buổi</a:t>
              </a:r>
              <a:r>
                <a:rPr lang="en-US" sz="4800" b="1" dirty="0">
                  <a:solidFill>
                    <a:srgbClr val="002060"/>
                  </a:solidFill>
                  <a:latin typeface="Times New Roman" pitchFamily="18" charset="0"/>
                  <a:cs typeface="Times New Roman" pitchFamily="18" charset="0"/>
                </a:rPr>
                <a:t> </a:t>
              </a:r>
              <a:r>
                <a:rPr lang="en-US" sz="4800" b="1" dirty="0" err="1">
                  <a:solidFill>
                    <a:srgbClr val="002060"/>
                  </a:solidFill>
                  <a:latin typeface="Times New Roman" pitchFamily="18" charset="0"/>
                  <a:cs typeface="Times New Roman" pitchFamily="18" charset="0"/>
                </a:rPr>
                <a:t>chiều</a:t>
              </a:r>
              <a:r>
                <a:rPr lang="en-US" sz="4800" b="1" dirty="0">
                  <a:solidFill>
                    <a:srgbClr val="002060"/>
                  </a:solidFill>
                  <a:latin typeface="Times New Roman" pitchFamily="18" charset="0"/>
                  <a:cs typeface="Times New Roman" pitchFamily="18" charset="0"/>
                </a:rPr>
                <a:t> trong thời khóa biểu.</a:t>
              </a:r>
            </a:p>
          </p:txBody>
        </p:sp>
      </p:grpSp>
      <p:grpSp>
        <p:nvGrpSpPr>
          <p:cNvPr id="7" name="135">
            <a:extLst>
              <a:ext uri="{FF2B5EF4-FFF2-40B4-BE49-F238E27FC236}">
                <a16:creationId xmlns:a16="http://schemas.microsoft.com/office/drawing/2014/main" id="{835916E1-3EC8-49F0-A643-915A82461DE0}"/>
              </a:ext>
            </a:extLst>
          </p:cNvPr>
          <p:cNvGrpSpPr/>
          <p:nvPr/>
        </p:nvGrpSpPr>
        <p:grpSpPr>
          <a:xfrm>
            <a:off x="242365" y="64748"/>
            <a:ext cx="1695411" cy="707886"/>
            <a:chOff x="2470108" y="1864944"/>
            <a:chExt cx="2704644" cy="1129221"/>
          </a:xfrm>
        </p:grpSpPr>
        <p:sp>
          <p:nvSpPr>
            <p:cNvPr id="8" name="23">
              <a:extLst>
                <a:ext uri="{FF2B5EF4-FFF2-40B4-BE49-F238E27FC236}">
                  <a16:creationId xmlns:a16="http://schemas.microsoft.com/office/drawing/2014/main" id="{171ACA6A-3677-4982-9EF3-A41A4020501B}"/>
                </a:ext>
              </a:extLst>
            </p:cNvPr>
            <p:cNvSpPr/>
            <p:nvPr/>
          </p:nvSpPr>
          <p:spPr>
            <a:xfrm>
              <a:off x="2470108" y="2002067"/>
              <a:ext cx="2297849" cy="966897"/>
            </a:xfrm>
            <a:prstGeom prst="roundRect">
              <a:avLst>
                <a:gd name="adj" fmla="val 50000"/>
              </a:avLst>
            </a:prstGeom>
            <a:noFill/>
            <a:ln w="38100">
              <a:solidFill>
                <a:srgbClr val="F15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3289">
                <a:defRPr/>
              </a:pPr>
              <a:endParaRPr lang="zh-CN" altLang="en-US" sz="2000">
                <a:solidFill>
                  <a:prstClr val="black">
                    <a:lumMod val="75000"/>
                    <a:lumOff val="25000"/>
                  </a:prstClr>
                </a:solidFill>
                <a:latin typeface="Times New Roman" panose="02020603050405020304" pitchFamily="18" charset="0"/>
                <a:ea typeface="Arial-Rounded" panose="020B0604020202020204" pitchFamily="34" charset="0"/>
                <a:cs typeface="Times New Roman" panose="02020603050405020304" pitchFamily="18" charset="0"/>
                <a:sym typeface="+mn-lt"/>
              </a:endParaRPr>
            </a:p>
          </p:txBody>
        </p:sp>
        <p:sp>
          <p:nvSpPr>
            <p:cNvPr id="9" name="137">
              <a:extLst>
                <a:ext uri="{FF2B5EF4-FFF2-40B4-BE49-F238E27FC236}">
                  <a16:creationId xmlns:a16="http://schemas.microsoft.com/office/drawing/2014/main" id="{D0DCA77A-83BB-4959-8249-E4AD05A53C89}"/>
                </a:ext>
              </a:extLst>
            </p:cNvPr>
            <p:cNvSpPr txBox="1"/>
            <p:nvPr/>
          </p:nvSpPr>
          <p:spPr>
            <a:xfrm>
              <a:off x="2722742" y="1864944"/>
              <a:ext cx="2452010" cy="1129221"/>
            </a:xfrm>
            <a:prstGeom prst="rect">
              <a:avLst/>
            </a:prstGeom>
            <a:noFill/>
          </p:spPr>
          <p:txBody>
            <a:bodyPr wrap="square" rtlCol="0">
              <a:spAutoFit/>
            </a:bodyPr>
            <a:lstStyle/>
            <a:p>
              <a:pPr defTabSz="913289">
                <a:defRPr/>
              </a:pPr>
              <a:r>
                <a:rPr lang="en-US" altLang="zh-CN" sz="4000" b="1" dirty="0">
                  <a:solidFill>
                    <a:srgbClr val="002060"/>
                  </a:solidFill>
                  <a:latin typeface="Times New Roman" panose="02020603050405020304" pitchFamily="18" charset="0"/>
                  <a:ea typeface="Arial-Rounded" panose="020B0604020202020204" pitchFamily="34" charset="0"/>
                  <a:cs typeface="Times New Roman" panose="02020603050405020304" pitchFamily="18" charset="0"/>
                </a:rPr>
                <a:t>ĐỌC</a:t>
              </a:r>
              <a:endParaRPr lang="zh-CN" altLang="en-US" sz="4000" b="1" dirty="0">
                <a:solidFill>
                  <a:srgbClr val="002060"/>
                </a:solidFill>
                <a:latin typeface="Times New Roman" panose="02020603050405020304" pitchFamily="18" charset="0"/>
                <a:ea typeface="Arial-Rounded" panose="020B0604020202020204" pitchFamily="34" charset="0"/>
                <a:cs typeface="Times New Roman" panose="02020603050405020304" pitchFamily="18" charset="0"/>
              </a:endParaRPr>
            </a:p>
          </p:txBody>
        </p:sp>
      </p:grpSp>
      <p:sp>
        <p:nvSpPr>
          <p:cNvPr id="14" name="TextBox 13">
            <a:extLst>
              <a:ext uri="{FF2B5EF4-FFF2-40B4-BE49-F238E27FC236}">
                <a16:creationId xmlns:a16="http://schemas.microsoft.com/office/drawing/2014/main" id="{CF4B6D55-9414-4DD7-8435-0D9B28C98F2C}"/>
              </a:ext>
            </a:extLst>
          </p:cNvPr>
          <p:cNvSpPr txBox="1"/>
          <p:nvPr/>
        </p:nvSpPr>
        <p:spPr>
          <a:xfrm>
            <a:off x="3091017" y="88651"/>
            <a:ext cx="6168283" cy="769439"/>
          </a:xfrm>
          <a:prstGeom prst="rect">
            <a:avLst/>
          </a:prstGeom>
          <a:noFill/>
        </p:spPr>
        <p:txBody>
          <a:bodyPr wrap="square" lIns="91344" tIns="45719" rIns="91344" bIns="45719" rtlCol="0">
            <a:spAutoFit/>
          </a:bodyPr>
          <a:lstStyle/>
          <a:p>
            <a:pPr algn="ctr" defTabSz="913289">
              <a:defRPr/>
            </a:pPr>
            <a:r>
              <a:rPr lang="en-US" sz="4400" b="1" dirty="0">
                <a:solidFill>
                  <a:srgbClr val="FF0000"/>
                </a:solidFill>
                <a:effectLst>
                  <a:outerShdw blurRad="50800" dist="38100" dir="8100000" algn="tr" rotWithShape="0">
                    <a:prstClr val="black">
                      <a:alpha val="40000"/>
                    </a:prstClr>
                  </a:outerShdw>
                </a:effectLst>
                <a:latin typeface="Times New Roman" panose="02020603050405020304" pitchFamily="18" charset="0"/>
                <a:ea typeface="Arial-Rounded" panose="020B0604020202020204" pitchFamily="34" charset="0"/>
                <a:cs typeface="Times New Roman" panose="02020603050405020304" pitchFamily="18" charset="0"/>
              </a:rPr>
              <a:t>THỜI KHÓA BIỂU</a:t>
            </a:r>
          </a:p>
        </p:txBody>
      </p:sp>
    </p:spTree>
    <p:extLst>
      <p:ext uri="{BB962C8B-B14F-4D97-AF65-F5344CB8AC3E}">
        <p14:creationId xmlns:p14="http://schemas.microsoft.com/office/powerpoint/2010/main" val="1092542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left)">
                                      <p:cBhvr>
                                        <p:cTn id="8" dur="500"/>
                                        <p:tgtEl>
                                          <p:spTgt spid="7"/>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D7E0AC-D86D-4295-AE8C-B258B015D5CC}"/>
              </a:ext>
            </a:extLst>
          </p:cNvPr>
          <p:cNvSpPr/>
          <p:nvPr/>
        </p:nvSpPr>
        <p:spPr>
          <a:xfrm>
            <a:off x="2526134" y="114299"/>
            <a:ext cx="7196986" cy="949425"/>
          </a:xfrm>
          <a:prstGeom prst="roundRect">
            <a:avLst/>
          </a:prstGeom>
          <a:solidFill>
            <a:schemeClr val="accent6">
              <a:lumMod val="60000"/>
              <a:lumOff val="40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10</a:t>
            </a:r>
            <a:r>
              <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THỜI KHÓA BIỂU</a:t>
            </a:r>
          </a:p>
        </p:txBody>
      </p:sp>
      <p:pic>
        <p:nvPicPr>
          <p:cNvPr id="5" name="Picture 4">
            <a:extLst>
              <a:ext uri="{FF2B5EF4-FFF2-40B4-BE49-F238E27FC236}">
                <a16:creationId xmlns:a16="http://schemas.microsoft.com/office/drawing/2014/main" id="{7285A44F-C025-4E30-AFEE-FF5E2F8390AA}"/>
              </a:ext>
            </a:extLst>
          </p:cNvPr>
          <p:cNvPicPr>
            <a:picLocks noChangeAspect="1"/>
          </p:cNvPicPr>
          <p:nvPr/>
        </p:nvPicPr>
        <p:blipFill rotWithShape="1">
          <a:blip r:embed="rId2"/>
          <a:srcRect l="30105" t="29058" r="29511" b="7323"/>
          <a:stretch/>
        </p:blipFill>
        <p:spPr>
          <a:xfrm>
            <a:off x="0" y="1063725"/>
            <a:ext cx="12192000" cy="5741130"/>
          </a:xfrm>
          <a:prstGeom prst="rect">
            <a:avLst/>
          </a:prstGeom>
        </p:spPr>
      </p:pic>
    </p:spTree>
    <p:extLst>
      <p:ext uri="{BB962C8B-B14F-4D97-AF65-F5344CB8AC3E}">
        <p14:creationId xmlns:p14="http://schemas.microsoft.com/office/powerpoint/2010/main" val="36515711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backgroundRemoval t="1432" b="89021" l="0" r="100000">
                        <a14:foregroundMark x1="8900" y1="8473" x2="17100" y2="17064"/>
                        <a14:foregroundMark x1="92100" y1="8831" x2="87200" y2="24821"/>
                        <a14:foregroundMark x1="39000" y1="8831" x2="40400" y2="9905"/>
                        <a14:foregroundMark x1="40400" y1="7160" x2="41300" y2="7876"/>
                        <a14:foregroundMark x1="43300" y1="3938" x2="43900" y2="6802"/>
                        <a14:foregroundMark x1="48100" y1="2864" x2="48800" y2="6086"/>
                        <a14:foregroundMark x1="52300" y1="2864" x2="51500" y2="7160"/>
                        <a14:foregroundMark x1="55500" y1="5012" x2="54100" y2="6444"/>
                        <a14:foregroundMark x1="58600" y1="5370" x2="57200" y2="7876"/>
                        <a14:foregroundMark x1="60800" y1="8473" x2="58300" y2="9905"/>
                        <a14:foregroundMark x1="13500" y1="78043" x2="87400" y2="82697"/>
                        <a14:foregroundMark x1="10000" y1="84129" x2="78100" y2="86635"/>
                        <a14:backgroundMark x1="98900" y1="69570" x2="98700" y2="74821"/>
                        <a14:backgroundMark x1="1600" y1="69212" x2="3500" y2="72792"/>
                      </a14:backgroundRemoval>
                    </a14:imgEffect>
                  </a14:imgLayer>
                </a14:imgProps>
              </a:ext>
              <a:ext uri="{28A0092B-C50C-407E-A947-70E740481C1C}">
                <a14:useLocalDpi xmlns:a14="http://schemas.microsoft.com/office/drawing/2010/main" val="0"/>
              </a:ext>
            </a:extLst>
          </a:blip>
          <a:srcRect b="9974"/>
          <a:stretch>
            <a:fillRect/>
          </a:stretch>
        </p:blipFill>
        <p:spPr>
          <a:xfrm>
            <a:off x="359923" y="418288"/>
            <a:ext cx="11430000" cy="6050606"/>
          </a:xfrm>
          <a:prstGeom prst="rect">
            <a:avLst/>
          </a:prstGeom>
        </p:spPr>
      </p:pic>
      <p:sp>
        <p:nvSpPr>
          <p:cNvPr id="5" name="文本框 32"/>
          <p:cNvSpPr txBox="1"/>
          <p:nvPr/>
        </p:nvSpPr>
        <p:spPr>
          <a:xfrm>
            <a:off x="2365338" y="1516577"/>
            <a:ext cx="7090634" cy="3513887"/>
          </a:xfrm>
          <a:prstGeom prst="rect">
            <a:avLst/>
          </a:prstGeom>
          <a:noFill/>
        </p:spPr>
        <p:txBody>
          <a:bodyPr wrap="square" lIns="121771" tIns="60885" rIns="121771" bIns="60885"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608691" rtl="0" eaLnBrk="1" fontAlgn="auto" latinLnBrk="0" hangingPunct="1">
              <a:lnSpc>
                <a:spcPct val="120000"/>
              </a:lnSpc>
              <a:spcBef>
                <a:spcPts val="0"/>
              </a:spcBef>
              <a:spcAft>
                <a:spcPts val="0"/>
              </a:spcAft>
              <a:buClrTx/>
              <a:buSzTx/>
              <a:buFontTx/>
              <a:buNone/>
              <a:tabLst/>
              <a:defRPr/>
            </a:pPr>
            <a:r>
              <a:rPr kumimoji="0" lang="en-US" altLang="zh-CN" sz="9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Nghỉ</a:t>
            </a:r>
            <a:r>
              <a:rPr kumimoji="0" lang="en-US" altLang="zh-CN" sz="9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9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giải</a:t>
            </a:r>
            <a:r>
              <a:rPr kumimoji="0" lang="en-US" altLang="zh-CN" sz="9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 </a:t>
            </a:r>
            <a:r>
              <a:rPr kumimoji="0" lang="en-US" altLang="zh-CN" sz="9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lao</a:t>
            </a:r>
            <a:r>
              <a:rPr kumimoji="0" lang="en-US" altLang="zh-CN" sz="9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 10 </a:t>
            </a:r>
            <a:r>
              <a:rPr kumimoji="0" lang="en-US" altLang="zh-CN" sz="9600" b="1" i="0" u="none" strike="noStrike" kern="1200" cap="none" spc="0" normalizeH="0" baseline="0" noProof="0" dirty="0" err="1">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rPr>
              <a:t>phút</a:t>
            </a:r>
            <a:endParaRPr kumimoji="0" lang="en-US" altLang="zh-CN" sz="9600" b="1" i="0" u="none" strike="noStrike" kern="1200" cap="none" spc="0" normalizeH="0" baseline="0" noProof="0" dirty="0">
              <a:ln w="0"/>
              <a:solidFill>
                <a:srgbClr val="FF0000"/>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endParaRPr>
          </a:p>
        </p:txBody>
      </p:sp>
    </p:spTree>
    <p:extLst>
      <p:ext uri="{BB962C8B-B14F-4D97-AF65-F5344CB8AC3E}">
        <p14:creationId xmlns:p14="http://schemas.microsoft.com/office/powerpoint/2010/main" val="37307161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2000" fill="hold">
                                          <p:stCondLst>
                                            <p:cond delay="0"/>
                                          </p:stCondLst>
                                        </p:cTn>
                                        <p:tgtEl>
                                          <p:spTgt spid="5"/>
                                        </p:tgtEl>
                                        <p:attrNameLst>
                                          <p:attrName>style.visibility</p:attrName>
                                        </p:attrNameLst>
                                      </p:cBhvr>
                                      <p:to>
                                        <p:strVal val="visible"/>
                                      </p:to>
                                    </p:set>
                                    <p:anim calcmode="lin" valueType="num">
                                      <p:cBhvr>
                                        <p:cTn id="7" dur="2000" fill="hold"/>
                                        <p:tgtEl>
                                          <p:spTgt spid="5"/>
                                        </p:tgtEl>
                                        <p:attrNameLst>
                                          <p:attrName>ppt_w</p:attrName>
                                        </p:attrNameLst>
                                      </p:cBhvr>
                                      <p:tavLst>
                                        <p:tav tm="0">
                                          <p:val>
                                            <p:fltVal val="0"/>
                                          </p:val>
                                        </p:tav>
                                        <p:tav tm="100000">
                                          <p:val>
                                            <p:strVal val="#ppt_w"/>
                                          </p:val>
                                        </p:tav>
                                      </p:tavLst>
                                    </p:anim>
                                    <p:anim calcmode="lin" valueType="num">
                                      <p:cBhvr>
                                        <p:cTn id="8" dur="2000" fill="hold"/>
                                        <p:tgtEl>
                                          <p:spTgt spid="5"/>
                                        </p:tgtEl>
                                        <p:attrNameLst>
                                          <p:attrName>ppt_h</p:attrName>
                                        </p:attrNameLst>
                                      </p:cBhvr>
                                      <p:tavLst>
                                        <p:tav tm="0">
                                          <p:val>
                                            <p:fltVal val="0"/>
                                          </p:val>
                                        </p:tav>
                                        <p:tav tm="100000">
                                          <p:val>
                                            <p:strVal val="#ppt_h"/>
                                          </p:val>
                                        </p:tav>
                                      </p:tavLst>
                                    </p:anim>
                                    <p:animEffect transition="in" filter="fade">
                                      <p:cBhvr>
                                        <p:cTn id="9"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979FD58D-508A-4826-B2C0-197137178828}"/>
              </a:ext>
            </a:extLst>
          </p:cNvPr>
          <p:cNvSpPr/>
          <p:nvPr/>
        </p:nvSpPr>
        <p:spPr>
          <a:xfrm>
            <a:off x="3291840" y="0"/>
            <a:ext cx="6106160" cy="77891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3" name="Group 2">
            <a:extLst>
              <a:ext uri="{FF2B5EF4-FFF2-40B4-BE49-F238E27FC236}">
                <a16:creationId xmlns:a16="http://schemas.microsoft.com/office/drawing/2014/main" id="{5018A257-072D-4267-A2BD-5A17B774D2B6}"/>
              </a:ext>
            </a:extLst>
          </p:cNvPr>
          <p:cNvGrpSpPr/>
          <p:nvPr/>
        </p:nvGrpSpPr>
        <p:grpSpPr>
          <a:xfrm>
            <a:off x="436880" y="729054"/>
            <a:ext cx="11480801" cy="813138"/>
            <a:chOff x="136243" y="-2131981"/>
            <a:chExt cx="2226601" cy="2986082"/>
          </a:xfrm>
        </p:grpSpPr>
        <p:sp>
          <p:nvSpPr>
            <p:cNvPr id="4" name="Hexagon 3">
              <a:extLst>
                <a:ext uri="{FF2B5EF4-FFF2-40B4-BE49-F238E27FC236}">
                  <a16:creationId xmlns:a16="http://schemas.microsoft.com/office/drawing/2014/main" id="{060C3AA2-4F0E-4255-839D-EEE431D05DAF}"/>
                </a:ext>
              </a:extLst>
            </p:cNvPr>
            <p:cNvSpPr/>
            <p:nvPr/>
          </p:nvSpPr>
          <p:spPr>
            <a:xfrm>
              <a:off x="136243" y="-2131981"/>
              <a:ext cx="2226601" cy="2986082"/>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5" name="TextBox 4">
              <a:extLst>
                <a:ext uri="{FF2B5EF4-FFF2-40B4-BE49-F238E27FC236}">
                  <a16:creationId xmlns:a16="http://schemas.microsoft.com/office/drawing/2014/main" id="{D48B638A-2940-4598-B4C0-CC054E381E1E}"/>
                </a:ext>
              </a:extLst>
            </p:cNvPr>
            <p:cNvSpPr txBox="1"/>
            <p:nvPr/>
          </p:nvSpPr>
          <p:spPr>
            <a:xfrm>
              <a:off x="253825" y="-2131981"/>
              <a:ext cx="2109019" cy="2825614"/>
            </a:xfrm>
            <a:prstGeom prst="rect">
              <a:avLst/>
            </a:prstGeom>
            <a:noFill/>
          </p:spPr>
          <p:txBody>
            <a:bodyPr wrap="square" rtlCol="0">
              <a:spAutoFit/>
            </a:bodyPr>
            <a:lstStyle/>
            <a:p>
              <a:pPr marL="742950" marR="0" lvl="0" indent="-742950" defTabSz="913256" rtl="0" eaLnBrk="1" fontAlgn="base" latinLnBrk="0" hangingPunct="1">
                <a:lnSpc>
                  <a:spcPct val="100000"/>
                </a:lnSpc>
                <a:spcBef>
                  <a:spcPct val="0"/>
                </a:spcBef>
                <a:spcAft>
                  <a:spcPct val="0"/>
                </a:spcAft>
                <a:buClrTx/>
                <a:buSzTx/>
                <a:buFontTx/>
                <a:buAutoNum type="arabicPeriod"/>
                <a:tabLst/>
                <a:defRPr/>
              </a:pPr>
              <a:r>
                <a:rPr lang="en-US"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Đọc thời khóa biểu của ngày thứ hai</a:t>
              </a:r>
              <a:endPar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grpSp>
      <p:pic>
        <p:nvPicPr>
          <p:cNvPr id="12" name="Picture 11"/>
          <p:cNvPicPr>
            <a:picLocks noChangeAspect="1"/>
          </p:cNvPicPr>
          <p:nvPr/>
        </p:nvPicPr>
        <p:blipFill rotWithShape="1">
          <a:blip r:embed="rId2"/>
          <a:srcRect l="30105" t="39044" r="29511" b="15143"/>
          <a:stretch/>
        </p:blipFill>
        <p:spPr>
          <a:xfrm>
            <a:off x="345440" y="1507971"/>
            <a:ext cx="11480800" cy="5315808"/>
          </a:xfrm>
          <a:prstGeom prst="rect">
            <a:avLst/>
          </a:prstGeom>
        </p:spPr>
      </p:pic>
    </p:spTree>
    <p:extLst>
      <p:ext uri="{BB962C8B-B14F-4D97-AF65-F5344CB8AC3E}">
        <p14:creationId xmlns:p14="http://schemas.microsoft.com/office/powerpoint/2010/main" val="28184847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3566160" y="-41165"/>
            <a:ext cx="5730240"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375921" y="381092"/>
            <a:ext cx="11348719" cy="769441"/>
            <a:chOff x="836132" y="757056"/>
            <a:chExt cx="10519736" cy="1165024"/>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1548178" y="757056"/>
              <a:ext cx="9353770" cy="1165024"/>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2. Sáng</a:t>
              </a:r>
              <a:r>
                <a:rPr kumimoji="0" lang="en-US" altLang="zh-CN" sz="44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thứ Hai có mấy tiết?</a:t>
              </a:r>
              <a:endPar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3566160" y="6092187"/>
            <a:ext cx="5983027" cy="769441"/>
          </a:xfrm>
          <a:prstGeom prst="rect">
            <a:avLst/>
          </a:prstGeom>
          <a:noFill/>
        </p:spPr>
        <p:txBody>
          <a:bodyPr wrap="square" rtlCol="0">
            <a:spAutoFit/>
          </a:bodyPr>
          <a:lstStyle/>
          <a:p>
            <a:r>
              <a:rPr lang="vi-VN" sz="4400" b="1" dirty="0">
                <a:solidFill>
                  <a:srgbClr val="0000FF"/>
                </a:solidFill>
                <a:latin typeface="+mj-lt"/>
              </a:rPr>
              <a:t>Sáng thứ Hai có 4 tiết.</a:t>
            </a:r>
          </a:p>
        </p:txBody>
      </p:sp>
      <p:pic>
        <p:nvPicPr>
          <p:cNvPr id="9" name="Picture 8"/>
          <p:cNvPicPr>
            <a:picLocks noChangeAspect="1"/>
          </p:cNvPicPr>
          <p:nvPr/>
        </p:nvPicPr>
        <p:blipFill rotWithShape="1">
          <a:blip r:embed="rId2"/>
          <a:srcRect l="30105" t="39044" r="29511" b="15143"/>
          <a:stretch/>
        </p:blipFill>
        <p:spPr>
          <a:xfrm>
            <a:off x="332566" y="1146412"/>
            <a:ext cx="11483513" cy="5003208"/>
          </a:xfrm>
          <a:prstGeom prst="rect">
            <a:avLst/>
          </a:prstGeom>
        </p:spPr>
      </p:pic>
    </p:spTree>
    <p:extLst>
      <p:ext uri="{BB962C8B-B14F-4D97-AF65-F5344CB8AC3E}">
        <p14:creationId xmlns:p14="http://schemas.microsoft.com/office/powerpoint/2010/main" val="2554686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2875280" y="14047"/>
            <a:ext cx="6827519" cy="57280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4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4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101600" y="389017"/>
            <a:ext cx="11988800" cy="769441"/>
            <a:chOff x="836132" y="750816"/>
            <a:chExt cx="10519736" cy="1165024"/>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859235"/>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836132" y="750816"/>
              <a:ext cx="10519735" cy="1165024"/>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3</a:t>
              </a:r>
              <a:r>
                <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 </a:t>
              </a:r>
              <a:r>
                <a:rPr lang="en-US" altLang="zh-CN" sz="4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T</a:t>
              </a:r>
              <a:r>
                <a:rPr kumimoji="0" lang="en-US" altLang="zh-CN" sz="4400" b="1" i="0" u="none" strike="noStrike" kern="1200" cap="none" spc="0" normalizeH="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rPr>
                <a:t>hứ Năm có những môn học nào?</a:t>
              </a:r>
              <a:endParaRPr kumimoji="0" lang="en-US" altLang="zh-CN" sz="4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
        <p:nvSpPr>
          <p:cNvPr id="3" name="TextBox 2"/>
          <p:cNvSpPr txBox="1"/>
          <p:nvPr/>
        </p:nvSpPr>
        <p:spPr>
          <a:xfrm>
            <a:off x="101600" y="5411450"/>
            <a:ext cx="11988799" cy="1446550"/>
          </a:xfrm>
          <a:prstGeom prst="rect">
            <a:avLst/>
          </a:prstGeom>
          <a:noFill/>
        </p:spPr>
        <p:txBody>
          <a:bodyPr wrap="square" rtlCol="0">
            <a:spAutoFit/>
          </a:bodyPr>
          <a:lstStyle/>
          <a:p>
            <a:r>
              <a:rPr lang="vi-VN" sz="4400" b="1" dirty="0">
                <a:solidFill>
                  <a:srgbClr val="0000FF"/>
                </a:solidFill>
                <a:latin typeface="+mj-lt"/>
              </a:rPr>
              <a:t>Thứ năm có môn Tiếng Việt, Giáo dục thể chất, Toán, Tự nhiên và xã hội, Tự học có hướng dẫn.</a:t>
            </a:r>
          </a:p>
        </p:txBody>
      </p:sp>
      <p:pic>
        <p:nvPicPr>
          <p:cNvPr id="9" name="Picture 8"/>
          <p:cNvPicPr>
            <a:picLocks noChangeAspect="1"/>
          </p:cNvPicPr>
          <p:nvPr/>
        </p:nvPicPr>
        <p:blipFill rotWithShape="1">
          <a:blip r:embed="rId2"/>
          <a:srcRect l="30105" t="39044" r="29511" b="15143"/>
          <a:stretch/>
        </p:blipFill>
        <p:spPr>
          <a:xfrm>
            <a:off x="375920" y="1158458"/>
            <a:ext cx="11521439" cy="4378677"/>
          </a:xfrm>
          <a:prstGeom prst="rect">
            <a:avLst/>
          </a:prstGeom>
        </p:spPr>
      </p:pic>
    </p:spTree>
    <p:extLst>
      <p:ext uri="{BB962C8B-B14F-4D97-AF65-F5344CB8AC3E}">
        <p14:creationId xmlns:p14="http://schemas.microsoft.com/office/powerpoint/2010/main" val="10826034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C95D50B3-48D8-489A-A21B-868C4A87EAFF}"/>
              </a:ext>
            </a:extLst>
          </p:cNvPr>
          <p:cNvSpPr/>
          <p:nvPr/>
        </p:nvSpPr>
        <p:spPr>
          <a:xfrm>
            <a:off x="2761079" y="984635"/>
            <a:ext cx="7030720" cy="1160187"/>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5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Trả</a:t>
            </a:r>
            <a:r>
              <a:rPr kumimoji="0" lang="en-US" sz="5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lời</a:t>
            </a:r>
            <a:r>
              <a:rPr kumimoji="0" lang="en-US" sz="5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câu</a:t>
            </a:r>
            <a:r>
              <a:rPr kumimoji="0" lang="en-US" sz="5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hỏi</a:t>
            </a:r>
            <a:endParaRPr kumimoji="0" lang="en-US" sz="5400" b="1" i="0"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81280" y="2420513"/>
            <a:ext cx="11877041" cy="2497881"/>
            <a:chOff x="824301" y="1056605"/>
            <a:chExt cx="10531567" cy="1153941"/>
          </a:xfrm>
        </p:grpSpPr>
        <p:sp>
          <p:nvSpPr>
            <p:cNvPr id="8" name="Hexagon 7">
              <a:extLst>
                <a:ext uri="{FF2B5EF4-FFF2-40B4-BE49-F238E27FC236}">
                  <a16:creationId xmlns:a16="http://schemas.microsoft.com/office/drawing/2014/main" id="{656B7EDA-4DEE-44AD-9FC2-7177221356BC}"/>
                </a:ext>
              </a:extLst>
            </p:cNvPr>
            <p:cNvSpPr/>
            <p:nvPr/>
          </p:nvSpPr>
          <p:spPr>
            <a:xfrm>
              <a:off x="836132" y="1056605"/>
              <a:ext cx="10519736" cy="1153941"/>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49663B6F-FE68-42C6-84A9-CF98FA406047}"/>
                </a:ext>
              </a:extLst>
            </p:cNvPr>
            <p:cNvSpPr txBox="1"/>
            <p:nvPr/>
          </p:nvSpPr>
          <p:spPr>
            <a:xfrm>
              <a:off x="824301" y="1311326"/>
              <a:ext cx="10531567" cy="810442"/>
            </a:xfrm>
            <a:prstGeom prst="rect">
              <a:avLst/>
            </a:prstGeom>
            <a:noFill/>
          </p:spPr>
          <p:txBody>
            <a:bodyPr wrap="square" rtlCol="0">
              <a:spAutoFit/>
            </a:bodyPr>
            <a:lstStyle/>
            <a:p>
              <a:pPr marL="0" marR="0" lvl="0" indent="0" algn="ctr" defTabSz="913256" rtl="0" eaLnBrk="1" fontAlgn="base" latinLnBrk="0" hangingPunct="1">
                <a:lnSpc>
                  <a:spcPct val="100000"/>
                </a:lnSpc>
                <a:spcBef>
                  <a:spcPct val="0"/>
                </a:spcBef>
                <a:spcAft>
                  <a:spcPct val="0"/>
                </a:spcAft>
                <a:buClrTx/>
                <a:buSzTx/>
                <a:buFontTx/>
                <a:buNone/>
                <a:tabLst/>
                <a:defRPr/>
              </a:pPr>
              <a:r>
                <a:rPr lang="en-US" altLang="zh-CN" sz="54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sym typeface="+mn-lt"/>
                </a:rPr>
                <a:t>4. Nếu không có thời khóa biểu, em sẽ gặp khó khăn gì?</a:t>
              </a:r>
              <a:endParaRPr kumimoji="0" lang="en-US" altLang="zh-CN" sz="54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mn-lt"/>
              </a:endParaRPr>
            </a:p>
          </p:txBody>
        </p:sp>
      </p:grpSp>
    </p:spTree>
    <p:extLst>
      <p:ext uri="{BB962C8B-B14F-4D97-AF65-F5344CB8AC3E}">
        <p14:creationId xmlns:p14="http://schemas.microsoft.com/office/powerpoint/2010/main" val="30680732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7C8EF07B-6087-423C-9B81-17014807E57A}"/>
              </a:ext>
            </a:extLst>
          </p:cNvPr>
          <p:cNvSpPr/>
          <p:nvPr/>
        </p:nvSpPr>
        <p:spPr>
          <a:xfrm>
            <a:off x="1554480" y="123231"/>
            <a:ext cx="8859520" cy="1108479"/>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p:cNvPicPr>
            <a:picLocks noChangeAspect="1"/>
          </p:cNvPicPr>
          <p:nvPr/>
        </p:nvPicPr>
        <p:blipFill rotWithShape="1">
          <a:blip r:embed="rId2"/>
          <a:srcRect l="26015" t="54431" r="31924" b="16277"/>
          <a:stretch/>
        </p:blipFill>
        <p:spPr>
          <a:xfrm>
            <a:off x="0" y="1231710"/>
            <a:ext cx="12009120" cy="5626290"/>
          </a:xfrm>
          <a:prstGeom prst="rect">
            <a:avLst/>
          </a:prstGeom>
        </p:spPr>
      </p:pic>
    </p:spTree>
    <p:extLst>
      <p:ext uri="{BB962C8B-B14F-4D97-AF65-F5344CB8AC3E}">
        <p14:creationId xmlns:p14="http://schemas.microsoft.com/office/powerpoint/2010/main" val="14791846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0963"/>
            <a:ext cx="12192000" cy="6858000"/>
          </a:xfrm>
          <a:prstGeom prst="rect">
            <a:avLst/>
          </a:prstGeom>
        </p:spPr>
      </p:pic>
      <p:sp>
        <p:nvSpPr>
          <p:cNvPr id="5" name="TextBox 4"/>
          <p:cNvSpPr txBox="1"/>
          <p:nvPr/>
        </p:nvSpPr>
        <p:spPr>
          <a:xfrm>
            <a:off x="835742" y="640834"/>
            <a:ext cx="10520516"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Thứ</a:t>
            </a:r>
            <a:r>
              <a:rPr kumimoji="0" lang="en-US" sz="5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lang="en-US" sz="5400" b="1" dirty="0" err="1">
                <a:solidFill>
                  <a:prstClr val="white"/>
                </a:solidFill>
                <a:latin typeface="HP001 4 hàng" panose="020B0603050302020204" pitchFamily="34" charset="0"/>
              </a:rPr>
              <a:t>tư</a:t>
            </a:r>
            <a:r>
              <a:rPr kumimoji="0" lang="en-US" sz="5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ngày</a:t>
            </a:r>
            <a:r>
              <a:rPr kumimoji="0" lang="en-US" sz="5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9 </a:t>
            </a:r>
            <a:r>
              <a:rPr kumimoji="0" lang="en-US" sz="5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tháng</a:t>
            </a:r>
            <a:r>
              <a:rPr kumimoji="0" lang="en-US" sz="5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10 </a:t>
            </a:r>
            <a:r>
              <a:rPr kumimoji="0" lang="en-US" sz="5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năm</a:t>
            </a:r>
            <a:r>
              <a:rPr kumimoji="0" lang="en-US" sz="5400" b="1" i="0" u="none" strike="noStrike" kern="1200" cap="none" spc="0" normalizeH="0" baseline="0" noProof="0">
                <a:ln>
                  <a:noFill/>
                </a:ln>
                <a:solidFill>
                  <a:prstClr val="white"/>
                </a:solidFill>
                <a:effectLst/>
                <a:uLnTx/>
                <a:uFillTx/>
                <a:latin typeface="HP001 4 hàng" panose="020B0603050302020204" pitchFamily="34" charset="0"/>
                <a:ea typeface="+mn-ea"/>
                <a:cs typeface="+mn-cs"/>
              </a:rPr>
              <a:t> 2024</a:t>
            </a:r>
            <a:endParaRPr kumimoji="0" lang="en-US" sz="5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6" name="TextBox 5"/>
          <p:cNvSpPr txBox="1"/>
          <p:nvPr/>
        </p:nvSpPr>
        <p:spPr>
          <a:xfrm>
            <a:off x="2527485" y="1730534"/>
            <a:ext cx="65408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Tập</a:t>
            </a:r>
            <a:r>
              <a:rPr kumimoji="0" lang="en-US" sz="5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rPr>
              <a:t> </a:t>
            </a:r>
            <a:r>
              <a:rPr kumimoji="0" lang="en-US" sz="5400" b="1" i="0" u="none" strike="noStrike" kern="1200" cap="none" spc="0" normalizeH="0" baseline="0" noProof="0" dirty="0" err="1">
                <a:ln>
                  <a:noFill/>
                </a:ln>
                <a:solidFill>
                  <a:prstClr val="white"/>
                </a:solidFill>
                <a:effectLst/>
                <a:uLnTx/>
                <a:uFillTx/>
                <a:latin typeface="HP001 4 hàng" panose="020B0603050302020204" pitchFamily="34" charset="0"/>
                <a:ea typeface="+mn-ea"/>
                <a:cs typeface="+mn-cs"/>
              </a:rPr>
              <a:t>đọc</a:t>
            </a:r>
            <a:endParaRPr kumimoji="0" lang="en-US" sz="5400" b="1" i="0" u="none" strike="noStrike" kern="1200" cap="none" spc="0" normalizeH="0" baseline="0" noProof="0" dirty="0">
              <a:ln>
                <a:noFill/>
              </a:ln>
              <a:solidFill>
                <a:prstClr val="white"/>
              </a:solidFill>
              <a:effectLst/>
              <a:uLnTx/>
              <a:uFillTx/>
              <a:latin typeface="HP001 4 hàng" panose="020B0603050302020204" pitchFamily="34" charset="0"/>
              <a:ea typeface="+mn-ea"/>
              <a:cs typeface="+mn-cs"/>
            </a:endParaRPr>
          </a:p>
        </p:txBody>
      </p:sp>
      <p:sp>
        <p:nvSpPr>
          <p:cNvPr id="9" name="TextBox 14">
            <a:extLst>
              <a:ext uri="{FF2B5EF4-FFF2-40B4-BE49-F238E27FC236}">
                <a16:creationId xmlns:a16="http://schemas.microsoft.com/office/drawing/2014/main" id="{D9D3B5C3-5409-4E6E-A27C-822372CA9A7F}"/>
              </a:ext>
            </a:extLst>
          </p:cNvPr>
          <p:cNvSpPr txBox="1"/>
          <p:nvPr/>
        </p:nvSpPr>
        <p:spPr>
          <a:xfrm>
            <a:off x="262889" y="2546529"/>
            <a:ext cx="11648867" cy="1166403"/>
          </a:xfrm>
          <a:prstGeom prst="rect">
            <a:avLst/>
          </a:prstGeom>
          <a:noFill/>
        </p:spPr>
        <p:txBody>
          <a:bodyPr wrap="square" lIns="68499" tIns="34287" rIns="68499" bIns="34287" rtlCol="0">
            <a:spAutoFit/>
          </a:bodyPr>
          <a:lstStyle/>
          <a:p>
            <a:pPr marL="0" marR="0" lvl="0" indent="0" algn="ctr" defTabSz="684886" rtl="0" eaLnBrk="1" fontAlgn="auto" latinLnBrk="0" hangingPunct="1">
              <a:lnSpc>
                <a:spcPct val="15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Bài</a:t>
            </a:r>
            <a:r>
              <a:rPr kumimoji="0" lang="en-US" sz="5400" b="1" i="0" u="none" strike="noStrike" kern="1200" cap="none" spc="0" normalizeH="0" baseline="0" noProof="0" dirty="0">
                <a:ln>
                  <a:no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10: </a:t>
            </a:r>
            <a:r>
              <a:rPr kumimoji="0" lang="en-US" sz="5400" b="1" i="0" u="none" strike="noStrike" kern="1200" cap="none" spc="0" normalizeH="0" baseline="0" noProof="0" dirty="0" err="1">
                <a:ln>
                  <a:no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Thời</a:t>
            </a:r>
            <a:r>
              <a:rPr kumimoji="0" lang="en-US" sz="5400" b="1" i="0" u="none" strike="noStrike" kern="1200" cap="none" spc="0" normalizeH="0" noProof="0" dirty="0">
                <a:ln>
                  <a:no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khóa</a:t>
            </a:r>
            <a:r>
              <a:rPr kumimoji="0" lang="en-US" sz="5400" b="1" i="0" u="none" strike="noStrike" kern="1200" cap="none" spc="0" normalizeH="0" noProof="0" dirty="0">
                <a:ln>
                  <a:no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1200" cap="none" spc="0" normalizeH="0" noProof="0" dirty="0" err="1">
                <a:ln>
                  <a:no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biểu</a:t>
            </a:r>
            <a:r>
              <a:rPr kumimoji="0" lang="en-US" sz="5400" b="1" i="0" u="none" strike="noStrike" kern="1200" cap="none" spc="0" normalizeH="0" baseline="0" noProof="0" dirty="0">
                <a:ln>
                  <a:no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rPr>
              <a:t> ( Trang 43 )</a:t>
            </a:r>
            <a:endParaRPr kumimoji="0" lang="en-US" sz="5400" b="0" i="0" u="none" strike="noStrike" kern="1200" cap="none" spc="0" normalizeH="0" baseline="0" noProof="0" dirty="0">
              <a:ln>
                <a:noFill/>
              </a:ln>
              <a:solidFill>
                <a:prstClr val="white"/>
              </a:solidFill>
              <a:effectLst>
                <a:outerShdw blurRad="38100" dist="25400" dir="5400000" algn="ctr" rotWithShape="0">
                  <a:srgbClr val="6E747A">
                    <a:alpha val="43000"/>
                  </a:srgbClr>
                </a:outerShdw>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1158775602"/>
      </p:ext>
    </p:extLst>
  </p:cSld>
  <p:clrMapOvr>
    <a:masterClrMapping/>
  </p:clrMapOvr>
  <mc:AlternateContent xmlns:mc="http://schemas.openxmlformats.org/markup-compatibility/2006" xmlns:p14="http://schemas.microsoft.com/office/powerpoint/2010/main">
    <mc:Choice Requires="p14">
      <p:transition spd="slow" p14:dur="1250" advClick="0">
        <p14:switch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34A68170-28F8-4EF8-B377-A4FB5B897AB9}"/>
              </a:ext>
            </a:extLst>
          </p:cNvPr>
          <p:cNvSpPr/>
          <p:nvPr/>
        </p:nvSpPr>
        <p:spPr>
          <a:xfrm>
            <a:off x="721360" y="375920"/>
            <a:ext cx="10659755" cy="1192675"/>
          </a:xfrm>
          <a:prstGeom prst="roundRect">
            <a:avLst/>
          </a:prstGeom>
          <a:solidFill>
            <a:schemeClr val="accent2">
              <a:lumMod val="75000"/>
            </a:scheme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Luyện</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tập</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theo</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văn</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bản</a:t>
            </a:r>
            <a:r>
              <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rPr>
              <a:t> </a:t>
            </a:r>
            <a:r>
              <a:rPr kumimoji="0" lang="en-US" sz="5400" b="1" i="0" u="none" strike="noStrike" kern="0" cap="none" spc="0" normalizeH="0" baseline="0" noProof="0" dirty="0" err="1">
                <a:ln>
                  <a:noFill/>
                </a:ln>
                <a:solidFill>
                  <a:srgbClr val="F2F2E9"/>
                </a:solidFill>
                <a:effectLst/>
                <a:uLnTx/>
                <a:uFillTx/>
                <a:latin typeface="Times New Roman" panose="02020603050405020304" pitchFamily="18" charset="0"/>
                <a:ea typeface="+mn-ea"/>
                <a:cs typeface="Times New Roman" panose="02020603050405020304" pitchFamily="18" charset="0"/>
              </a:rPr>
              <a:t>đọc</a:t>
            </a:r>
            <a:endParaRPr kumimoji="0" lang="en-US" sz="5400" b="1" i="0" u="none" strike="noStrike" kern="0" cap="none" spc="0" normalizeH="0" baseline="0" noProof="0" dirty="0">
              <a:ln>
                <a:noFill/>
              </a:ln>
              <a:solidFill>
                <a:srgbClr val="F2F2E9"/>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p:cNvGrpSpPr/>
          <p:nvPr/>
        </p:nvGrpSpPr>
        <p:grpSpPr>
          <a:xfrm>
            <a:off x="152400" y="1848570"/>
            <a:ext cx="11816080" cy="4115349"/>
            <a:chOff x="683959" y="1425491"/>
            <a:chExt cx="10519736" cy="2041040"/>
          </a:xfrm>
        </p:grpSpPr>
        <p:sp>
          <p:nvSpPr>
            <p:cNvPr id="9" name="Hexagon 8">
              <a:extLst>
                <a:ext uri="{FF2B5EF4-FFF2-40B4-BE49-F238E27FC236}">
                  <a16:creationId xmlns:a16="http://schemas.microsoft.com/office/drawing/2014/main" id="{53F3DBAE-4CD7-4A76-8614-4679F12B1481}"/>
                </a:ext>
              </a:extLst>
            </p:cNvPr>
            <p:cNvSpPr/>
            <p:nvPr/>
          </p:nvSpPr>
          <p:spPr>
            <a:xfrm>
              <a:off x="683959" y="1425491"/>
              <a:ext cx="10519736" cy="2041040"/>
            </a:xfrm>
            <a:prstGeom prst="hexagon">
              <a:avLst/>
            </a:prstGeom>
            <a:solidFill>
              <a:srgbClr val="F7ACB9"/>
            </a:solidFill>
            <a:ln>
              <a:noFill/>
            </a:ln>
            <a:effectLst>
              <a:glow rad="101600">
                <a:schemeClr val="bg1">
                  <a:alpha val="60000"/>
                </a:schemeClr>
              </a:glow>
            </a:effectLst>
            <a:scene3d>
              <a:camera prst="perspectiveAbove"/>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
          <p:nvSpPr>
            <p:cNvPr id="12" name="TextBox 11">
              <a:extLst>
                <a:ext uri="{FF2B5EF4-FFF2-40B4-BE49-F238E27FC236}">
                  <a16:creationId xmlns:a16="http://schemas.microsoft.com/office/drawing/2014/main" id="{70DD1B37-DF6A-473F-964D-3A67345519F2}"/>
                </a:ext>
              </a:extLst>
            </p:cNvPr>
            <p:cNvSpPr txBox="1"/>
            <p:nvPr/>
          </p:nvSpPr>
          <p:spPr>
            <a:xfrm>
              <a:off x="1430199" y="1825856"/>
              <a:ext cx="9090572" cy="1511178"/>
            </a:xfrm>
            <a:prstGeom prst="rect">
              <a:avLst/>
            </a:prstGeom>
            <a:noFill/>
          </p:spPr>
          <p:txBody>
            <a:bodyPr wrap="square" rtlCol="0">
              <a:spAutoFit/>
            </a:bodyPr>
            <a:lstStyle/>
            <a:p>
              <a:r>
                <a:rPr lang="en-US" sz="4800" b="1" dirty="0">
                  <a:solidFill>
                    <a:srgbClr val="FF0000"/>
                  </a:solidFill>
                  <a:latin typeface="Times New Roman" panose="02020603050405020304" pitchFamily="18" charset="0"/>
                  <a:ea typeface="Arial-Rounded" panose="020B0500000000000000" pitchFamily="34" charset="0"/>
                  <a:cs typeface="Times New Roman" panose="02020603050405020304" pitchFamily="18" charset="0"/>
                </a:rPr>
                <a:t>2. Nói một câu giới thiệu môn học hoặc hoạt động ở trường mà em thích.</a:t>
              </a:r>
            </a:p>
            <a:p>
              <a:r>
                <a:rPr lang="en-US" sz="4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Ví dụ: Tiếng Việt là môn </a:t>
              </a:r>
              <a:r>
                <a:rPr lang="en-US" sz="4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học</a:t>
              </a:r>
              <a:r>
                <a:rPr lang="en-US" sz="4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a:t>
              </a:r>
              <a:r>
                <a:rPr lang="en-US" sz="4800" b="1" dirty="0" err="1">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tớ</a:t>
              </a:r>
              <a:r>
                <a:rPr lang="en-US" sz="4800" b="1" dirty="0">
                  <a:solidFill>
                    <a:srgbClr val="0000FF"/>
                  </a:solidFill>
                  <a:latin typeface="Times New Roman" panose="02020603050405020304" pitchFamily="18" charset="0"/>
                  <a:ea typeface="Arial-Rounded" panose="020B0500000000000000" pitchFamily="34" charset="0"/>
                  <a:cs typeface="Times New Roman" panose="02020603050405020304" pitchFamily="18" charset="0"/>
                </a:rPr>
                <a:t> yêu thích nhất.</a:t>
              </a:r>
            </a:p>
          </p:txBody>
        </p:sp>
      </p:grpSp>
    </p:spTree>
    <p:extLst>
      <p:ext uri="{BB962C8B-B14F-4D97-AF65-F5344CB8AC3E}">
        <p14:creationId xmlns:p14="http://schemas.microsoft.com/office/powerpoint/2010/main" val="1822361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2">
            <a:extLst>
              <a:ext uri="{FF2B5EF4-FFF2-40B4-BE49-F238E27FC236}">
                <a16:creationId xmlns:a16="http://schemas.microsoft.com/office/drawing/2014/main" id="{50C12B26-75BB-45EE-9142-FBADDC9CDE9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6200000" flipV="1">
            <a:off x="2637125" y="-2667000"/>
            <a:ext cx="6858000" cy="12192000"/>
          </a:xfrm>
          <a:prstGeom prst="rect">
            <a:avLst/>
          </a:prstGeom>
        </p:spPr>
      </p:pic>
      <p:sp>
        <p:nvSpPr>
          <p:cNvPr id="21" name="20"/>
          <p:cNvSpPr/>
          <p:nvPr/>
        </p:nvSpPr>
        <p:spPr>
          <a:xfrm>
            <a:off x="4275390" y="2197892"/>
            <a:ext cx="5332043" cy="2462213"/>
          </a:xfrm>
          <a:prstGeom prst="rect">
            <a:avLst/>
          </a:prstGeom>
          <a:noFill/>
          <a:ln>
            <a:noFill/>
          </a:ln>
        </p:spPr>
        <p:txBody>
          <a:bodyPr vert="horz" wrap="square" lIns="0" tIns="0" rIns="0" bIns="0" numCol="1" anchor="t" anchorCtr="0" compatLnSpc="1">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0" cap="none" spc="0" normalizeH="0" baseline="0" noProof="0" dirty="0">
                <a:ln w="9525">
                  <a:solidFill>
                    <a:prstClr val="white"/>
                  </a:solidFill>
                  <a:prstDash val="solid"/>
                </a:ln>
                <a:solidFill>
                  <a:srgbClr val="FF0000"/>
                </a:solidFill>
                <a:effectLst>
                  <a:outerShdw blurRad="12700" dist="38100" dir="2700000" algn="tl" rotWithShape="0">
                    <a:srgbClr val="5B9BD5">
                      <a:lumMod val="60000"/>
                      <a:lumOff val="40000"/>
                    </a:srgbClr>
                  </a:outerShdw>
                </a:effectLst>
                <a:uLnTx/>
                <a:uFillTx/>
                <a:latin typeface="Calibri" panose="020F0502020204030204"/>
                <a:ea typeface="+mn-ea"/>
                <a:cs typeface="Times New Roman"/>
              </a:rPr>
              <a:t>CỦNG CỐ BÀI HỌC</a:t>
            </a:r>
          </a:p>
        </p:txBody>
      </p:sp>
      <p:pic>
        <p:nvPicPr>
          <p:cNvPr id="18" name="Picture 2" descr="Kết nối tri thức với cuộc sống">
            <a:extLst>
              <a:ext uri="{FF2B5EF4-FFF2-40B4-BE49-F238E27FC236}">
                <a16:creationId xmlns:a16="http://schemas.microsoft.com/office/drawing/2014/main" id="{26C202A0-271C-47F3-B6F5-7E62753C34F2}"/>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234902" y="-27809"/>
            <a:ext cx="1422400" cy="1422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grpSp>
        <p:nvGrpSpPr>
          <p:cNvPr id="14" name="Group 13">
            <a:extLst>
              <a:ext uri="{FF2B5EF4-FFF2-40B4-BE49-F238E27FC236}">
                <a16:creationId xmlns:a16="http://schemas.microsoft.com/office/drawing/2014/main" id="{DBB614EA-B005-4C6A-8BBA-99EE489287FB}"/>
              </a:ext>
            </a:extLst>
          </p:cNvPr>
          <p:cNvGrpSpPr/>
          <p:nvPr/>
        </p:nvGrpSpPr>
        <p:grpSpPr>
          <a:xfrm>
            <a:off x="0" y="6557554"/>
            <a:ext cx="12194509" cy="328254"/>
            <a:chOff x="0" y="6557554"/>
            <a:chExt cx="12194509" cy="328254"/>
          </a:xfrm>
        </p:grpSpPr>
        <p:sp>
          <p:nvSpPr>
            <p:cNvPr id="15" name="Rectangle 14">
              <a:extLst>
                <a:ext uri="{FF2B5EF4-FFF2-40B4-BE49-F238E27FC236}">
                  <a16:creationId xmlns:a16="http://schemas.microsoft.com/office/drawing/2014/main" id="{880F2173-209B-4FCF-9251-0524DE89737A}"/>
                </a:ext>
              </a:extLst>
            </p:cNvPr>
            <p:cNvSpPr/>
            <p:nvPr/>
          </p:nvSpPr>
          <p:spPr>
            <a:xfrm>
              <a:off x="2418028" y="6557554"/>
              <a:ext cx="2426910"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62F6DA80-3933-4153-98A0-A33494EFD727}"/>
                </a:ext>
              </a:extLst>
            </p:cNvPr>
            <p:cNvSpPr/>
            <p:nvPr/>
          </p:nvSpPr>
          <p:spPr>
            <a:xfrm>
              <a:off x="4826269" y="6557554"/>
              <a:ext cx="2479712" cy="328254"/>
            </a:xfrm>
            <a:prstGeom prst="rect">
              <a:avLst/>
            </a:prstGeom>
            <a:solidFill>
              <a:srgbClr val="ED2F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C3B2C71-710C-4D23-BD1D-E7C53B260006}"/>
                </a:ext>
              </a:extLst>
            </p:cNvPr>
            <p:cNvSpPr/>
            <p:nvPr/>
          </p:nvSpPr>
          <p:spPr>
            <a:xfrm>
              <a:off x="7300745" y="6557554"/>
              <a:ext cx="2479712"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 name="Rectangle 22">
              <a:extLst>
                <a:ext uri="{FF2B5EF4-FFF2-40B4-BE49-F238E27FC236}">
                  <a16:creationId xmlns:a16="http://schemas.microsoft.com/office/drawing/2014/main" id="{1ABB32B4-D376-4BB5-A869-A9C2442AA919}"/>
                </a:ext>
              </a:extLst>
            </p:cNvPr>
            <p:cNvSpPr/>
            <p:nvPr/>
          </p:nvSpPr>
          <p:spPr>
            <a:xfrm>
              <a:off x="9714797" y="6557554"/>
              <a:ext cx="2479712" cy="328254"/>
            </a:xfrm>
            <a:prstGeom prst="rect">
              <a:avLst/>
            </a:prstGeom>
            <a:solidFill>
              <a:srgbClr val="F7A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3">
              <a:extLst>
                <a:ext uri="{FF2B5EF4-FFF2-40B4-BE49-F238E27FC236}">
                  <a16:creationId xmlns:a16="http://schemas.microsoft.com/office/drawing/2014/main" id="{13CCF0C5-BDB2-4BB6-A93A-714EF4D84C1E}"/>
                </a:ext>
              </a:extLst>
            </p:cNvPr>
            <p:cNvSpPr/>
            <p:nvPr/>
          </p:nvSpPr>
          <p:spPr>
            <a:xfrm>
              <a:off x="0" y="6557554"/>
              <a:ext cx="2426910" cy="328254"/>
            </a:xfrm>
            <a:prstGeom prst="rect">
              <a:avLst/>
            </a:prstGeom>
            <a:solidFill>
              <a:srgbClr val="F15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5" name="18">
            <a:extLst>
              <a:ext uri="{FF2B5EF4-FFF2-40B4-BE49-F238E27FC236}">
                <a16:creationId xmlns:a16="http://schemas.microsoft.com/office/drawing/2014/main" id="{E197C50A-5293-4975-8C45-BE86E80C60F2}"/>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714797" y="3429000"/>
            <a:ext cx="2263295" cy="3827929"/>
          </a:xfrm>
          <a:prstGeom prst="rect">
            <a:avLst/>
          </a:prstGeom>
        </p:spPr>
      </p:pic>
    </p:spTree>
    <p:extLst>
      <p:ext uri="{BB962C8B-B14F-4D97-AF65-F5344CB8AC3E}">
        <p14:creationId xmlns:p14="http://schemas.microsoft.com/office/powerpoint/2010/main" val="36964521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在走动的火车 852x480 | Pics, Animation, Travel"/>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664278" y="2408857"/>
            <a:ext cx="10320097" cy="4177138"/>
          </a:xfrm>
          <a:prstGeom prst="rect">
            <a:avLst/>
          </a:prstGeom>
          <a:noFill/>
          <a:extLst>
            <a:ext uri="{909E8E84-426E-40DD-AFC4-6F175D3DCCD1}">
              <a14:hiddenFill xmlns:a14="http://schemas.microsoft.com/office/drawing/2010/main">
                <a:solidFill>
                  <a:srgbClr val="FFFFFF"/>
                </a:solidFill>
              </a14:hiddenFill>
            </a:ext>
          </a:extLst>
        </p:spPr>
      </p:pic>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111888" y="0"/>
            <a:ext cx="11968223" cy="4705841"/>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4"/>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5" cstate="print">
              <a:extLst>
                <a:ext uri="{BEBA8EAE-BF5A-486C-A8C5-ECC9F3942E4B}">
                  <a14:imgProps xmlns:a14="http://schemas.microsoft.com/office/drawing/2010/main">
                    <a14:imgLayer r:embed="rId6">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7"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2" name="椭圆 21"/>
          <p:cNvSpPr/>
          <p:nvPr/>
        </p:nvSpPr>
        <p:spPr>
          <a:xfrm>
            <a:off x="1216617" y="598108"/>
            <a:ext cx="887648" cy="887648"/>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3997308" y="2579976"/>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7875457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7" presetClass="entr" presetSubtype="0" fill="hold"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1000"/>
                                        <p:tgtEl>
                                          <p:spTgt spid="4"/>
                                        </p:tgtEl>
                                      </p:cBhvr>
                                    </p:animEffect>
                                    <p:anim calcmode="lin" valueType="num">
                                      <p:cBhvr>
                                        <p:cTn id="33" dur="1000" fill="hold"/>
                                        <p:tgtEl>
                                          <p:spTgt spid="4"/>
                                        </p:tgtEl>
                                        <p:attrNameLst>
                                          <p:attrName>ppt_x</p:attrName>
                                        </p:attrNameLst>
                                      </p:cBhvr>
                                      <p:tavLst>
                                        <p:tav tm="0">
                                          <p:val>
                                            <p:strVal val="#ppt_x"/>
                                          </p:val>
                                        </p:tav>
                                        <p:tav tm="100000">
                                          <p:val>
                                            <p:strVal val="#ppt_x"/>
                                          </p:val>
                                        </p:tav>
                                      </p:tavLst>
                                    </p:anim>
                                    <p:anim calcmode="lin" valueType="num">
                                      <p:cBhvr>
                                        <p:cTn id="34" dur="1000" fill="hold"/>
                                        <p:tgtEl>
                                          <p:spTgt spid="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1000"/>
                                        <p:tgtEl>
                                          <p:spTgt spid="5"/>
                                        </p:tgtEl>
                                      </p:cBhvr>
                                    </p:animEffect>
                                    <p:anim calcmode="lin" valueType="num">
                                      <p:cBhvr>
                                        <p:cTn id="38" dur="1000" fill="hold"/>
                                        <p:tgtEl>
                                          <p:spTgt spid="5"/>
                                        </p:tgtEl>
                                        <p:attrNameLst>
                                          <p:attrName>ppt_x</p:attrName>
                                        </p:attrNameLst>
                                      </p:cBhvr>
                                      <p:tavLst>
                                        <p:tav tm="0">
                                          <p:val>
                                            <p:strVal val="#ppt_x"/>
                                          </p:val>
                                        </p:tav>
                                        <p:tav tm="100000">
                                          <p:val>
                                            <p:strVal val="#ppt_x"/>
                                          </p:val>
                                        </p:tav>
                                      </p:tavLst>
                                    </p:anim>
                                    <p:anim calcmode="lin" valueType="num">
                                      <p:cBhvr>
                                        <p:cTn id="39" dur="1000" fill="hold"/>
                                        <p:tgtEl>
                                          <p:spTgt spid="5"/>
                                        </p:tgtEl>
                                        <p:attrNameLst>
                                          <p:attrName>ppt_y</p:attrName>
                                        </p:attrNameLst>
                                      </p:cBhvr>
                                      <p:tavLst>
                                        <p:tav tm="0">
                                          <p:val>
                                            <p:strVal val="#ppt_y+.1"/>
                                          </p:val>
                                        </p:tav>
                                        <p:tav tm="100000">
                                          <p:val>
                                            <p:strVal val="#ppt_y"/>
                                          </p:val>
                                        </p:tav>
                                      </p:tavLst>
                                    </p:anim>
                                  </p:childTnLst>
                                </p:cTn>
                              </p:par>
                              <p:par>
                                <p:cTn id="40" presetID="26" presetClass="emph" presetSubtype="0" repeatCount="indefinite" fill="hold" grpId="1" nodeType="withEffect">
                                  <p:stCondLst>
                                    <p:cond delay="0"/>
                                  </p:stCondLst>
                                  <p:endCondLst>
                                    <p:cond evt="onNext" delay="0">
                                      <p:tgtEl>
                                        <p:sldTgt/>
                                      </p:tgtEl>
                                    </p:cond>
                                  </p:endCondLst>
                                  <p:childTnLst>
                                    <p:animEffect transition="out" filter="fade">
                                      <p:cBhvr>
                                        <p:cTn id="41" dur="1000" tmFilter="0, 0; .2, .5; .8, .5; 1, 0"/>
                                        <p:tgtEl>
                                          <p:spTgt spid="22"/>
                                        </p:tgtEl>
                                      </p:cBhvr>
                                    </p:animEffect>
                                    <p:animScale>
                                      <p:cBhvr>
                                        <p:cTn id="42" dur="500" autoRev="1" fill="hold"/>
                                        <p:tgtEl>
                                          <p:spTgt spid="22"/>
                                        </p:tgtEl>
                                      </p:cBhvr>
                                      <p:by x="105000" y="105000"/>
                                    </p:animScale>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sp>
        <p:nvSpPr>
          <p:cNvPr id="24" name="Rectangle 23"/>
          <p:cNvSpPr/>
          <p:nvPr/>
        </p:nvSpPr>
        <p:spPr>
          <a:xfrm>
            <a:off x="2303612" y="1928040"/>
            <a:ext cx="7790915" cy="1323439"/>
          </a:xfrm>
          <a:prstGeom prst="rect">
            <a:avLst/>
          </a:prstGeom>
          <a:noFill/>
        </p:spPr>
        <p:txBody>
          <a:bodyPr wrap="none" lIns="91440" tIns="45720" rIns="91440" bIns="45720">
            <a:spAutoFit/>
            <a:scene3d>
              <a:camera prst="orthographicFront"/>
              <a:lightRig rig="threePt" dir="t"/>
            </a:scene3d>
            <a:sp3d extrusionH="57150">
              <a:bevelT w="82550" h="38100" prst="coolSlant"/>
            </a:sp3d>
          </a:bodyPr>
          <a:lstStyle/>
          <a:p>
            <a:pPr algn="ctr"/>
            <a:r>
              <a:rPr lang="en-US" sz="8000" b="1" dirty="0" err="1">
                <a:ln w="0"/>
                <a:solidFill>
                  <a:srgbClr val="002060"/>
                </a:solidFill>
                <a:latin typeface="Times New Roman" panose="02020603050405020304" pitchFamily="18" charset="0"/>
                <a:cs typeface="Times New Roman" panose="02020603050405020304" pitchFamily="18" charset="0"/>
              </a:rPr>
              <a:t>Trò</a:t>
            </a:r>
            <a:r>
              <a:rPr lang="en-US" sz="8000" b="1" dirty="0">
                <a:ln w="0"/>
                <a:solidFill>
                  <a:srgbClr val="002060"/>
                </a:solidFill>
                <a:latin typeface="Times New Roman" panose="02020603050405020304" pitchFamily="18" charset="0"/>
                <a:cs typeface="Times New Roman" panose="02020603050405020304" pitchFamily="18" charset="0"/>
              </a:rPr>
              <a:t> </a:t>
            </a:r>
            <a:r>
              <a:rPr lang="en-US" sz="8000" b="1" dirty="0" err="1">
                <a:ln w="0"/>
                <a:solidFill>
                  <a:srgbClr val="002060"/>
                </a:solidFill>
                <a:latin typeface="Times New Roman" panose="02020603050405020304" pitchFamily="18" charset="0"/>
                <a:cs typeface="Times New Roman" panose="02020603050405020304" pitchFamily="18" charset="0"/>
              </a:rPr>
              <a:t>Chơi</a:t>
            </a:r>
            <a:r>
              <a:rPr lang="en-US" sz="8000" b="1" dirty="0">
                <a:ln w="0"/>
                <a:solidFill>
                  <a:srgbClr val="002060"/>
                </a:solidFill>
                <a:latin typeface="Times New Roman" panose="02020603050405020304" pitchFamily="18" charset="0"/>
                <a:cs typeface="Times New Roman" panose="02020603050405020304" pitchFamily="18" charset="0"/>
              </a:rPr>
              <a:t> </a:t>
            </a:r>
            <a:r>
              <a:rPr lang="en-US" sz="8000" b="1" dirty="0" err="1">
                <a:ln w="0"/>
                <a:solidFill>
                  <a:srgbClr val="002060"/>
                </a:solidFill>
                <a:latin typeface="Times New Roman" panose="02020603050405020304" pitchFamily="18" charset="0"/>
                <a:cs typeface="Times New Roman" panose="02020603050405020304" pitchFamily="18" charset="0"/>
              </a:rPr>
              <a:t>Kéo</a:t>
            </a:r>
            <a:r>
              <a:rPr lang="en-US" sz="8000" b="1" dirty="0">
                <a:ln w="0"/>
                <a:solidFill>
                  <a:srgbClr val="002060"/>
                </a:solidFill>
                <a:latin typeface="Times New Roman" panose="02020603050405020304" pitchFamily="18" charset="0"/>
                <a:cs typeface="Times New Roman" panose="02020603050405020304" pitchFamily="18" charset="0"/>
              </a:rPr>
              <a:t> Co</a:t>
            </a:r>
            <a:endParaRPr lang="en-US" sz="8000" b="1" cap="none" spc="0" dirty="0">
              <a:ln w="0"/>
              <a:solidFill>
                <a:srgbClr val="002060"/>
              </a:solidFill>
              <a:latin typeface="Times New Roman" panose="02020603050405020304" pitchFamily="18" charset="0"/>
              <a:cs typeface="Times New Roman" panose="02020603050405020304" pitchFamily="18" charset="0"/>
            </a:endParaRPr>
          </a:p>
        </p:txBody>
      </p:sp>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5"/>
          <a:stretch>
            <a:fillRect/>
          </a:stretch>
        </p:blipFill>
        <p:spPr>
          <a:xfrm>
            <a:off x="6261202" y="-609600"/>
            <a:ext cx="609600" cy="609600"/>
          </a:xfrm>
          <a:prstGeom prst="rect">
            <a:avLst/>
          </a:prstGeom>
        </p:spPr>
      </p:pic>
      <p:pic>
        <p:nvPicPr>
          <p:cNvPr id="29" name="9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81763" y="3803414"/>
            <a:ext cx="9682490" cy="2752209"/>
          </a:xfrm>
          <a:prstGeom prst="rect">
            <a:avLst/>
          </a:prstGeom>
          <a:effectLst>
            <a:outerShdw blurRad="76200" dist="139700" dir="18900000" sy="23000" kx="-1200000" algn="bl"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8" dur="1000" accel="50000" decel="50000" autoRev="1" fill="hold">
                                          <p:stCondLst>
                                            <p:cond delay="0"/>
                                          </p:stCondLst>
                                        </p:cTn>
                                        <p:tgtEl>
                                          <p:spTgt spid="24"/>
                                        </p:tgtEl>
                                        <p:attrNameLst>
                                          <p:attrName>ppt_x</p:attrName>
                                          <p:attrName>ppt_y</p:attrName>
                                        </p:attrNameLst>
                                      </p:cBhvr>
                                    </p:animMotion>
                                    <p:animRot by="1500000">
                                      <p:cBhvr>
                                        <p:cTn id="9" dur="500" fill="hold">
                                          <p:stCondLst>
                                            <p:cond delay="0"/>
                                          </p:stCondLst>
                                        </p:cTn>
                                        <p:tgtEl>
                                          <p:spTgt spid="24"/>
                                        </p:tgtEl>
                                        <p:attrNameLst>
                                          <p:attrName>r</p:attrName>
                                        </p:attrNameLst>
                                      </p:cBhvr>
                                    </p:animRot>
                                    <p:animRot by="-1500000">
                                      <p:cBhvr>
                                        <p:cTn id="10" dur="500" fill="hold">
                                          <p:stCondLst>
                                            <p:cond delay="500"/>
                                          </p:stCondLst>
                                        </p:cTn>
                                        <p:tgtEl>
                                          <p:spTgt spid="24"/>
                                        </p:tgtEl>
                                        <p:attrNameLst>
                                          <p:attrName>r</p:attrName>
                                        </p:attrNameLst>
                                      </p:cBhvr>
                                    </p:animRot>
                                    <p:animRot by="-1500000">
                                      <p:cBhvr>
                                        <p:cTn id="11" dur="500" fill="hold">
                                          <p:stCondLst>
                                            <p:cond delay="1000"/>
                                          </p:stCondLst>
                                        </p:cTn>
                                        <p:tgtEl>
                                          <p:spTgt spid="24"/>
                                        </p:tgtEl>
                                        <p:attrNameLst>
                                          <p:attrName>r</p:attrName>
                                        </p:attrNameLst>
                                      </p:cBhvr>
                                    </p:animRot>
                                    <p:animRot by="1500000">
                                      <p:cBhvr>
                                        <p:cTn id="12" dur="500" fill="hold">
                                          <p:stCondLst>
                                            <p:cond delay="1500"/>
                                          </p:stCondLst>
                                        </p:cTn>
                                        <p:tgtEl>
                                          <p:spTgt spid="24"/>
                                        </p:tgtEl>
                                        <p:attrNameLst>
                                          <p:attrName>r</p:attrName>
                                        </p:attrNameLst>
                                      </p:cBhvr>
                                    </p:animRot>
                                  </p:childTnLst>
                                </p:cTn>
                              </p:par>
                              <p:par>
                                <p:cTn id="13" presetID="12" presetClass="path" presetSubtype="0" repeatCount="indefinite" accel="50000" decel="50000" fill="hold" nodeType="withEffect">
                                  <p:stCondLst>
                                    <p:cond delay="0"/>
                                  </p:stCondLst>
                                  <p:childTnLst>
                                    <p:animMotion origin="layout" path="M -0.03464 0.00926 C -0.02409 0.00487 -0.00729 0.00232 0.01107 0.00232 C 0.02955 0.00232 0.04609 0.00487 0.05742 0.00926 C 0.04609 0.01366 0.02955 0.0169 0.01107 0.0169 C -0.00729 0.0169 -0.02409 0.01366 -0.03464 0.00926 Z " pathEditMode="relative" rAng="0" ptsTypes="AAAAA">
                                      <p:cBhvr>
                                        <p:cTn id="14" dur="2000" fill="hold"/>
                                        <p:tgtEl>
                                          <p:spTgt spid="29"/>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25"/>
                </p:tgtEl>
              </p:cMediaNode>
            </p:audio>
          </p:childTnLst>
        </p:cTn>
      </p:par>
    </p:tnLst>
    <p:bldLst>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pic>
        <p:nvPicPr>
          <p:cNvPr id="26"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63327" y="4453039"/>
            <a:ext cx="8042674" cy="2286098"/>
          </a:xfrm>
          <a:prstGeom prst="rect">
            <a:avLst/>
          </a:prstGeom>
          <a:effectLst>
            <a:outerShdw blurRad="76200" dist="139700" dir="18900000" sy="23000" kx="-1200000" algn="bl" rotWithShape="0">
              <a:prstClr val="black">
                <a:alpha val="20000"/>
              </a:prstClr>
            </a:outerShdw>
          </a:effectLst>
        </p:spPr>
      </p:pic>
      <p:pic>
        <p:nvPicPr>
          <p:cNvPr id="25" name="Coupe">
            <a:hlinkClick r:id="" action="ppaction://media"/>
          </p:cNvPr>
          <p:cNvPicPr>
            <a:picLocks noChangeAspect="1"/>
          </p:cNvPicPr>
          <p:nvPr>
            <a:audioFile r:link="rId1"/>
            <p:extLst>
              <p:ext uri="{DAA4B4D4-6D71-4841-9C94-3DE7FCFB9230}">
                <p14:media xmlns:p14="http://schemas.microsoft.com/office/powerpoint/2010/main" r:embed="rId2">
                  <p14:trim st="2057"/>
                </p14:media>
              </p:ext>
            </p:extLst>
          </p:nvPr>
        </p:nvPicPr>
        <p:blipFill>
          <a:blip r:embed="rId6"/>
          <a:stretch>
            <a:fillRect/>
          </a:stretch>
        </p:blipFill>
        <p:spPr>
          <a:xfrm>
            <a:off x="6261202" y="-609600"/>
            <a:ext cx="609600" cy="609600"/>
          </a:xfrm>
          <a:prstGeom prst="rect">
            <a:avLst/>
          </a:prstGeom>
        </p:spPr>
      </p:pic>
      <p:sp>
        <p:nvSpPr>
          <p:cNvPr id="2" name="Rounded Rectangle 1"/>
          <p:cNvSpPr/>
          <p:nvPr/>
        </p:nvSpPr>
        <p:spPr>
          <a:xfrm>
            <a:off x="-68240" y="118863"/>
            <a:ext cx="12260239" cy="4029376"/>
          </a:xfrm>
          <a:prstGeom prst="roundRect">
            <a:avLst/>
          </a:prstGeom>
          <a:solidFill>
            <a:schemeClr val="bg1">
              <a:alpha val="88000"/>
            </a:schemeClr>
          </a:solidFill>
          <a:ln w="57150">
            <a:solidFill>
              <a:srgbClr val="00B050"/>
            </a:solid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( 2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sz="4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sinh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để</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kéo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Mỗi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trong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gian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quy</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định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giúp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mình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Trường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hợp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hai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coi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như</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hòa</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đó</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tính</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a:p>
            <a:pPr marL="457200" marR="0" lvl="0" indent="-457200" algn="just" defTabSz="9144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Kết</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thúc</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trò</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chơi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nào</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có</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số</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hiệp</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đương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với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đúng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nhiều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hơn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sẽ</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đội</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chiến</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thắng</a:t>
            </a: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advClick="0">
        <p15:prstTrans prst="airplane"/>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14001" fill="hold"/>
                                        <p:tgtEl>
                                          <p:spTgt spid="25"/>
                                        </p:tgtEl>
                                      </p:cBhvr>
                                    </p:cmd>
                                  </p:childTnLst>
                                </p:cTn>
                              </p:par>
                              <p:par>
                                <p:cTn id="7" presetID="12" presetClass="path" presetSubtype="0" repeatCount="indefinite" accel="50000" decel="50000" fill="hold" nodeType="withEffect">
                                  <p:stCondLst>
                                    <p:cond delay="0"/>
                                  </p:stCondLst>
                                  <p:childTnLst>
                                    <p:animMotion origin="layout" path="M -0.02877 0.00949 C -0.01823 0.00509 -0.00143 0.00255 0.01693 0.00255 C 0.03542 0.00255 0.05196 0.00509 0.06328 0.00949 C 0.05196 0.01389 0.03542 0.01713 0.01693 0.01713 C -0.00143 0.01713 -0.01823 0.01389 -0.02877 0.00949 Z " pathEditMode="relative" rAng="0" ptsTypes="AAAAA">
                                      <p:cBhvr>
                                        <p:cTn id="8" dur="2000" fill="hold"/>
                                        <p:tgtEl>
                                          <p:spTgt spid="26"/>
                                        </p:tgtEl>
                                        <p:attrNameLst>
                                          <p:attrName>ppt_x</p:attrName>
                                          <p:attrName>ppt_y</p:attrName>
                                        </p:attrNameLst>
                                      </p:cBhvr>
                                      <p:rCtr x="4596" y="23"/>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2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46735"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767918"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solidFill>
                  <a:srgbClr val="FF0000"/>
                </a:solidFill>
                <a:latin typeface="Tahoma" panose="020B0604030504040204" pitchFamily="34" charset="0"/>
                <a:cs typeface="Tahoma" panose="020B0604030504040204" pitchFamily="34" charset="0"/>
              </a:rPr>
              <a:t>Câu</a:t>
            </a:r>
            <a:r>
              <a:rPr lang="en-US" sz="3600" b="1" dirty="0">
                <a:solidFill>
                  <a:srgbClr val="FF0000"/>
                </a:solidFill>
                <a:latin typeface="Tahoma" panose="020B0604030504040204" pitchFamily="34" charset="0"/>
                <a:cs typeface="Tahoma" panose="020B0604030504040204" pitchFamily="34" charset="0"/>
              </a:rPr>
              <a:t> </a:t>
            </a:r>
            <a:r>
              <a:rPr lang="en-US" sz="3600" b="1" dirty="0" err="1">
                <a:solidFill>
                  <a:srgbClr val="FF0000"/>
                </a:solidFill>
                <a:latin typeface="Tahoma" panose="020B0604030504040204" pitchFamily="34" charset="0"/>
                <a:cs typeface="Tahoma" panose="020B0604030504040204" pitchFamily="34" charset="0"/>
              </a:rPr>
              <a:t>hỏi</a:t>
            </a:r>
            <a:r>
              <a:rPr lang="en-US" sz="3600" b="1" dirty="0">
                <a:solidFill>
                  <a:srgbClr val="FF000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err="1">
                <a:solidFill>
                  <a:srgbClr val="FF0000"/>
                </a:solidFill>
                <a:latin typeface="Tahoma" panose="020B0604030504040204" pitchFamily="34" charset="0"/>
                <a:cs typeface="Tahoma" panose="020B0604030504040204" pitchFamily="34" charset="0"/>
              </a:rPr>
              <a:t>Đáp</a:t>
            </a:r>
            <a:r>
              <a:rPr lang="en-US" sz="5400" b="1" dirty="0">
                <a:solidFill>
                  <a:srgbClr val="FF0000"/>
                </a:solidFill>
                <a:latin typeface="Tahoma" panose="020B0604030504040204" pitchFamily="34" charset="0"/>
                <a:cs typeface="Tahoma" panose="020B0604030504040204" pitchFamily="34" charset="0"/>
              </a:rPr>
              <a:t> </a:t>
            </a:r>
            <a:r>
              <a:rPr lang="en-US" sz="5400" b="1" dirty="0" err="1">
                <a:solidFill>
                  <a:srgbClr val="FF0000"/>
                </a:solidFill>
                <a:latin typeface="Tahoma" panose="020B0604030504040204" pitchFamily="34" charset="0"/>
                <a:cs typeface="Tahoma" panose="020B0604030504040204" pitchFamily="34" charset="0"/>
              </a:rPr>
              <a:t>án</a:t>
            </a:r>
            <a:r>
              <a:rPr lang="en-US" sz="5400" b="1" dirty="0">
                <a:solidFill>
                  <a:srgbClr val="FF0000"/>
                </a:solidFill>
                <a:latin typeface="Tahoma" panose="020B0604030504040204" pitchFamily="34" charset="0"/>
                <a:cs typeface="Tahoma" panose="020B0604030504040204" pitchFamily="34" charset="0"/>
              </a:rPr>
              <a:t>: Nắng</a:t>
            </a:r>
          </a:p>
        </p:txBody>
      </p:sp>
      <p:sp>
        <p:nvSpPr>
          <p:cNvPr id="2" name="Rectangle 1"/>
          <p:cNvSpPr/>
          <p:nvPr/>
        </p:nvSpPr>
        <p:spPr>
          <a:xfrm>
            <a:off x="819363" y="1022385"/>
            <a:ext cx="10517623" cy="1938992"/>
          </a:xfrm>
          <a:prstGeom prst="rect">
            <a:avLst/>
          </a:prstGeom>
          <a:noFill/>
        </p:spPr>
        <p:txBody>
          <a:bodyPr wrap="none" lIns="91440" tIns="45720" rIns="91440" bIns="45720">
            <a:spAutoFit/>
          </a:bodyPr>
          <a:lstStyle/>
          <a:p>
            <a:pPr algn="ctr"/>
            <a:r>
              <a:rPr lang="en-US" sz="4000" b="1" cap="none" spc="0" dirty="0" err="1">
                <a:ln w="0"/>
                <a:solidFill>
                  <a:srgbClr val="002060"/>
                </a:solidFill>
                <a:latin typeface="Times New Roman" panose="02020603050405020304" pitchFamily="18" charset="0"/>
                <a:cs typeface="Times New Roman" panose="02020603050405020304" pitchFamily="18" charset="0"/>
              </a:rPr>
              <a:t>Điền</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tiếp</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vào</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chỗ</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trống</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trong</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bài</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Cô</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giáo</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em</a:t>
            </a:r>
            <a:r>
              <a:rPr lang="en-US" sz="4000" b="1" cap="none" spc="0" dirty="0">
                <a:ln w="0"/>
                <a:solidFill>
                  <a:srgbClr val="002060"/>
                </a:solidFill>
                <a:latin typeface="Times New Roman" panose="02020603050405020304" pitchFamily="18" charset="0"/>
                <a:cs typeface="Times New Roman" panose="02020603050405020304" pitchFamily="18" charset="0"/>
              </a:rPr>
              <a:t>”</a:t>
            </a:r>
          </a:p>
          <a:p>
            <a:pPr algn="ct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ghé</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vào</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cửa</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lớp</a:t>
            </a:r>
            <a:endParaRPr lang="en-US" sz="4000" b="1" cap="none" spc="0" dirty="0">
              <a:ln w="0"/>
              <a:solidFill>
                <a:srgbClr val="002060"/>
              </a:solidFill>
              <a:latin typeface="Times New Roman" panose="02020603050405020304" pitchFamily="18" charset="0"/>
              <a:cs typeface="Times New Roman" panose="02020603050405020304" pitchFamily="18" charset="0"/>
            </a:endParaRPr>
          </a:p>
          <a:p>
            <a:pPr algn="ctr"/>
            <a:r>
              <a:rPr lang="en-US" sz="4000" b="1" cap="none" spc="0" dirty="0" err="1">
                <a:ln w="0"/>
                <a:solidFill>
                  <a:srgbClr val="002060"/>
                </a:solidFill>
                <a:latin typeface="Times New Roman" panose="02020603050405020304" pitchFamily="18" charset="0"/>
                <a:cs typeface="Times New Roman" panose="02020603050405020304" pitchFamily="18" charset="0"/>
              </a:rPr>
              <a:t>Xem</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chúng</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em</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học</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bài</a:t>
            </a:r>
            <a:endParaRPr lang="en-US" sz="4000" b="1" cap="none" spc="0" dirty="0">
              <a:ln w="0"/>
              <a:solidFill>
                <a:srgbClr val="002060"/>
              </a:solidFill>
              <a:latin typeface="Times New Roman" panose="02020603050405020304" pitchFamily="18" charset="0"/>
              <a:cs typeface="Times New Roman" panose="02020603050405020304" pitchFamily="18" charset="0"/>
            </a:endParaRP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533400" y="685800"/>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3347038"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400" b="1" dirty="0" err="1">
                <a:solidFill>
                  <a:srgbClr val="FF0000"/>
                </a:solidFill>
                <a:latin typeface="Tahoma" panose="020B0604030504040204" pitchFamily="34" charset="0"/>
                <a:cs typeface="Tahoma" panose="020B0604030504040204" pitchFamily="34" charset="0"/>
              </a:rPr>
              <a:t>Câu</a:t>
            </a:r>
            <a:r>
              <a:rPr lang="en-US" sz="4400" b="1" dirty="0">
                <a:solidFill>
                  <a:srgbClr val="FF0000"/>
                </a:solidFill>
                <a:latin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cs typeface="Tahoma" panose="020B0604030504040204" pitchFamily="34" charset="0"/>
              </a:rPr>
              <a:t>hỏi</a:t>
            </a:r>
            <a:r>
              <a:rPr lang="en-US" sz="4400" b="1" dirty="0">
                <a:solidFill>
                  <a:srgbClr val="FF0000"/>
                </a:solidFill>
                <a:latin typeface="Tahoma" panose="020B0604030504040204" pitchFamily="34" charset="0"/>
                <a:cs typeface="Tahoma" panose="020B0604030504040204" pitchFamily="34" charset="0"/>
              </a:rPr>
              <a:t> </a:t>
            </a:r>
          </a:p>
        </p:txBody>
      </p:sp>
      <p:sp>
        <p:nvSpPr>
          <p:cNvPr id="30" name="Đáp án"/>
          <p:cNvSpPr/>
          <p:nvPr/>
        </p:nvSpPr>
        <p:spPr>
          <a:xfrm>
            <a:off x="941696" y="3037595"/>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err="1">
                <a:solidFill>
                  <a:srgbClr val="FF0000"/>
                </a:solidFill>
                <a:latin typeface="Tahoma" panose="020B0604030504040204" pitchFamily="34" charset="0"/>
                <a:cs typeface="Tahoma" panose="020B0604030504040204" pitchFamily="34" charset="0"/>
              </a:rPr>
              <a:t>Đáp</a:t>
            </a:r>
            <a:r>
              <a:rPr lang="en-US" sz="5400" b="1" dirty="0">
                <a:solidFill>
                  <a:srgbClr val="FF0000"/>
                </a:solidFill>
                <a:latin typeface="Tahoma" panose="020B0604030504040204" pitchFamily="34" charset="0"/>
                <a:cs typeface="Tahoma" panose="020B0604030504040204" pitchFamily="34" charset="0"/>
              </a:rPr>
              <a:t> </a:t>
            </a:r>
            <a:r>
              <a:rPr lang="en-US" sz="5400" b="1" dirty="0" err="1">
                <a:solidFill>
                  <a:srgbClr val="FF0000"/>
                </a:solidFill>
                <a:latin typeface="Tahoma" panose="020B0604030504040204" pitchFamily="34" charset="0"/>
                <a:cs typeface="Tahoma" panose="020B0604030504040204" pitchFamily="34" charset="0"/>
              </a:rPr>
              <a:t>án</a:t>
            </a:r>
            <a:r>
              <a:rPr lang="en-US" sz="5400" b="1" dirty="0">
                <a:solidFill>
                  <a:srgbClr val="FF0000"/>
                </a:solidFill>
                <a:latin typeface="Tahoma" panose="020B0604030504040204" pitchFamily="34" charset="0"/>
                <a:cs typeface="Tahoma" panose="020B0604030504040204" pitchFamily="34" charset="0"/>
              </a:rPr>
              <a:t>: Thơm tho</a:t>
            </a:r>
          </a:p>
        </p:txBody>
      </p:sp>
      <p:sp>
        <p:nvSpPr>
          <p:cNvPr id="2" name="Rectangle 1"/>
          <p:cNvSpPr/>
          <p:nvPr/>
        </p:nvSpPr>
        <p:spPr>
          <a:xfrm>
            <a:off x="837143" y="1194470"/>
            <a:ext cx="10517623" cy="1323439"/>
          </a:xfrm>
          <a:prstGeom prst="rect">
            <a:avLst/>
          </a:prstGeom>
          <a:noFill/>
        </p:spPr>
        <p:txBody>
          <a:bodyPr wrap="none" lIns="91440" tIns="45720" rIns="91440" bIns="45720">
            <a:spAutoFit/>
          </a:bodyPr>
          <a:lstStyle/>
          <a:p>
            <a:pPr algn="ctr"/>
            <a:r>
              <a:rPr lang="en-US" sz="4000" b="1" dirty="0" err="1">
                <a:ln w="0"/>
                <a:solidFill>
                  <a:srgbClr val="002060"/>
                </a:solidFill>
                <a:latin typeface="Times New Roman" panose="02020603050405020304" pitchFamily="18" charset="0"/>
                <a:cs typeface="Times New Roman" panose="02020603050405020304" pitchFamily="18" charset="0"/>
                <a:sym typeface="+mn-ea"/>
              </a:rPr>
              <a:t>Điền</a:t>
            </a:r>
            <a:r>
              <a:rPr lang="en-US" sz="4000" b="1" dirty="0">
                <a:ln w="0"/>
                <a:solidFill>
                  <a:srgbClr val="002060"/>
                </a:solidFill>
                <a:latin typeface="Times New Roman" panose="02020603050405020304" pitchFamily="18" charset="0"/>
                <a:cs typeface="Times New Roman" panose="02020603050405020304" pitchFamily="18" charset="0"/>
                <a:sym typeface="+mn-ea"/>
              </a:rPr>
              <a:t> </a:t>
            </a:r>
            <a:r>
              <a:rPr lang="en-US" sz="4000" b="1" dirty="0" err="1">
                <a:ln w="0"/>
                <a:solidFill>
                  <a:srgbClr val="002060"/>
                </a:solidFill>
                <a:latin typeface="Times New Roman" panose="02020603050405020304" pitchFamily="18" charset="0"/>
                <a:cs typeface="Times New Roman" panose="02020603050405020304" pitchFamily="18" charset="0"/>
                <a:sym typeface="+mn-ea"/>
              </a:rPr>
              <a:t>tiếp</a:t>
            </a:r>
            <a:r>
              <a:rPr lang="en-US" sz="4000" b="1" dirty="0">
                <a:ln w="0"/>
                <a:solidFill>
                  <a:srgbClr val="002060"/>
                </a:solidFill>
                <a:latin typeface="Times New Roman" panose="02020603050405020304" pitchFamily="18" charset="0"/>
                <a:cs typeface="Times New Roman" panose="02020603050405020304" pitchFamily="18" charset="0"/>
                <a:sym typeface="+mn-ea"/>
              </a:rPr>
              <a:t> </a:t>
            </a:r>
            <a:r>
              <a:rPr lang="en-US" sz="4000" b="1" dirty="0" err="1">
                <a:ln w="0"/>
                <a:solidFill>
                  <a:srgbClr val="002060"/>
                </a:solidFill>
                <a:latin typeface="Times New Roman" panose="02020603050405020304" pitchFamily="18" charset="0"/>
                <a:cs typeface="Times New Roman" panose="02020603050405020304" pitchFamily="18" charset="0"/>
                <a:sym typeface="+mn-ea"/>
              </a:rPr>
              <a:t>vào</a:t>
            </a:r>
            <a:r>
              <a:rPr lang="en-US" sz="4000" b="1" dirty="0">
                <a:ln w="0"/>
                <a:solidFill>
                  <a:srgbClr val="002060"/>
                </a:solidFill>
                <a:latin typeface="Times New Roman" panose="02020603050405020304" pitchFamily="18" charset="0"/>
                <a:cs typeface="Times New Roman" panose="02020603050405020304" pitchFamily="18" charset="0"/>
                <a:sym typeface="+mn-ea"/>
              </a:rPr>
              <a:t> </a:t>
            </a:r>
            <a:r>
              <a:rPr lang="en-US" sz="4000" b="1" dirty="0" err="1">
                <a:ln w="0"/>
                <a:solidFill>
                  <a:srgbClr val="002060"/>
                </a:solidFill>
                <a:latin typeface="Times New Roman" panose="02020603050405020304" pitchFamily="18" charset="0"/>
                <a:cs typeface="Times New Roman" panose="02020603050405020304" pitchFamily="18" charset="0"/>
                <a:sym typeface="+mn-ea"/>
              </a:rPr>
              <a:t>chỗ</a:t>
            </a:r>
            <a:r>
              <a:rPr lang="en-US" sz="4000" b="1" dirty="0">
                <a:ln w="0"/>
                <a:solidFill>
                  <a:srgbClr val="002060"/>
                </a:solidFill>
                <a:latin typeface="Times New Roman" panose="02020603050405020304" pitchFamily="18" charset="0"/>
                <a:cs typeface="Times New Roman" panose="02020603050405020304" pitchFamily="18" charset="0"/>
                <a:sym typeface="+mn-ea"/>
              </a:rPr>
              <a:t> </a:t>
            </a:r>
            <a:r>
              <a:rPr lang="en-US" sz="4000" b="1" dirty="0" err="1">
                <a:ln w="0"/>
                <a:solidFill>
                  <a:srgbClr val="002060"/>
                </a:solidFill>
                <a:latin typeface="Times New Roman" panose="02020603050405020304" pitchFamily="18" charset="0"/>
                <a:cs typeface="Times New Roman" panose="02020603050405020304" pitchFamily="18" charset="0"/>
                <a:sym typeface="+mn-ea"/>
              </a:rPr>
              <a:t>trống</a:t>
            </a:r>
            <a:r>
              <a:rPr lang="en-US" sz="4000" b="1" dirty="0">
                <a:ln w="0"/>
                <a:solidFill>
                  <a:srgbClr val="002060"/>
                </a:solidFill>
                <a:latin typeface="Times New Roman" panose="02020603050405020304" pitchFamily="18" charset="0"/>
                <a:cs typeface="Times New Roman" panose="02020603050405020304" pitchFamily="18" charset="0"/>
                <a:sym typeface="+mn-ea"/>
              </a:rPr>
              <a:t> </a:t>
            </a:r>
            <a:r>
              <a:rPr lang="en-US" sz="4000" b="1" dirty="0" err="1">
                <a:ln w="0"/>
                <a:solidFill>
                  <a:srgbClr val="002060"/>
                </a:solidFill>
                <a:latin typeface="Times New Roman" panose="02020603050405020304" pitchFamily="18" charset="0"/>
                <a:cs typeface="Times New Roman" panose="02020603050405020304" pitchFamily="18" charset="0"/>
                <a:sym typeface="+mn-ea"/>
              </a:rPr>
              <a:t>trong</a:t>
            </a:r>
            <a:r>
              <a:rPr lang="en-US" sz="4000" b="1" dirty="0">
                <a:ln w="0"/>
                <a:solidFill>
                  <a:srgbClr val="002060"/>
                </a:solidFill>
                <a:latin typeface="Times New Roman" panose="02020603050405020304" pitchFamily="18" charset="0"/>
                <a:cs typeface="Times New Roman" panose="02020603050405020304" pitchFamily="18" charset="0"/>
                <a:sym typeface="+mn-ea"/>
              </a:rPr>
              <a:t> </a:t>
            </a:r>
            <a:r>
              <a:rPr lang="en-US" sz="4000" b="1" dirty="0" err="1">
                <a:ln w="0"/>
                <a:solidFill>
                  <a:srgbClr val="002060"/>
                </a:solidFill>
                <a:latin typeface="Times New Roman" panose="02020603050405020304" pitchFamily="18" charset="0"/>
                <a:cs typeface="Times New Roman" panose="02020603050405020304" pitchFamily="18" charset="0"/>
                <a:sym typeface="+mn-ea"/>
              </a:rPr>
              <a:t>bài</a:t>
            </a:r>
            <a:r>
              <a:rPr lang="en-US" sz="4000" b="1" dirty="0">
                <a:ln w="0"/>
                <a:solidFill>
                  <a:srgbClr val="002060"/>
                </a:solidFill>
                <a:latin typeface="Times New Roman" panose="02020603050405020304" pitchFamily="18" charset="0"/>
                <a:cs typeface="Times New Roman" panose="02020603050405020304" pitchFamily="18" charset="0"/>
                <a:sym typeface="+mn-ea"/>
              </a:rPr>
              <a:t> “</a:t>
            </a:r>
            <a:r>
              <a:rPr lang="en-US" sz="4000" b="1" dirty="0" err="1">
                <a:ln w="0"/>
                <a:solidFill>
                  <a:srgbClr val="002060"/>
                </a:solidFill>
                <a:latin typeface="Times New Roman" panose="02020603050405020304" pitchFamily="18" charset="0"/>
                <a:cs typeface="Times New Roman" panose="02020603050405020304" pitchFamily="18" charset="0"/>
                <a:sym typeface="+mn-ea"/>
              </a:rPr>
              <a:t>Cô</a:t>
            </a:r>
            <a:r>
              <a:rPr lang="en-US" sz="4000" b="1" dirty="0">
                <a:ln w="0"/>
                <a:solidFill>
                  <a:srgbClr val="002060"/>
                </a:solidFill>
                <a:latin typeface="Times New Roman" panose="02020603050405020304" pitchFamily="18" charset="0"/>
                <a:cs typeface="Times New Roman" panose="02020603050405020304" pitchFamily="18" charset="0"/>
                <a:sym typeface="+mn-ea"/>
              </a:rPr>
              <a:t> </a:t>
            </a:r>
            <a:r>
              <a:rPr lang="en-US" sz="4000" b="1" dirty="0" err="1">
                <a:ln w="0"/>
                <a:solidFill>
                  <a:srgbClr val="002060"/>
                </a:solidFill>
                <a:latin typeface="Times New Roman" panose="02020603050405020304" pitchFamily="18" charset="0"/>
                <a:cs typeface="Times New Roman" panose="02020603050405020304" pitchFamily="18" charset="0"/>
                <a:sym typeface="+mn-ea"/>
              </a:rPr>
              <a:t>giáo</a:t>
            </a:r>
            <a:r>
              <a:rPr lang="en-US" sz="4000" b="1" dirty="0">
                <a:ln w="0"/>
                <a:solidFill>
                  <a:srgbClr val="002060"/>
                </a:solidFill>
                <a:latin typeface="Times New Roman" panose="02020603050405020304" pitchFamily="18" charset="0"/>
                <a:cs typeface="Times New Roman" panose="02020603050405020304" pitchFamily="18" charset="0"/>
                <a:sym typeface="+mn-ea"/>
              </a:rPr>
              <a:t> </a:t>
            </a:r>
            <a:r>
              <a:rPr lang="en-US" sz="4000" b="1" dirty="0" err="1">
                <a:ln w="0"/>
                <a:solidFill>
                  <a:srgbClr val="002060"/>
                </a:solidFill>
                <a:latin typeface="Times New Roman" panose="02020603050405020304" pitchFamily="18" charset="0"/>
                <a:cs typeface="Times New Roman" panose="02020603050405020304" pitchFamily="18" charset="0"/>
                <a:sym typeface="+mn-ea"/>
              </a:rPr>
              <a:t>em</a:t>
            </a:r>
            <a:r>
              <a:rPr lang="en-US" sz="4000" b="1" dirty="0">
                <a:ln w="0"/>
                <a:solidFill>
                  <a:srgbClr val="002060"/>
                </a:solidFill>
                <a:latin typeface="Times New Roman" panose="02020603050405020304" pitchFamily="18" charset="0"/>
                <a:cs typeface="Times New Roman" panose="02020603050405020304" pitchFamily="18" charset="0"/>
                <a:sym typeface="+mn-ea"/>
              </a:rPr>
              <a:t>”</a:t>
            </a:r>
          </a:p>
          <a:p>
            <a:pPr algn="ctr"/>
            <a:r>
              <a:rPr lang="en-US" sz="4000" b="1" cap="none" spc="0" dirty="0" err="1">
                <a:ln w="0"/>
                <a:solidFill>
                  <a:srgbClr val="002060"/>
                </a:solidFill>
                <a:latin typeface="Times New Roman" panose="02020603050405020304" pitchFamily="18" charset="0"/>
                <a:cs typeface="Times New Roman" panose="02020603050405020304" pitchFamily="18" charset="0"/>
              </a:rPr>
              <a:t>Ấm</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trang</a:t>
            </a:r>
            <a:r>
              <a:rPr lang="en-US" sz="4000" b="1" cap="none" spc="0" dirty="0">
                <a:ln w="0"/>
                <a:solidFill>
                  <a:srgbClr val="002060"/>
                </a:solidFill>
                <a:latin typeface="Times New Roman" panose="02020603050405020304" pitchFamily="18" charset="0"/>
                <a:cs typeface="Times New Roman" panose="02020603050405020304" pitchFamily="18" charset="0"/>
              </a:rPr>
              <a:t> </a:t>
            </a:r>
            <a:r>
              <a:rPr lang="en-US" sz="4000" b="1" cap="none" spc="0" dirty="0" err="1">
                <a:ln w="0"/>
                <a:solidFill>
                  <a:srgbClr val="002060"/>
                </a:solidFill>
                <a:latin typeface="Times New Roman" panose="02020603050405020304" pitchFamily="18" charset="0"/>
                <a:cs typeface="Times New Roman" panose="02020603050405020304" pitchFamily="18" charset="0"/>
              </a:rPr>
              <a:t>vở</a:t>
            </a:r>
            <a:r>
              <a:rPr lang="en-US" sz="4000" b="1" cap="none" spc="0" dirty="0">
                <a:ln w="0"/>
                <a:solidFill>
                  <a:srgbClr val="002060"/>
                </a:solidFill>
                <a:latin typeface="Times New Roman" panose="02020603050405020304" pitchFamily="18" charset="0"/>
                <a:cs typeface="Times New Roman" panose="02020603050405020304" pitchFamily="18" charset="0"/>
              </a:rPr>
              <a:t>.....</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p:cNvPicPr>
            <a:picLocks noChangeAspect="1"/>
          </p:cNvPicPr>
          <p:nvPr/>
        </p:nvPicPr>
        <p:blipFill rotWithShape="1">
          <a:blip r:embed="rId9" cstate="print">
            <a:extLst>
              <a:ext uri="{28A0092B-C50C-407E-A947-70E740481C1C}">
                <a14:useLocalDpi xmlns:a14="http://schemas.microsoft.com/office/drawing/2010/main" val="0"/>
              </a:ext>
            </a:extLst>
          </a:blip>
          <a:srcRect l="-105" t="2331" r="1" b="53511"/>
          <a:stretch>
            <a:fillRect/>
          </a:stretch>
        </p:blipFill>
        <p:spPr>
          <a:xfrm>
            <a:off x="-68240" y="0"/>
            <a:ext cx="12260240" cy="5053169"/>
          </a:xfrm>
          <a:prstGeom prst="rect">
            <a:avLst/>
          </a:prstGeom>
          <a:ln>
            <a:noFill/>
          </a:ln>
          <a:effectLst>
            <a:softEdge rad="112500"/>
          </a:effectLst>
        </p:spPr>
      </p:pic>
      <p:cxnSp>
        <p:nvCxnSpPr>
          <p:cNvPr id="8" name="7 Conector recto"/>
          <p:cNvCxnSpPr/>
          <p:nvPr/>
        </p:nvCxnSpPr>
        <p:spPr>
          <a:xfrm flipH="1">
            <a:off x="6061880" y="5053169"/>
            <a:ext cx="32590" cy="17992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pic>
        <p:nvPicPr>
          <p:cNvPr id="26" name="ảnh kéo"/>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0283" y="4269092"/>
            <a:ext cx="8752048" cy="2487735"/>
          </a:xfrm>
          <a:prstGeom prst="rect">
            <a:avLst/>
          </a:prstGeom>
          <a:effectLst>
            <a:outerShdw blurRad="76200" dist="139700" dir="18900000" sy="23000" kx="-1200000" algn="bl" rotWithShape="0">
              <a:prstClr val="black">
                <a:alpha val="20000"/>
              </a:prstClr>
            </a:outerShdw>
          </a:effectLst>
        </p:spPr>
      </p:pic>
      <p:pic>
        <p:nvPicPr>
          <p:cNvPr id="15" name="Apprehensive_at_Bes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5866307" y="-911959"/>
            <a:ext cx="609600" cy="609600"/>
          </a:xfrm>
          <a:prstGeom prst="rect">
            <a:avLst/>
          </a:prstGeom>
        </p:spPr>
      </p:pic>
      <p:pic>
        <p:nvPicPr>
          <p:cNvPr id="22" name="Đội B"/>
          <p:cNvPicPr>
            <a:picLocks noChangeAspect="1"/>
          </p:cNvPicPr>
          <p:nvPr/>
        </p:nvPicPr>
        <p:blipFill rotWithShape="1">
          <a:blip r:embed="rId12">
            <a:extLst>
              <a:ext uri="{BEBA8EAE-BF5A-486C-A8C5-ECC9F3942E4B}">
                <a14:imgProps xmlns:a14="http://schemas.microsoft.com/office/drawing/2010/main">
                  <a14:imgLayer r:embed="rId13">
                    <a14:imgEffect>
                      <a14:backgroundRemoval t="9896" b="100000" l="9883" r="89971"/>
                    </a14:imgEffect>
                  </a14:imgLayer>
                </a14:imgProps>
              </a:ext>
            </a:extLst>
          </a:blip>
          <a:srcRect l="30643" t="31195" r="31012" b="4112"/>
          <a:stretch>
            <a:fillRect/>
          </a:stretch>
        </p:blipFill>
        <p:spPr>
          <a:xfrm>
            <a:off x="10900071" y="5355528"/>
            <a:ext cx="1325091" cy="1401299"/>
          </a:xfrm>
          <a:prstGeom prst="rect">
            <a:avLst/>
          </a:prstGeom>
        </p:spPr>
      </p:pic>
      <p:pic>
        <p:nvPicPr>
          <p:cNvPr id="19" name="Đội A"/>
          <p:cNvPicPr>
            <a:picLocks noChangeAspect="1"/>
          </p:cNvPicPr>
          <p:nvPr/>
        </p:nvPicPr>
        <p:blipFill rotWithShape="1">
          <a:blip r:embed="rId14">
            <a:extLst>
              <a:ext uri="{BEBA8EAE-BF5A-486C-A8C5-ECC9F3942E4B}">
                <a14:imgProps xmlns:a14="http://schemas.microsoft.com/office/drawing/2010/main">
                  <a14:imgLayer r:embed="rId15">
                    <a14:imgEffect>
                      <a14:backgroundRemoval t="10000" b="90000" l="10000" r="90000"/>
                    </a14:imgEffect>
                  </a14:imgLayer>
                </a14:imgProps>
              </a:ext>
            </a:extLst>
          </a:blip>
          <a:srcRect l="24108" t="17379" r="35452" b="16393"/>
          <a:stretch>
            <a:fillRect/>
          </a:stretch>
        </p:blipFill>
        <p:spPr>
          <a:xfrm>
            <a:off x="-94673" y="5470358"/>
            <a:ext cx="1274482" cy="1478256"/>
          </a:xfrm>
          <a:prstGeom prst="rect">
            <a:avLst/>
          </a:prstGeom>
        </p:spPr>
      </p:pic>
      <p:sp>
        <p:nvSpPr>
          <p:cNvPr id="28" name="Nội dung CH"/>
          <p:cNvSpPr/>
          <p:nvPr/>
        </p:nvSpPr>
        <p:spPr>
          <a:xfrm>
            <a:off x="432747" y="724337"/>
            <a:ext cx="11258266" cy="3390901"/>
          </a:xfrm>
          <a:prstGeom prst="roundRect">
            <a:avLst/>
          </a:prstGeom>
          <a:solidFill>
            <a:schemeClr val="accent3">
              <a:lumMod val="20000"/>
              <a:lumOff val="80000"/>
              <a:alpha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150000"/>
              </a:lnSpc>
              <a:defRPr/>
            </a:pPr>
            <a:r>
              <a:rPr lang="vi-VN" sz="2400" b="1" dirty="0">
                <a:solidFill>
                  <a:srgbClr val="7030A0"/>
                </a:solidFill>
                <a:latin typeface="Tahoma" panose="020B0604030504040204" pitchFamily="34" charset="0"/>
                <a:cs typeface="Tahoma" panose="020B0604030504040204" pitchFamily="34" charset="0"/>
              </a:rPr>
              <a:t> </a:t>
            </a:r>
            <a:endParaRPr lang="en-US" sz="2400" b="1" dirty="0">
              <a:solidFill>
                <a:srgbClr val="7030A0"/>
              </a:solidFill>
              <a:latin typeface="Tahoma" panose="020B0604030504040204" pitchFamily="34" charset="0"/>
              <a:cs typeface="Tahoma" panose="020B0604030504040204" pitchFamily="34" charset="0"/>
            </a:endParaRPr>
          </a:p>
          <a:p>
            <a:pPr algn="ctr">
              <a:lnSpc>
                <a:spcPct val="150000"/>
              </a:lnSpc>
              <a:defRPr/>
            </a:pPr>
            <a:r>
              <a:rPr lang="vi-VN" sz="2800" b="1" dirty="0">
                <a:solidFill>
                  <a:srgbClr val="FFFFFF"/>
                </a:solidFill>
              </a:rPr>
              <a:t> </a:t>
            </a:r>
            <a:endParaRPr lang="en-US" sz="2800" b="1" dirty="0">
              <a:solidFill>
                <a:srgbClr val="FFFFFF"/>
              </a:solidFill>
              <a:latin typeface="Tahoma" panose="020B0604030504040204" pitchFamily="34" charset="0"/>
              <a:cs typeface="Tahoma" panose="020B0604030504040204" pitchFamily="34" charset="0"/>
            </a:endParaRPr>
          </a:p>
        </p:txBody>
      </p:sp>
      <p:sp>
        <p:nvSpPr>
          <p:cNvPr id="29" name="Câu hỏi"/>
          <p:cNvSpPr/>
          <p:nvPr/>
        </p:nvSpPr>
        <p:spPr>
          <a:xfrm>
            <a:off x="4435522" y="0"/>
            <a:ext cx="2727278" cy="685800"/>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4000" b="1" dirty="0" err="1">
                <a:solidFill>
                  <a:srgbClr val="FF0000"/>
                </a:solidFill>
                <a:latin typeface="Tahoma" panose="020B0604030504040204" pitchFamily="34" charset="0"/>
                <a:cs typeface="Tahoma" panose="020B0604030504040204" pitchFamily="34" charset="0"/>
              </a:rPr>
              <a:t>Câu</a:t>
            </a:r>
            <a:r>
              <a:rPr lang="en-US" sz="4000" b="1" dirty="0">
                <a:solidFill>
                  <a:srgbClr val="FF0000"/>
                </a:solidFill>
                <a:latin typeface="Tahoma" panose="020B0604030504040204" pitchFamily="34" charset="0"/>
                <a:cs typeface="Tahoma" panose="020B0604030504040204" pitchFamily="34" charset="0"/>
              </a:rPr>
              <a:t> </a:t>
            </a:r>
            <a:r>
              <a:rPr lang="en-US" sz="4000" b="1" dirty="0" err="1">
                <a:solidFill>
                  <a:srgbClr val="FF0000"/>
                </a:solidFill>
                <a:latin typeface="Tahoma" panose="020B0604030504040204" pitchFamily="34" charset="0"/>
                <a:cs typeface="Tahoma" panose="020B0604030504040204" pitchFamily="34" charset="0"/>
              </a:rPr>
              <a:t>hỏi</a:t>
            </a:r>
            <a:r>
              <a:rPr lang="en-US" sz="4000" b="1" dirty="0">
                <a:solidFill>
                  <a:srgbClr val="FF0000"/>
                </a:solidFill>
                <a:latin typeface="Tahoma" panose="020B0604030504040204" pitchFamily="34" charset="0"/>
                <a:cs typeface="Tahoma" panose="020B0604030504040204" pitchFamily="34" charset="0"/>
              </a:rPr>
              <a:t> </a:t>
            </a:r>
          </a:p>
        </p:txBody>
      </p:sp>
      <p:sp>
        <p:nvSpPr>
          <p:cNvPr id="30" name="Đáp án"/>
          <p:cNvSpPr/>
          <p:nvPr/>
        </p:nvSpPr>
        <p:spPr>
          <a:xfrm>
            <a:off x="937191" y="3127043"/>
            <a:ext cx="10467832" cy="929138"/>
          </a:xfrm>
          <a:prstGeom prst="roundRect">
            <a:avLst>
              <a:gd name="adj" fmla="val 50000"/>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err="1">
                <a:solidFill>
                  <a:srgbClr val="FF0000"/>
                </a:solidFill>
                <a:latin typeface="Tahoma" panose="020B0604030504040204" pitchFamily="34" charset="0"/>
                <a:cs typeface="Tahoma" panose="020B0604030504040204" pitchFamily="34" charset="0"/>
              </a:rPr>
              <a:t>Đáp</a:t>
            </a:r>
            <a:r>
              <a:rPr lang="en-US" sz="5400" b="1" dirty="0">
                <a:solidFill>
                  <a:srgbClr val="FF0000"/>
                </a:solidFill>
                <a:latin typeface="Tahoma" panose="020B0604030504040204" pitchFamily="34" charset="0"/>
                <a:cs typeface="Tahoma" panose="020B0604030504040204" pitchFamily="34" charset="0"/>
              </a:rPr>
              <a:t> </a:t>
            </a:r>
            <a:r>
              <a:rPr lang="en-US" sz="5400" b="1" dirty="0" err="1">
                <a:solidFill>
                  <a:srgbClr val="FF0000"/>
                </a:solidFill>
                <a:latin typeface="Tahoma" panose="020B0604030504040204" pitchFamily="34" charset="0"/>
                <a:cs typeface="Tahoma" panose="020B0604030504040204" pitchFamily="34" charset="0"/>
              </a:rPr>
              <a:t>án</a:t>
            </a:r>
            <a:r>
              <a:rPr lang="en-US" sz="5400" b="1" dirty="0">
                <a:solidFill>
                  <a:srgbClr val="FF0000"/>
                </a:solidFill>
                <a:latin typeface="Tahoma" panose="020B0604030504040204" pitchFamily="34" charset="0"/>
                <a:cs typeface="Tahoma" panose="020B0604030504040204" pitchFamily="34" charset="0"/>
              </a:rPr>
              <a:t>: Thời khóa biểu</a:t>
            </a:r>
          </a:p>
        </p:txBody>
      </p:sp>
      <p:sp>
        <p:nvSpPr>
          <p:cNvPr id="2" name="Rectangle 1"/>
          <p:cNvSpPr/>
          <p:nvPr/>
        </p:nvSpPr>
        <p:spPr>
          <a:xfrm>
            <a:off x="2529840" y="798865"/>
            <a:ext cx="6837680" cy="2308324"/>
          </a:xfrm>
          <a:prstGeom prst="rect">
            <a:avLst/>
          </a:prstGeom>
          <a:noFill/>
        </p:spPr>
        <p:txBody>
          <a:bodyPr wrap="square" lIns="91440" tIns="45720" rIns="91440" bIns="45720">
            <a:spAutoFit/>
          </a:bodyPr>
          <a:lstStyle/>
          <a:p>
            <a:pPr algn="ctr"/>
            <a:r>
              <a:rPr lang="en-US" sz="3600" b="1" cap="none" spc="0" dirty="0" err="1">
                <a:ln w="0"/>
                <a:solidFill>
                  <a:srgbClr val="002060"/>
                </a:solidFill>
                <a:latin typeface="Times New Roman" panose="02020603050405020304" pitchFamily="18" charset="0"/>
                <a:cs typeface="Times New Roman" panose="02020603050405020304" pitchFamily="18" charset="0"/>
              </a:rPr>
              <a:t>Tất</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cả</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các</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môn</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học</a:t>
            </a:r>
            <a:r>
              <a:rPr lang="en-US" sz="3600" b="1" cap="none" spc="0" dirty="0">
                <a:ln w="0"/>
                <a:solidFill>
                  <a:srgbClr val="002060"/>
                </a:solidFill>
                <a:latin typeface="Times New Roman" panose="02020603050405020304" pitchFamily="18" charset="0"/>
                <a:cs typeface="Times New Roman" panose="02020603050405020304" pitchFamily="18" charset="0"/>
              </a:rPr>
              <a:t>, </a:t>
            </a:r>
          </a:p>
          <a:p>
            <a:pPr algn="ctr"/>
            <a:r>
              <a:rPr lang="en-US" sz="3600" b="1" cap="none" spc="0" dirty="0" err="1">
                <a:ln w="0"/>
                <a:solidFill>
                  <a:srgbClr val="002060"/>
                </a:solidFill>
                <a:latin typeface="Times New Roman" panose="02020603050405020304" pitchFamily="18" charset="0"/>
                <a:cs typeface="Times New Roman" panose="02020603050405020304" pitchFamily="18" charset="0"/>
              </a:rPr>
              <a:t>Xếp</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hàng</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theo</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từng</a:t>
            </a:r>
            <a:r>
              <a:rPr lang="en-US" sz="3600" b="1" cap="none" spc="0" dirty="0">
                <a:ln w="0"/>
                <a:solidFill>
                  <a:srgbClr val="002060"/>
                </a:solidFill>
                <a:latin typeface="Times New Roman" panose="02020603050405020304" pitchFamily="18" charset="0"/>
                <a:cs typeface="Times New Roman" panose="02020603050405020304" pitchFamily="18" charset="0"/>
              </a:rPr>
              <a:t> ô, </a:t>
            </a:r>
          </a:p>
          <a:p>
            <a:pPr algn="ctr"/>
            <a:r>
              <a:rPr lang="en-US" sz="3600" b="1" cap="none" spc="0" dirty="0" err="1">
                <a:ln w="0"/>
                <a:solidFill>
                  <a:srgbClr val="002060"/>
                </a:solidFill>
                <a:latin typeface="Times New Roman" panose="02020603050405020304" pitchFamily="18" charset="0"/>
                <a:cs typeface="Times New Roman" panose="02020603050405020304" pitchFamily="18" charset="0"/>
              </a:rPr>
              <a:t>Giúp</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cho</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bạn</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biết</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được</a:t>
            </a:r>
            <a:r>
              <a:rPr lang="en-US" sz="3600" b="1" cap="none" spc="0" dirty="0">
                <a:ln w="0"/>
                <a:solidFill>
                  <a:srgbClr val="002060"/>
                </a:solidFill>
                <a:latin typeface="Times New Roman" panose="02020603050405020304" pitchFamily="18" charset="0"/>
                <a:cs typeface="Times New Roman" panose="02020603050405020304" pitchFamily="18" charset="0"/>
              </a:rPr>
              <a:t>, </a:t>
            </a:r>
          </a:p>
          <a:p>
            <a:pPr algn="ctr"/>
            <a:r>
              <a:rPr lang="en-US" sz="3600" b="1" cap="none" spc="0" dirty="0" err="1">
                <a:ln w="0"/>
                <a:solidFill>
                  <a:srgbClr val="002060"/>
                </a:solidFill>
                <a:latin typeface="Times New Roman" panose="02020603050405020304" pitchFamily="18" charset="0"/>
                <a:cs typeface="Times New Roman" panose="02020603050405020304" pitchFamily="18" charset="0"/>
              </a:rPr>
              <a:t>Sách</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vở</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cho</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mỗi</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giờ</a:t>
            </a:r>
            <a:r>
              <a:rPr lang="en-US" sz="3600" b="1" cap="none" spc="0" dirty="0">
                <a:ln w="0"/>
                <a:solidFill>
                  <a:srgbClr val="002060"/>
                </a:solidFill>
                <a:latin typeface="Times New Roman" panose="02020603050405020304" pitchFamily="18" charset="0"/>
                <a:cs typeface="Times New Roman" panose="02020603050405020304" pitchFamily="18" charset="0"/>
              </a:rPr>
              <a:t> - </a:t>
            </a:r>
            <a:r>
              <a:rPr lang="en-US" sz="3600" b="1" cap="none" spc="0" dirty="0" err="1">
                <a:ln w="0"/>
                <a:solidFill>
                  <a:srgbClr val="002060"/>
                </a:solidFill>
                <a:latin typeface="Times New Roman" panose="02020603050405020304" pitchFamily="18" charset="0"/>
                <a:cs typeface="Times New Roman" panose="02020603050405020304" pitchFamily="18" charset="0"/>
              </a:rPr>
              <a:t>Là</a:t>
            </a:r>
            <a:r>
              <a:rPr lang="en-US" sz="3600" b="1" cap="none" spc="0" dirty="0">
                <a:ln w="0"/>
                <a:solidFill>
                  <a:srgbClr val="002060"/>
                </a:solidFill>
                <a:latin typeface="Times New Roman" panose="02020603050405020304" pitchFamily="18" charset="0"/>
                <a:cs typeface="Times New Roman" panose="02020603050405020304" pitchFamily="18" charset="0"/>
              </a:rPr>
              <a:t> </a:t>
            </a:r>
            <a:r>
              <a:rPr lang="en-US" sz="3600" b="1" cap="none" spc="0" dirty="0" err="1">
                <a:ln w="0"/>
                <a:solidFill>
                  <a:srgbClr val="002060"/>
                </a:solidFill>
                <a:latin typeface="Times New Roman" panose="02020603050405020304" pitchFamily="18" charset="0"/>
                <a:cs typeface="Times New Roman" panose="02020603050405020304" pitchFamily="18" charset="0"/>
              </a:rPr>
              <a:t>gì</a:t>
            </a:r>
            <a:r>
              <a:rPr lang="en-US" sz="3600" b="1" cap="none" spc="0" dirty="0">
                <a:ln w="0"/>
                <a:solidFill>
                  <a:srgbClr val="002060"/>
                </a:solidFill>
                <a:latin typeface="Times New Roman" panose="02020603050405020304" pitchFamily="18" charset="0"/>
                <a:cs typeface="Times New Roman" panose="02020603050405020304" pitchFamily="18" charset="0"/>
              </a:rPr>
              <a:t>?</a:t>
            </a:r>
          </a:p>
        </p:txBody>
      </p:sp>
      <p:pic>
        <p:nvPicPr>
          <p:cNvPr id="49" name="Picture 115" descr="ALRMCLOK"/>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89254" y="114737"/>
            <a:ext cx="1008063"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15</a:t>
            </a:r>
          </a:p>
        </p:txBody>
      </p:sp>
      <p:sp>
        <p:nvSpPr>
          <p:cNvPr id="5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14</a:t>
            </a:r>
          </a:p>
        </p:txBody>
      </p:sp>
      <p:sp>
        <p:nvSpPr>
          <p:cNvPr id="5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13</a:t>
            </a:r>
          </a:p>
        </p:txBody>
      </p:sp>
      <p:sp>
        <p:nvSpPr>
          <p:cNvPr id="7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12</a:t>
            </a:r>
          </a:p>
        </p:txBody>
      </p:sp>
      <p:sp>
        <p:nvSpPr>
          <p:cNvPr id="7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11</a:t>
            </a:r>
          </a:p>
        </p:txBody>
      </p:sp>
      <p:sp>
        <p:nvSpPr>
          <p:cNvPr id="7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10</a:t>
            </a:r>
          </a:p>
        </p:txBody>
      </p:sp>
      <p:sp>
        <p:nvSpPr>
          <p:cNvPr id="73"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9</a:t>
            </a:r>
          </a:p>
        </p:txBody>
      </p:sp>
      <p:sp>
        <p:nvSpPr>
          <p:cNvPr id="74"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8</a:t>
            </a:r>
          </a:p>
        </p:txBody>
      </p:sp>
      <p:sp>
        <p:nvSpPr>
          <p:cNvPr id="75"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7</a:t>
            </a:r>
          </a:p>
        </p:txBody>
      </p:sp>
      <p:sp>
        <p:nvSpPr>
          <p:cNvPr id="76"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6</a:t>
            </a:r>
          </a:p>
        </p:txBody>
      </p:sp>
      <p:sp>
        <p:nvSpPr>
          <p:cNvPr id="77"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5</a:t>
            </a:r>
          </a:p>
        </p:txBody>
      </p:sp>
      <p:sp>
        <p:nvSpPr>
          <p:cNvPr id="78"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4</a:t>
            </a:r>
          </a:p>
        </p:txBody>
      </p:sp>
      <p:sp>
        <p:nvSpPr>
          <p:cNvPr id="79"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3</a:t>
            </a:r>
          </a:p>
        </p:txBody>
      </p:sp>
      <p:sp>
        <p:nvSpPr>
          <p:cNvPr id="80"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2</a:t>
            </a:r>
          </a:p>
        </p:txBody>
      </p:sp>
      <p:sp>
        <p:nvSpPr>
          <p:cNvPr id="81"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hangingPunct="0"/>
            <a:r>
              <a:rPr lang="en-US" altLang="en-US" sz="2800">
                <a:solidFill>
                  <a:srgbClr val="DC2608"/>
                </a:solidFill>
                <a:latin typeface=".VnBlack" panose="020B7200000000000000" pitchFamily="34" charset="0"/>
              </a:rPr>
              <a:t>1</a:t>
            </a:r>
          </a:p>
        </p:txBody>
      </p:sp>
      <p:sp>
        <p:nvSpPr>
          <p:cNvPr id="82" name="Oval 176"/>
          <p:cNvSpPr>
            <a:spLocks noChangeArrowheads="1"/>
          </p:cNvSpPr>
          <p:nvPr/>
        </p:nvSpPr>
        <p:spPr bwMode="auto">
          <a:xfrm>
            <a:off x="317854" y="495737"/>
            <a:ext cx="533400" cy="533400"/>
          </a:xfrm>
          <a:prstGeom prst="ellipse">
            <a:avLst/>
          </a:prstGeom>
          <a:gradFill rotWithShape="1">
            <a:gsLst>
              <a:gs pos="0">
                <a:schemeClr val="bg1"/>
              </a:gs>
              <a:gs pos="50000">
                <a:schemeClr val="bg1">
                  <a:gamma/>
                  <a:tint val="60392"/>
                  <a:invGamma/>
                </a:schemeClr>
              </a:gs>
              <a:gs pos="100000">
                <a:schemeClr val="bg1"/>
              </a:gs>
            </a:gsLst>
            <a:lin ang="5400000" scaled="1"/>
          </a:gradFill>
          <a:ln w="9525" algn="ctr">
            <a:noFill/>
            <a:round/>
          </a:ln>
          <a:effectLst/>
        </p:spPr>
        <p:txBody>
          <a:bodyPr wrap="none" anchor="ctr"/>
          <a:lstStyle/>
          <a:p>
            <a:pPr algn="ctr" eaLnBrk="0" hangingPunct="0">
              <a:defRPr/>
            </a:pPr>
            <a:r>
              <a:rPr lang="en-US" sz="2800" dirty="0">
                <a:solidFill>
                  <a:srgbClr val="DC2608"/>
                </a:solidFill>
                <a:latin typeface=".VnBlack" panose="020B7200000000000000" pitchFamily="34" charset="0"/>
              </a:rPr>
              <a:t>0</a:t>
            </a:r>
          </a:p>
        </p:txBody>
      </p:sp>
    </p:spTree>
    <p:extLst>
      <p:ext uri="{BB962C8B-B14F-4D97-AF65-F5344CB8AC3E}">
        <p14:creationId xmlns:p14="http://schemas.microsoft.com/office/powerpoint/2010/main" val="218352060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02870" fill="hold"/>
                                        <p:tgtEl>
                                          <p:spTgt spid="15"/>
                                        </p:tgtEl>
                                      </p:cBhvr>
                                    </p:cmd>
                                  </p:childTnLst>
                                </p:cTn>
                              </p:par>
                              <p:par>
                                <p:cTn id="7" presetID="53" presetClass="entr" presetSubtype="16" fill="hold" grpId="0" nodeType="withEffect">
                                  <p:stCondLst>
                                    <p:cond delay="0"/>
                                  </p:stCondLst>
                                  <p:childTnLst>
                                    <p:set>
                                      <p:cBhvr>
                                        <p:cTn id="8" dur="1" fill="hold">
                                          <p:stCondLst>
                                            <p:cond delay="0"/>
                                          </p:stCondLst>
                                        </p:cTn>
                                        <p:tgtEl>
                                          <p:spTgt spid="29"/>
                                        </p:tgtEl>
                                        <p:attrNameLst>
                                          <p:attrName>style.visibility</p:attrName>
                                        </p:attrNameLst>
                                      </p:cBhvr>
                                      <p:to>
                                        <p:strVal val="visible"/>
                                      </p:to>
                                    </p:set>
                                    <p:anim calcmode="lin" valueType="num">
                                      <p:cBhvr>
                                        <p:cTn id="9" dur="500" fill="hold"/>
                                        <p:tgtEl>
                                          <p:spTgt spid="29"/>
                                        </p:tgtEl>
                                        <p:attrNameLst>
                                          <p:attrName>ppt_w</p:attrName>
                                        </p:attrNameLst>
                                      </p:cBhvr>
                                      <p:tavLst>
                                        <p:tav tm="0">
                                          <p:val>
                                            <p:fltVal val="0"/>
                                          </p:val>
                                        </p:tav>
                                        <p:tav tm="100000">
                                          <p:val>
                                            <p:strVal val="#ppt_w"/>
                                          </p:val>
                                        </p:tav>
                                      </p:tavLst>
                                    </p:anim>
                                    <p:anim calcmode="lin" valueType="num">
                                      <p:cBhvr>
                                        <p:cTn id="10" dur="500" fill="hold"/>
                                        <p:tgtEl>
                                          <p:spTgt spid="29"/>
                                        </p:tgtEl>
                                        <p:attrNameLst>
                                          <p:attrName>ppt_h</p:attrName>
                                        </p:attrNameLst>
                                      </p:cBhvr>
                                      <p:tavLst>
                                        <p:tav tm="0">
                                          <p:val>
                                            <p:fltVal val="0"/>
                                          </p:val>
                                        </p:tav>
                                        <p:tav tm="100000">
                                          <p:val>
                                            <p:strVal val="#ppt_h"/>
                                          </p:val>
                                        </p:tav>
                                      </p:tavLst>
                                    </p:anim>
                                    <p:animEffect transition="in" filter="fade">
                                      <p:cBhvr>
                                        <p:cTn id="11" dur="500"/>
                                        <p:tgtEl>
                                          <p:spTgt spid="29"/>
                                        </p:tgtEl>
                                      </p:cBhvr>
                                    </p:animEffect>
                                  </p:childTnLst>
                                  <p:subTnLst>
                                    <p:audio>
                                      <p:cMediaNode>
                                        <p:cTn display="0" masterRel="sameClick">
                                          <p:stCondLst>
                                            <p:cond evt="begin" delay="0">
                                              <p:tn val="7"/>
                                            </p:cond>
                                          </p:stCondLst>
                                          <p:endCondLst>
                                            <p:cond evt="onStopAudio" delay="0">
                                              <p:tgtEl>
                                                <p:sldTgt/>
                                              </p:tgtEl>
                                            </p:cond>
                                          </p:endCondLst>
                                        </p:cTn>
                                        <p:tgtEl>
                                          <p:sndTgt r:embed="rId4" name="type.wav"/>
                                        </p:tgtEl>
                                      </p:cMediaNode>
                                    </p:audio>
                                  </p:subTnLst>
                                </p:cTn>
                              </p:par>
                              <p:par>
                                <p:cTn id="12" presetID="53" presetClass="entr" presetSubtype="16" fill="hold" grpId="0" nodeType="withEffect">
                                  <p:stCondLst>
                                    <p:cond delay="0"/>
                                  </p:stCondLst>
                                  <p:childTnLst>
                                    <p:set>
                                      <p:cBhvr>
                                        <p:cTn id="13" dur="1" fill="hold">
                                          <p:stCondLst>
                                            <p:cond delay="0"/>
                                          </p:stCondLst>
                                        </p:cTn>
                                        <p:tgtEl>
                                          <p:spTgt spid="28"/>
                                        </p:tgtEl>
                                        <p:attrNameLst>
                                          <p:attrName>style.visibility</p:attrName>
                                        </p:attrNameLst>
                                      </p:cBhvr>
                                      <p:to>
                                        <p:strVal val="visible"/>
                                      </p:to>
                                    </p:set>
                                    <p:anim calcmode="lin" valueType="num">
                                      <p:cBhvr>
                                        <p:cTn id="14" dur="500" fill="hold"/>
                                        <p:tgtEl>
                                          <p:spTgt spid="28"/>
                                        </p:tgtEl>
                                        <p:attrNameLst>
                                          <p:attrName>ppt_w</p:attrName>
                                        </p:attrNameLst>
                                      </p:cBhvr>
                                      <p:tavLst>
                                        <p:tav tm="0">
                                          <p:val>
                                            <p:fltVal val="0"/>
                                          </p:val>
                                        </p:tav>
                                        <p:tav tm="100000">
                                          <p:val>
                                            <p:strVal val="#ppt_w"/>
                                          </p:val>
                                        </p:tav>
                                      </p:tavLst>
                                    </p:anim>
                                    <p:anim calcmode="lin" valueType="num">
                                      <p:cBhvr>
                                        <p:cTn id="15" dur="500" fill="hold"/>
                                        <p:tgtEl>
                                          <p:spTgt spid="28"/>
                                        </p:tgtEl>
                                        <p:attrNameLst>
                                          <p:attrName>ppt_h</p:attrName>
                                        </p:attrNameLst>
                                      </p:cBhvr>
                                      <p:tavLst>
                                        <p:tav tm="0">
                                          <p:val>
                                            <p:fltVal val="0"/>
                                          </p:val>
                                        </p:tav>
                                        <p:tav tm="100000">
                                          <p:val>
                                            <p:strVal val="#ppt_h"/>
                                          </p:val>
                                        </p:tav>
                                      </p:tavLst>
                                    </p:anim>
                                    <p:animEffect transition="in" filter="fade">
                                      <p:cBhvr>
                                        <p:cTn id="16" dur="500"/>
                                        <p:tgtEl>
                                          <p:spTgt spid="28"/>
                                        </p:tgtEl>
                                      </p:cBhvr>
                                    </p:animEffect>
                                  </p:childTnLst>
                                  <p:subTnLst>
                                    <p:audio>
                                      <p:cMediaNode>
                                        <p:cTn display="0" masterRel="sameClick">
                                          <p:stCondLst>
                                            <p:cond evt="begin" delay="0">
                                              <p:tn val="12"/>
                                            </p:cond>
                                          </p:stCondLst>
                                          <p:endCondLst>
                                            <p:cond evt="onStopAudio" delay="0">
                                              <p:tgtEl>
                                                <p:sldTgt/>
                                              </p:tgtEl>
                                            </p:cond>
                                          </p:endCondLst>
                                        </p:cTn>
                                        <p:tgtEl>
                                          <p:sndTgt r:embed="rId4" name="type.wav"/>
                                        </p:tgtEl>
                                      </p:cMediaNode>
                                    </p:audio>
                                  </p:subTnLst>
                                </p:cTn>
                              </p:par>
                              <p:par>
                                <p:cTn id="17" presetID="3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23" fill="hold" display="0">
                  <p:stCondLst>
                    <p:cond delay="indefinite"/>
                  </p:stCondLst>
                  <p:endCondLst>
                    <p:cond evt="onStopAudio" delay="0">
                      <p:tgtEl>
                        <p:sldTgt/>
                      </p:tgtEl>
                    </p:cond>
                  </p:endCondLst>
                </p:cTn>
                <p:tgtEl>
                  <p:spTgt spid="15"/>
                </p:tgtEl>
              </p:cMediaNode>
            </p:audio>
            <p:seq concurrent="1" nextAc="seek">
              <p:cTn id="24" restart="whenNotActive" fill="hold" evtFilter="cancelBubble" nodeType="interactiveSeq">
                <p:stCondLst>
                  <p:cond evt="onClick" delay="0">
                    <p:tgtEl>
                      <p:spTgt spid="22"/>
                    </p:tgtEl>
                  </p:cond>
                </p:stCondLst>
                <p:endSync evt="end" delay="0">
                  <p:rtn val="all"/>
                </p:endSync>
                <p:childTnLst>
                  <p:par>
                    <p:cTn id="25" fill="hold">
                      <p:stCondLst>
                        <p:cond delay="0"/>
                      </p:stCondLst>
                      <p:childTnLst>
                        <p:par>
                          <p:cTn id="26" fill="hold">
                            <p:stCondLst>
                              <p:cond delay="0"/>
                            </p:stCondLst>
                            <p:childTnLst>
                              <p:par>
                                <p:cTn id="27" presetID="63" presetClass="path" presetSubtype="0" accel="50000" decel="50000" fill="hold" nodeType="clickEffect">
                                  <p:stCondLst>
                                    <p:cond delay="0"/>
                                  </p:stCondLst>
                                  <p:childTnLst>
                                    <p:animMotion origin="layout" path="M 2.08333E-7 -3.7037E-6 L 0.09714 -0.00601 " pathEditMode="relative" rAng="0" ptsTypes="AA">
                                      <p:cBhvr>
                                        <p:cTn id="28" dur="2000" fill="hold"/>
                                        <p:tgtEl>
                                          <p:spTgt spid="26"/>
                                        </p:tgtEl>
                                        <p:attrNameLst>
                                          <p:attrName>ppt_x</p:attrName>
                                          <p:attrName>ppt_y</p:attrName>
                                        </p:attrNameLst>
                                      </p:cBhvr>
                                      <p:rCtr x="4857" y="-301"/>
                                    </p:animMotion>
                                  </p:childTnLst>
                                  <p:subTnLst>
                                    <p:audio>
                                      <p:cMediaNode>
                                        <p:cTn display="0" masterRel="sameClick">
                                          <p:stCondLst>
                                            <p:cond evt="begin" delay="0">
                                              <p:tn val="27"/>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22"/>
                  </p:tgtEl>
                </p:cond>
              </p:nextCondLst>
            </p:seq>
            <p:seq concurrent="1" nextAc="seek">
              <p:cTn id="29" restart="whenNotActive" fill="hold" evtFilter="cancelBubble" nodeType="interactiveSeq">
                <p:stCondLst>
                  <p:cond evt="onClick" delay="0">
                    <p:tgtEl>
                      <p:spTgt spid="19"/>
                    </p:tgtEl>
                  </p:cond>
                </p:stCondLst>
                <p:endSync evt="end" delay="0">
                  <p:rtn val="all"/>
                </p:endSync>
                <p:childTnLst>
                  <p:par>
                    <p:cTn id="30" fill="hold">
                      <p:stCondLst>
                        <p:cond delay="0"/>
                      </p:stCondLst>
                      <p:childTnLst>
                        <p:par>
                          <p:cTn id="31" fill="hold">
                            <p:stCondLst>
                              <p:cond delay="0"/>
                            </p:stCondLst>
                            <p:childTnLst>
                              <p:par>
                                <p:cTn id="32" presetID="35" presetClass="path" presetSubtype="0" accel="50000" decel="50000" fill="hold" nodeType="clickEffect">
                                  <p:stCondLst>
                                    <p:cond delay="0"/>
                                  </p:stCondLst>
                                  <p:childTnLst>
                                    <p:animMotion origin="layout" path="M 2.08333E-7 -3.7037E-6 L -0.09714 -0.00601 " pathEditMode="relative" rAng="0" ptsTypes="AA">
                                      <p:cBhvr>
                                        <p:cTn id="33" dur="2000" fill="hold"/>
                                        <p:tgtEl>
                                          <p:spTgt spid="26"/>
                                        </p:tgtEl>
                                        <p:attrNameLst>
                                          <p:attrName>ppt_x</p:attrName>
                                          <p:attrName>ppt_y</p:attrName>
                                        </p:attrNameLst>
                                      </p:cBhvr>
                                      <p:rCtr x="-4857" y="-301"/>
                                    </p:animMotion>
                                  </p:childTnLst>
                                  <p:subTnLst>
                                    <p:audio>
                                      <p:cMediaNode>
                                        <p:cTn display="0" masterRel="sameClick">
                                          <p:stCondLst>
                                            <p:cond evt="begin" delay="0">
                                              <p:tn val="32"/>
                                            </p:cond>
                                          </p:stCondLst>
                                          <p:endCondLst>
                                            <p:cond evt="onStopAudio" delay="0">
                                              <p:tgtEl>
                                                <p:sldTgt/>
                                              </p:tgtEl>
                                            </p:cond>
                                          </p:endCondLst>
                                        </p:cTn>
                                        <p:tgtEl>
                                          <p:sndTgt r:embed="rId5" name="yaaa (online-audio-converter.com).wav"/>
                                        </p:tgtEl>
                                      </p:cMediaNode>
                                    </p:audio>
                                  </p:sub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9"/>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grpId="0" nodeType="click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subTnLst>
                                    <p:audio>
                                      <p:cMediaNode>
                                        <p:cTn display="0" masterRel="sameClick">
                                          <p:stCondLst>
                                            <p:cond evt="begin" delay="0">
                                              <p:tn val="37"/>
                                            </p:cond>
                                          </p:stCondLst>
                                          <p:endCondLst>
                                            <p:cond evt="onStopAudio" delay="0">
                                              <p:tgtEl>
                                                <p:sldTgt/>
                                              </p:tgtEl>
                                            </p:cond>
                                          </p:endCondLst>
                                        </p:cTn>
                                        <p:tgtEl>
                                          <p:sndTgt r:embed="rId6" name="applause.wav"/>
                                        </p:tgtEl>
                                      </p:cMediaNode>
                                    </p:audio>
                                  </p:subTnLst>
                                </p:cTn>
                              </p:par>
                            </p:childTnLst>
                          </p:cTn>
                        </p:par>
                      </p:childTnLst>
                    </p:cTn>
                  </p:par>
                </p:childTnLst>
              </p:cTn>
              <p:nextCondLst>
                <p:cond evt="onClick" delay="0">
                  <p:tgtEl>
                    <p:spTgt spid="29"/>
                  </p:tgtEl>
                </p:cond>
              </p:nextCondLst>
            </p:seq>
            <p:seq concurrent="1" nextAc="seek">
              <p:cTn id="42" restart="whenNotActive" fill="hold" evtFilter="cancelBubble" nodeType="interactiveSeq">
                <p:stCondLst>
                  <p:cond evt="onClick" delay="0">
                    <p:tgtEl>
                      <p:spTgt spid="49"/>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grpId="0" nodeType="afterEffect">
                                  <p:stCondLst>
                                    <p:cond delay="1000"/>
                                  </p:stCondLst>
                                  <p:childTnLst>
                                    <p:set>
                                      <p:cBhvr>
                                        <p:cTn id="46" dur="1" fill="hold">
                                          <p:stCondLst>
                                            <p:cond delay="0"/>
                                          </p:stCondLst>
                                        </p:cTn>
                                        <p:tgtEl>
                                          <p:spTgt spid="50"/>
                                        </p:tgtEl>
                                        <p:attrNameLst>
                                          <p:attrName>style.visibility</p:attrName>
                                        </p:attrNameLst>
                                      </p:cBhvr>
                                      <p:to>
                                        <p:strVal val="visible"/>
                                      </p:to>
                                    </p:set>
                                  </p:childTnLst>
                                  <p:subTnLst>
                                    <p:audio>
                                      <p:cMediaNode>
                                        <p:cTn display="0" masterRel="sameClick">
                                          <p:stCondLst>
                                            <p:cond evt="begin" delay="0">
                                              <p:tn val="45"/>
                                            </p:cond>
                                          </p:stCondLst>
                                          <p:endCondLst>
                                            <p:cond evt="onStopAudio" delay="0">
                                              <p:tgtEl>
                                                <p:sldTgt/>
                                              </p:tgtEl>
                                            </p:cond>
                                          </p:endCondLst>
                                        </p:cTn>
                                        <p:tgtEl>
                                          <p:sndTgt r:embed="rId7" name="beep.wav"/>
                                        </p:tgtEl>
                                      </p:cMediaNode>
                                    </p:audio>
                                  </p:subTnLst>
                                </p:cTn>
                              </p:par>
                            </p:childTnLst>
                          </p:cTn>
                        </p:par>
                        <p:par>
                          <p:cTn id="47" fill="hold">
                            <p:stCondLst>
                              <p:cond delay="1000"/>
                            </p:stCondLst>
                            <p:childTnLst>
                              <p:par>
                                <p:cTn id="48" presetID="1" presetClass="entr" presetSubtype="0" fill="hold" grpId="0" nodeType="afterEffect">
                                  <p:stCondLst>
                                    <p:cond delay="1000"/>
                                  </p:stCondLst>
                                  <p:childTnLst>
                                    <p:set>
                                      <p:cBhvr>
                                        <p:cTn id="49" dur="1" fill="hold">
                                          <p:stCondLst>
                                            <p:cond delay="0"/>
                                          </p:stCondLst>
                                        </p:cTn>
                                        <p:tgtEl>
                                          <p:spTgt spid="51"/>
                                        </p:tgtEl>
                                        <p:attrNameLst>
                                          <p:attrName>style.visibility</p:attrName>
                                        </p:attrNameLst>
                                      </p:cBhvr>
                                      <p:to>
                                        <p:strVal val="visible"/>
                                      </p:to>
                                    </p:set>
                                  </p:childTnLst>
                                  <p:subTnLst>
                                    <p:audio>
                                      <p:cMediaNode>
                                        <p:cTn display="0" masterRel="sameClick">
                                          <p:stCondLst>
                                            <p:cond evt="begin" delay="0">
                                              <p:tn val="48"/>
                                            </p:cond>
                                          </p:stCondLst>
                                          <p:endCondLst>
                                            <p:cond evt="onStopAudio" delay="0">
                                              <p:tgtEl>
                                                <p:sldTgt/>
                                              </p:tgtEl>
                                            </p:cond>
                                          </p:endCondLst>
                                        </p:cTn>
                                        <p:tgtEl>
                                          <p:sndTgt r:embed="rId7" name="beep.wav"/>
                                        </p:tgtEl>
                                      </p:cMediaNode>
                                    </p:audio>
                                  </p:subTnLst>
                                </p:cTn>
                              </p:par>
                            </p:childTnLst>
                          </p:cTn>
                        </p:par>
                        <p:par>
                          <p:cTn id="50" fill="hold">
                            <p:stCondLst>
                              <p:cond delay="2000"/>
                            </p:stCondLst>
                            <p:childTnLst>
                              <p:par>
                                <p:cTn id="51" presetID="1" presetClass="entr" presetSubtype="0" fill="hold" grpId="0" nodeType="afterEffect">
                                  <p:stCondLst>
                                    <p:cond delay="1000"/>
                                  </p:stCondLst>
                                  <p:childTnLst>
                                    <p:set>
                                      <p:cBhvr>
                                        <p:cTn id="52" dur="1" fill="hold">
                                          <p:stCondLst>
                                            <p:cond delay="0"/>
                                          </p:stCondLst>
                                        </p:cTn>
                                        <p:tgtEl>
                                          <p:spTgt spid="52"/>
                                        </p:tgtEl>
                                        <p:attrNameLst>
                                          <p:attrName>style.visibility</p:attrName>
                                        </p:attrNameLst>
                                      </p:cBhvr>
                                      <p:to>
                                        <p:strVal val="visible"/>
                                      </p:to>
                                    </p:set>
                                  </p:childTnLst>
                                  <p:subTnLst>
                                    <p:audio>
                                      <p:cMediaNode>
                                        <p:cTn display="0" masterRel="sameClick">
                                          <p:stCondLst>
                                            <p:cond evt="begin" delay="0">
                                              <p:tn val="51"/>
                                            </p:cond>
                                          </p:stCondLst>
                                          <p:endCondLst>
                                            <p:cond evt="onStopAudio" delay="0">
                                              <p:tgtEl>
                                                <p:sldTgt/>
                                              </p:tgtEl>
                                            </p:cond>
                                          </p:endCondLst>
                                        </p:cTn>
                                        <p:tgtEl>
                                          <p:sndTgt r:embed="rId7" name="beep.wav"/>
                                        </p:tgtEl>
                                      </p:cMediaNode>
                                    </p:audio>
                                  </p:subTnLst>
                                </p:cTn>
                              </p:par>
                            </p:childTnLst>
                          </p:cTn>
                        </p:par>
                        <p:par>
                          <p:cTn id="53" fill="hold">
                            <p:stCondLst>
                              <p:cond delay="3000"/>
                            </p:stCondLst>
                            <p:childTnLst>
                              <p:par>
                                <p:cTn id="54" presetID="1" presetClass="entr" presetSubtype="0" fill="hold" grpId="0" nodeType="afterEffect">
                                  <p:stCondLst>
                                    <p:cond delay="1000"/>
                                  </p:stCondLst>
                                  <p:childTnLst>
                                    <p:set>
                                      <p:cBhvr>
                                        <p:cTn id="55" dur="1" fill="hold">
                                          <p:stCondLst>
                                            <p:cond delay="0"/>
                                          </p:stCondLst>
                                        </p:cTn>
                                        <p:tgtEl>
                                          <p:spTgt spid="70"/>
                                        </p:tgtEl>
                                        <p:attrNameLst>
                                          <p:attrName>style.visibility</p:attrName>
                                        </p:attrNameLst>
                                      </p:cBhvr>
                                      <p:to>
                                        <p:strVal val="visible"/>
                                      </p:to>
                                    </p:set>
                                  </p:childTnLst>
                                  <p:subTnLst>
                                    <p:audio>
                                      <p:cMediaNode>
                                        <p:cTn display="0" masterRel="sameClick">
                                          <p:stCondLst>
                                            <p:cond evt="begin" delay="0">
                                              <p:tn val="54"/>
                                            </p:cond>
                                          </p:stCondLst>
                                          <p:endCondLst>
                                            <p:cond evt="onStopAudio" delay="0">
                                              <p:tgtEl>
                                                <p:sldTgt/>
                                              </p:tgtEl>
                                            </p:cond>
                                          </p:endCondLst>
                                        </p:cTn>
                                        <p:tgtEl>
                                          <p:sndTgt r:embed="rId7" name="beep.wav"/>
                                        </p:tgtEl>
                                      </p:cMediaNode>
                                    </p:audio>
                                  </p:subTnLst>
                                </p:cTn>
                              </p:par>
                            </p:childTnLst>
                          </p:cTn>
                        </p:par>
                        <p:par>
                          <p:cTn id="56" fill="hold">
                            <p:stCondLst>
                              <p:cond delay="4000"/>
                            </p:stCondLst>
                            <p:childTnLst>
                              <p:par>
                                <p:cTn id="57" presetID="1" presetClass="entr" presetSubtype="0" fill="hold" grpId="0" nodeType="afterEffect">
                                  <p:stCondLst>
                                    <p:cond delay="1000"/>
                                  </p:stCondLst>
                                  <p:childTnLst>
                                    <p:set>
                                      <p:cBhvr>
                                        <p:cTn id="58" dur="1" fill="hold">
                                          <p:stCondLst>
                                            <p:cond delay="0"/>
                                          </p:stCondLst>
                                        </p:cTn>
                                        <p:tgtEl>
                                          <p:spTgt spid="71"/>
                                        </p:tgtEl>
                                        <p:attrNameLst>
                                          <p:attrName>style.visibility</p:attrName>
                                        </p:attrNameLst>
                                      </p:cBhvr>
                                      <p:to>
                                        <p:strVal val="visible"/>
                                      </p:to>
                                    </p:set>
                                  </p:childTnLst>
                                  <p:subTnLst>
                                    <p:audio>
                                      <p:cMediaNode>
                                        <p:cTn display="0" masterRel="sameClick">
                                          <p:stCondLst>
                                            <p:cond evt="begin" delay="0">
                                              <p:tn val="57"/>
                                            </p:cond>
                                          </p:stCondLst>
                                          <p:endCondLst>
                                            <p:cond evt="onStopAudio" delay="0">
                                              <p:tgtEl>
                                                <p:sldTgt/>
                                              </p:tgtEl>
                                            </p:cond>
                                          </p:endCondLst>
                                        </p:cTn>
                                        <p:tgtEl>
                                          <p:sndTgt r:embed="rId7" name="beep.wav"/>
                                        </p:tgtEl>
                                      </p:cMediaNode>
                                    </p:audio>
                                  </p:subTnLst>
                                </p:cTn>
                              </p:par>
                            </p:childTnLst>
                          </p:cTn>
                        </p:par>
                        <p:par>
                          <p:cTn id="59" fill="hold">
                            <p:stCondLst>
                              <p:cond delay="5000"/>
                            </p:stCondLst>
                            <p:childTnLst>
                              <p:par>
                                <p:cTn id="60" presetID="1" presetClass="entr" presetSubtype="0" fill="hold" grpId="0" nodeType="afterEffect">
                                  <p:stCondLst>
                                    <p:cond delay="1000"/>
                                  </p:stCondLst>
                                  <p:childTnLst>
                                    <p:set>
                                      <p:cBhvr>
                                        <p:cTn id="61" dur="1" fill="hold">
                                          <p:stCondLst>
                                            <p:cond delay="0"/>
                                          </p:stCondLst>
                                        </p:cTn>
                                        <p:tgtEl>
                                          <p:spTgt spid="72"/>
                                        </p:tgtEl>
                                        <p:attrNameLst>
                                          <p:attrName>style.visibility</p:attrName>
                                        </p:attrNameLst>
                                      </p:cBhvr>
                                      <p:to>
                                        <p:strVal val="visible"/>
                                      </p:to>
                                    </p:set>
                                  </p:childTnLst>
                                  <p:subTnLst>
                                    <p:audio>
                                      <p:cMediaNode>
                                        <p:cTn display="0" masterRel="sameClick">
                                          <p:stCondLst>
                                            <p:cond evt="begin" delay="0">
                                              <p:tn val="60"/>
                                            </p:cond>
                                          </p:stCondLst>
                                          <p:endCondLst>
                                            <p:cond evt="onStopAudio" delay="0">
                                              <p:tgtEl>
                                                <p:sldTgt/>
                                              </p:tgtEl>
                                            </p:cond>
                                          </p:endCondLst>
                                        </p:cTn>
                                        <p:tgtEl>
                                          <p:sndTgt r:embed="rId7" name="beep.wav"/>
                                        </p:tgtEl>
                                      </p:cMediaNode>
                                    </p:audio>
                                  </p:subTnLst>
                                </p:cTn>
                              </p:par>
                            </p:childTnLst>
                          </p:cTn>
                        </p:par>
                        <p:par>
                          <p:cTn id="62" fill="hold">
                            <p:stCondLst>
                              <p:cond delay="6000"/>
                            </p:stCondLst>
                            <p:childTnLst>
                              <p:par>
                                <p:cTn id="63" presetID="1" presetClass="entr" presetSubtype="0" fill="hold" grpId="0" nodeType="afterEffect">
                                  <p:stCondLst>
                                    <p:cond delay="1000"/>
                                  </p:stCondLst>
                                  <p:childTnLst>
                                    <p:set>
                                      <p:cBhvr>
                                        <p:cTn id="64" dur="1" fill="hold">
                                          <p:stCondLst>
                                            <p:cond delay="0"/>
                                          </p:stCondLst>
                                        </p:cTn>
                                        <p:tgtEl>
                                          <p:spTgt spid="73"/>
                                        </p:tgtEl>
                                        <p:attrNameLst>
                                          <p:attrName>style.visibility</p:attrName>
                                        </p:attrNameLst>
                                      </p:cBhvr>
                                      <p:to>
                                        <p:strVal val="visible"/>
                                      </p:to>
                                    </p:set>
                                  </p:childTnLst>
                                  <p:subTnLst>
                                    <p:audio>
                                      <p:cMediaNode>
                                        <p:cTn display="0" masterRel="sameClick">
                                          <p:stCondLst>
                                            <p:cond evt="begin" delay="0">
                                              <p:tn val="63"/>
                                            </p:cond>
                                          </p:stCondLst>
                                          <p:endCondLst>
                                            <p:cond evt="onStopAudio" delay="0">
                                              <p:tgtEl>
                                                <p:sldTgt/>
                                              </p:tgtEl>
                                            </p:cond>
                                          </p:endCondLst>
                                        </p:cTn>
                                        <p:tgtEl>
                                          <p:sndTgt r:embed="rId7" name="beep.wav"/>
                                        </p:tgtEl>
                                      </p:cMediaNode>
                                    </p:audio>
                                  </p:subTnLst>
                                </p:cTn>
                              </p:par>
                            </p:childTnLst>
                          </p:cTn>
                        </p:par>
                        <p:par>
                          <p:cTn id="65" fill="hold">
                            <p:stCondLst>
                              <p:cond delay="7000"/>
                            </p:stCondLst>
                            <p:childTnLst>
                              <p:par>
                                <p:cTn id="66" presetID="1" presetClass="entr" presetSubtype="0" fill="hold" grpId="0" nodeType="afterEffect">
                                  <p:stCondLst>
                                    <p:cond delay="1000"/>
                                  </p:stCondLst>
                                  <p:childTnLst>
                                    <p:set>
                                      <p:cBhvr>
                                        <p:cTn id="67" dur="1" fill="hold">
                                          <p:stCondLst>
                                            <p:cond delay="0"/>
                                          </p:stCondLst>
                                        </p:cTn>
                                        <p:tgtEl>
                                          <p:spTgt spid="74"/>
                                        </p:tgtEl>
                                        <p:attrNameLst>
                                          <p:attrName>style.visibility</p:attrName>
                                        </p:attrNameLst>
                                      </p:cBhvr>
                                      <p:to>
                                        <p:strVal val="visible"/>
                                      </p:to>
                                    </p:set>
                                  </p:childTnLst>
                                  <p:subTnLst>
                                    <p:audio>
                                      <p:cMediaNode>
                                        <p:cTn display="0" masterRel="sameClick">
                                          <p:stCondLst>
                                            <p:cond evt="begin" delay="0">
                                              <p:tn val="66"/>
                                            </p:cond>
                                          </p:stCondLst>
                                          <p:endCondLst>
                                            <p:cond evt="onStopAudio" delay="0">
                                              <p:tgtEl>
                                                <p:sldTgt/>
                                              </p:tgtEl>
                                            </p:cond>
                                          </p:endCondLst>
                                        </p:cTn>
                                        <p:tgtEl>
                                          <p:sndTgt r:embed="rId7" name="beep.wav"/>
                                        </p:tgtEl>
                                      </p:cMediaNode>
                                    </p:audio>
                                  </p:subTnLst>
                                </p:cTn>
                              </p:par>
                            </p:childTnLst>
                          </p:cTn>
                        </p:par>
                        <p:par>
                          <p:cTn id="68" fill="hold">
                            <p:stCondLst>
                              <p:cond delay="8000"/>
                            </p:stCondLst>
                            <p:childTnLst>
                              <p:par>
                                <p:cTn id="69" presetID="1" presetClass="entr" presetSubtype="0" fill="hold" grpId="0" nodeType="afterEffect">
                                  <p:stCondLst>
                                    <p:cond delay="1000"/>
                                  </p:stCondLst>
                                  <p:childTnLst>
                                    <p:set>
                                      <p:cBhvr>
                                        <p:cTn id="70" dur="1" fill="hold">
                                          <p:stCondLst>
                                            <p:cond delay="0"/>
                                          </p:stCondLst>
                                        </p:cTn>
                                        <p:tgtEl>
                                          <p:spTgt spid="75"/>
                                        </p:tgtEl>
                                        <p:attrNameLst>
                                          <p:attrName>style.visibility</p:attrName>
                                        </p:attrNameLst>
                                      </p:cBhvr>
                                      <p:to>
                                        <p:strVal val="visible"/>
                                      </p:to>
                                    </p:set>
                                  </p:childTnLst>
                                  <p:subTnLst>
                                    <p:audio>
                                      <p:cMediaNode>
                                        <p:cTn display="0" masterRel="sameClick">
                                          <p:stCondLst>
                                            <p:cond evt="begin" delay="0">
                                              <p:tn val="69"/>
                                            </p:cond>
                                          </p:stCondLst>
                                          <p:endCondLst>
                                            <p:cond evt="onStopAudio" delay="0">
                                              <p:tgtEl>
                                                <p:sldTgt/>
                                              </p:tgtEl>
                                            </p:cond>
                                          </p:endCondLst>
                                        </p:cTn>
                                        <p:tgtEl>
                                          <p:sndTgt r:embed="rId7" name="beep.wav"/>
                                        </p:tgtEl>
                                      </p:cMediaNode>
                                    </p:audio>
                                  </p:subTnLst>
                                </p:cTn>
                              </p:par>
                            </p:childTnLst>
                          </p:cTn>
                        </p:par>
                        <p:par>
                          <p:cTn id="71" fill="hold">
                            <p:stCondLst>
                              <p:cond delay="9000"/>
                            </p:stCondLst>
                            <p:childTnLst>
                              <p:par>
                                <p:cTn id="72" presetID="1" presetClass="entr" presetSubtype="0" fill="hold" grpId="0" nodeType="afterEffect">
                                  <p:stCondLst>
                                    <p:cond delay="1000"/>
                                  </p:stCondLst>
                                  <p:childTnLst>
                                    <p:set>
                                      <p:cBhvr>
                                        <p:cTn id="73" dur="1" fill="hold">
                                          <p:stCondLst>
                                            <p:cond delay="0"/>
                                          </p:stCondLst>
                                        </p:cTn>
                                        <p:tgtEl>
                                          <p:spTgt spid="76"/>
                                        </p:tgtEl>
                                        <p:attrNameLst>
                                          <p:attrName>style.visibility</p:attrName>
                                        </p:attrNameLst>
                                      </p:cBhvr>
                                      <p:to>
                                        <p:strVal val="visible"/>
                                      </p:to>
                                    </p:set>
                                  </p:childTnLst>
                                  <p:subTnLst>
                                    <p:audio>
                                      <p:cMediaNode>
                                        <p:cTn display="0" masterRel="sameClick">
                                          <p:stCondLst>
                                            <p:cond evt="begin" delay="0">
                                              <p:tn val="72"/>
                                            </p:cond>
                                          </p:stCondLst>
                                          <p:endCondLst>
                                            <p:cond evt="onStopAudio" delay="0">
                                              <p:tgtEl>
                                                <p:sldTgt/>
                                              </p:tgtEl>
                                            </p:cond>
                                          </p:endCondLst>
                                        </p:cTn>
                                        <p:tgtEl>
                                          <p:sndTgt r:embed="rId7" name="beep.wav"/>
                                        </p:tgtEl>
                                      </p:cMediaNode>
                                    </p:audio>
                                  </p:subTnLst>
                                </p:cTn>
                              </p:par>
                            </p:childTnLst>
                          </p:cTn>
                        </p:par>
                        <p:par>
                          <p:cTn id="74" fill="hold">
                            <p:stCondLst>
                              <p:cond delay="10000"/>
                            </p:stCondLst>
                            <p:childTnLst>
                              <p:par>
                                <p:cTn id="75" presetID="1" presetClass="entr" presetSubtype="0" fill="hold" grpId="0" nodeType="afterEffect">
                                  <p:stCondLst>
                                    <p:cond delay="1000"/>
                                  </p:stCondLst>
                                  <p:childTnLst>
                                    <p:set>
                                      <p:cBhvr>
                                        <p:cTn id="76" dur="1" fill="hold">
                                          <p:stCondLst>
                                            <p:cond delay="0"/>
                                          </p:stCondLst>
                                        </p:cTn>
                                        <p:tgtEl>
                                          <p:spTgt spid="77"/>
                                        </p:tgtEl>
                                        <p:attrNameLst>
                                          <p:attrName>style.visibility</p:attrName>
                                        </p:attrNameLst>
                                      </p:cBhvr>
                                      <p:to>
                                        <p:strVal val="visible"/>
                                      </p:to>
                                    </p:set>
                                  </p:childTnLst>
                                  <p:subTnLst>
                                    <p:audio>
                                      <p:cMediaNode>
                                        <p:cTn display="0" masterRel="sameClick">
                                          <p:stCondLst>
                                            <p:cond evt="begin" delay="0">
                                              <p:tn val="75"/>
                                            </p:cond>
                                          </p:stCondLst>
                                          <p:endCondLst>
                                            <p:cond evt="onStopAudio" delay="0">
                                              <p:tgtEl>
                                                <p:sldTgt/>
                                              </p:tgtEl>
                                            </p:cond>
                                          </p:endCondLst>
                                        </p:cTn>
                                        <p:tgtEl>
                                          <p:sndTgt r:embed="rId7" name="beep.wav"/>
                                        </p:tgtEl>
                                      </p:cMediaNode>
                                    </p:audio>
                                  </p:subTnLst>
                                </p:cTn>
                              </p:par>
                            </p:childTnLst>
                          </p:cTn>
                        </p:par>
                        <p:par>
                          <p:cTn id="77" fill="hold">
                            <p:stCondLst>
                              <p:cond delay="11000"/>
                            </p:stCondLst>
                            <p:childTnLst>
                              <p:par>
                                <p:cTn id="78" presetID="1" presetClass="entr" presetSubtype="0" fill="hold" grpId="0" nodeType="afterEffect">
                                  <p:stCondLst>
                                    <p:cond delay="1000"/>
                                  </p:stCondLst>
                                  <p:childTnLst>
                                    <p:set>
                                      <p:cBhvr>
                                        <p:cTn id="79" dur="1" fill="hold">
                                          <p:stCondLst>
                                            <p:cond delay="0"/>
                                          </p:stCondLst>
                                        </p:cTn>
                                        <p:tgtEl>
                                          <p:spTgt spid="78"/>
                                        </p:tgtEl>
                                        <p:attrNameLst>
                                          <p:attrName>style.visibility</p:attrName>
                                        </p:attrNameLst>
                                      </p:cBhvr>
                                      <p:to>
                                        <p:strVal val="visible"/>
                                      </p:to>
                                    </p:set>
                                  </p:childTnLst>
                                  <p:subTnLst>
                                    <p:audio>
                                      <p:cMediaNode>
                                        <p:cTn display="0" masterRel="sameClick">
                                          <p:stCondLst>
                                            <p:cond evt="begin" delay="0">
                                              <p:tn val="78"/>
                                            </p:cond>
                                          </p:stCondLst>
                                          <p:endCondLst>
                                            <p:cond evt="onStopAudio" delay="0">
                                              <p:tgtEl>
                                                <p:sldTgt/>
                                              </p:tgtEl>
                                            </p:cond>
                                          </p:endCondLst>
                                        </p:cTn>
                                        <p:tgtEl>
                                          <p:sndTgt r:embed="rId7" name="beep.wav"/>
                                        </p:tgtEl>
                                      </p:cMediaNode>
                                    </p:audio>
                                  </p:subTnLst>
                                </p:cTn>
                              </p:par>
                            </p:childTnLst>
                          </p:cTn>
                        </p:par>
                        <p:par>
                          <p:cTn id="80" fill="hold">
                            <p:stCondLst>
                              <p:cond delay="12000"/>
                            </p:stCondLst>
                            <p:childTnLst>
                              <p:par>
                                <p:cTn id="81" presetID="1" presetClass="entr" presetSubtype="0" fill="hold" grpId="0" nodeType="afterEffect">
                                  <p:stCondLst>
                                    <p:cond delay="1000"/>
                                  </p:stCondLst>
                                  <p:childTnLst>
                                    <p:set>
                                      <p:cBhvr>
                                        <p:cTn id="82" dur="1" fill="hold">
                                          <p:stCondLst>
                                            <p:cond delay="0"/>
                                          </p:stCondLst>
                                        </p:cTn>
                                        <p:tgtEl>
                                          <p:spTgt spid="79"/>
                                        </p:tgtEl>
                                        <p:attrNameLst>
                                          <p:attrName>style.visibility</p:attrName>
                                        </p:attrNameLst>
                                      </p:cBhvr>
                                      <p:to>
                                        <p:strVal val="visible"/>
                                      </p:to>
                                    </p:set>
                                  </p:childTnLst>
                                  <p:subTnLst>
                                    <p:audio>
                                      <p:cMediaNode>
                                        <p:cTn display="0" masterRel="sameClick">
                                          <p:stCondLst>
                                            <p:cond evt="begin" delay="0">
                                              <p:tn val="81"/>
                                            </p:cond>
                                          </p:stCondLst>
                                          <p:endCondLst>
                                            <p:cond evt="onStopAudio" delay="0">
                                              <p:tgtEl>
                                                <p:sldTgt/>
                                              </p:tgtEl>
                                            </p:cond>
                                          </p:endCondLst>
                                        </p:cTn>
                                        <p:tgtEl>
                                          <p:sndTgt r:embed="rId7" name="beep.wav"/>
                                        </p:tgtEl>
                                      </p:cMediaNode>
                                    </p:audio>
                                  </p:subTnLst>
                                </p:cTn>
                              </p:par>
                            </p:childTnLst>
                          </p:cTn>
                        </p:par>
                        <p:par>
                          <p:cTn id="83" fill="hold">
                            <p:stCondLst>
                              <p:cond delay="13000"/>
                            </p:stCondLst>
                            <p:childTnLst>
                              <p:par>
                                <p:cTn id="84" presetID="1" presetClass="entr" presetSubtype="0" fill="hold" grpId="0" nodeType="afterEffect">
                                  <p:stCondLst>
                                    <p:cond delay="1000"/>
                                  </p:stCondLst>
                                  <p:childTnLst>
                                    <p:set>
                                      <p:cBhvr>
                                        <p:cTn id="85" dur="1" fill="hold">
                                          <p:stCondLst>
                                            <p:cond delay="0"/>
                                          </p:stCondLst>
                                        </p:cTn>
                                        <p:tgtEl>
                                          <p:spTgt spid="80"/>
                                        </p:tgtEl>
                                        <p:attrNameLst>
                                          <p:attrName>style.visibility</p:attrName>
                                        </p:attrNameLst>
                                      </p:cBhvr>
                                      <p:to>
                                        <p:strVal val="visible"/>
                                      </p:to>
                                    </p:set>
                                  </p:childTnLst>
                                  <p:subTnLst>
                                    <p:audio>
                                      <p:cMediaNode>
                                        <p:cTn display="0" masterRel="sameClick">
                                          <p:stCondLst>
                                            <p:cond evt="begin" delay="0">
                                              <p:tn val="84"/>
                                            </p:cond>
                                          </p:stCondLst>
                                          <p:endCondLst>
                                            <p:cond evt="onStopAudio" delay="0">
                                              <p:tgtEl>
                                                <p:sldTgt/>
                                              </p:tgtEl>
                                            </p:cond>
                                          </p:endCondLst>
                                        </p:cTn>
                                        <p:tgtEl>
                                          <p:sndTgt r:embed="rId7" name="beep.wav"/>
                                        </p:tgtEl>
                                      </p:cMediaNode>
                                    </p:audio>
                                  </p:subTnLst>
                                </p:cTn>
                              </p:par>
                            </p:childTnLst>
                          </p:cTn>
                        </p:par>
                        <p:par>
                          <p:cTn id="86" fill="hold">
                            <p:stCondLst>
                              <p:cond delay="14000"/>
                            </p:stCondLst>
                            <p:childTnLst>
                              <p:par>
                                <p:cTn id="87" presetID="1" presetClass="entr" presetSubtype="0" fill="hold" grpId="0" nodeType="afterEffect">
                                  <p:stCondLst>
                                    <p:cond delay="1000"/>
                                  </p:stCondLst>
                                  <p:childTnLst>
                                    <p:set>
                                      <p:cBhvr>
                                        <p:cTn id="88" dur="1" fill="hold">
                                          <p:stCondLst>
                                            <p:cond delay="0"/>
                                          </p:stCondLst>
                                        </p:cTn>
                                        <p:tgtEl>
                                          <p:spTgt spid="81"/>
                                        </p:tgtEl>
                                        <p:attrNameLst>
                                          <p:attrName>style.visibility</p:attrName>
                                        </p:attrNameLst>
                                      </p:cBhvr>
                                      <p:to>
                                        <p:strVal val="visible"/>
                                      </p:to>
                                    </p:set>
                                  </p:childTnLst>
                                  <p:subTnLst>
                                    <p:audio>
                                      <p:cMediaNode>
                                        <p:cTn display="0" masterRel="sameClick">
                                          <p:stCondLst>
                                            <p:cond evt="begin" delay="0">
                                              <p:tn val="87"/>
                                            </p:cond>
                                          </p:stCondLst>
                                          <p:endCondLst>
                                            <p:cond evt="onStopAudio" delay="0">
                                              <p:tgtEl>
                                                <p:sldTgt/>
                                              </p:tgtEl>
                                            </p:cond>
                                          </p:endCondLst>
                                        </p:cTn>
                                        <p:tgtEl>
                                          <p:sndTgt r:embed="rId7" name="beep.wav"/>
                                        </p:tgtEl>
                                      </p:cMediaNode>
                                    </p:audio>
                                  </p:subTnLst>
                                </p:cTn>
                              </p:par>
                            </p:childTnLst>
                          </p:cTn>
                        </p:par>
                        <p:par>
                          <p:cTn id="89" fill="hold">
                            <p:stCondLst>
                              <p:cond delay="15000"/>
                            </p:stCondLst>
                            <p:childTnLst>
                              <p:par>
                                <p:cTn id="90" presetID="1" presetClass="entr" presetSubtype="0" fill="hold" grpId="0" nodeType="afterEffect">
                                  <p:stCondLst>
                                    <p:cond delay="1000"/>
                                  </p:stCondLst>
                                  <p:childTnLst>
                                    <p:set>
                                      <p:cBhvr>
                                        <p:cTn id="91" dur="1" fill="hold">
                                          <p:stCondLst>
                                            <p:cond delay="0"/>
                                          </p:stCondLst>
                                        </p:cTn>
                                        <p:tgtEl>
                                          <p:spTgt spid="82"/>
                                        </p:tgtEl>
                                        <p:attrNameLst>
                                          <p:attrName>style.visibility</p:attrName>
                                        </p:attrNameLst>
                                      </p:cBhvr>
                                      <p:to>
                                        <p:strVal val="visible"/>
                                      </p:to>
                                    </p:set>
                                  </p:childTnLst>
                                  <p:subTnLst>
                                    <p:audio>
                                      <p:cMediaNode>
                                        <p:cTn display="0" masterRel="sameClick">
                                          <p:stCondLst>
                                            <p:cond evt="begin" delay="0">
                                              <p:tn val="90"/>
                                            </p:cond>
                                          </p:stCondLst>
                                          <p:endCondLst>
                                            <p:cond evt="onStopAudio" delay="0">
                                              <p:tgtEl>
                                                <p:sldTgt/>
                                              </p:tgtEl>
                                            </p:cond>
                                          </p:endCondLst>
                                        </p:cTn>
                                        <p:tgtEl>
                                          <p:sndTgt r:embed="rId8" name="GUN.wav"/>
                                        </p:tgtEl>
                                      </p:cMediaNode>
                                    </p:audio>
                                  </p:subTnLst>
                                </p:cTn>
                              </p:par>
                            </p:childTnLst>
                          </p:cTn>
                        </p:par>
                      </p:childTnLst>
                    </p:cTn>
                  </p:par>
                </p:childTnLst>
              </p:cTn>
              <p:nextCondLst>
                <p:cond evt="onClick" delay="0">
                  <p:tgtEl>
                    <p:spTgt spid="49"/>
                  </p:tgtEl>
                </p:cond>
              </p:nextCondLst>
            </p:seq>
          </p:childTnLst>
        </p:cTn>
      </p:par>
    </p:tnLst>
    <p:bldLst>
      <p:bldP spid="28" grpId="0" bldLvl="0" animBg="1"/>
      <p:bldP spid="29" grpId="0" bldLvl="0" animBg="1"/>
      <p:bldP spid="30" grpId="0" bldLvl="0" animBg="1"/>
      <p:bldP spid="2" grpId="0"/>
      <p:bldP spid="50" grpId="0" bldLvl="0" animBg="1"/>
      <p:bldP spid="51" grpId="0" bldLvl="0" animBg="1"/>
      <p:bldP spid="52" grpId="0" bldLvl="0" animBg="1"/>
      <p:bldP spid="70" grpId="0" bldLvl="0" animBg="1"/>
      <p:bldP spid="71" grpId="0" bldLvl="0" animBg="1"/>
      <p:bldP spid="72" grpId="0" bldLvl="0" animBg="1"/>
      <p:bldP spid="73" grpId="0" bldLvl="0" animBg="1"/>
      <p:bldP spid="74" grpId="0" bldLvl="0" animBg="1"/>
      <p:bldP spid="75" grpId="0" bldLvl="0" animBg="1"/>
      <p:bldP spid="76" grpId="0" bldLvl="0" animBg="1"/>
      <p:bldP spid="77" grpId="0" bldLvl="0" animBg="1"/>
      <p:bldP spid="78" grpId="0" bldLvl="0" animBg="1"/>
      <p:bldP spid="79" grpId="0" bldLvl="0" animBg="1"/>
      <p:bldP spid="80" grpId="0" bldLvl="0" animBg="1"/>
      <p:bldP spid="81" grpId="0" bldLvl="0" animBg="1"/>
      <p:bldP spid="82" grpId="0" bldLvl="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A7D7E0AC-D86D-4295-AE8C-B258B015D5CC}"/>
              </a:ext>
            </a:extLst>
          </p:cNvPr>
          <p:cNvSpPr/>
          <p:nvPr/>
        </p:nvSpPr>
        <p:spPr>
          <a:xfrm>
            <a:off x="2526134" y="114299"/>
            <a:ext cx="7196986" cy="949425"/>
          </a:xfrm>
          <a:prstGeom prst="roundRect">
            <a:avLst/>
          </a:prstGeom>
          <a:solidFill>
            <a:schemeClr val="accent6">
              <a:lumMod val="60000"/>
              <a:lumOff val="40000"/>
            </a:schemeClr>
          </a:solidFill>
          <a:ln w="25400" cap="flat" cmpd="sng" algn="ctr">
            <a:noFill/>
            <a:prstDash val="solid"/>
          </a:ln>
          <a:effectLst/>
        </p:spPr>
        <p:txBody>
          <a:bodyPr rtlCol="0" anchor="ctr"/>
          <a:lstStyle/>
          <a:p>
            <a:pPr lvl="0" algn="ctr">
              <a:defRPr/>
            </a:pPr>
            <a:r>
              <a:rPr lang="en-US" sz="4000" b="1" u="sng" dirty="0">
                <a:solidFill>
                  <a:srgbClr val="FF0000"/>
                </a:solidFill>
                <a:latin typeface="Times New Roman" panose="02020603050405020304" pitchFamily="18" charset="0"/>
                <a:cs typeface="Times New Roman" panose="02020603050405020304" pitchFamily="18" charset="0"/>
              </a:rPr>
              <a:t>Bài 10</a:t>
            </a:r>
            <a:r>
              <a:rPr lang="en-US" sz="4000" b="1" dirty="0">
                <a:solidFill>
                  <a:srgbClr val="FF0000"/>
                </a:solidFill>
                <a:latin typeface="Times New Roman" panose="02020603050405020304" pitchFamily="18" charset="0"/>
                <a:cs typeface="Times New Roman" panose="02020603050405020304" pitchFamily="18" charset="0"/>
              </a:rPr>
              <a:t>: THỜI KHÓA BIỂU</a:t>
            </a:r>
          </a:p>
        </p:txBody>
      </p:sp>
      <p:pic>
        <p:nvPicPr>
          <p:cNvPr id="5" name="Picture 4">
            <a:extLst>
              <a:ext uri="{FF2B5EF4-FFF2-40B4-BE49-F238E27FC236}">
                <a16:creationId xmlns:a16="http://schemas.microsoft.com/office/drawing/2014/main" id="{7285A44F-C025-4E30-AFEE-FF5E2F8390AA}"/>
              </a:ext>
            </a:extLst>
          </p:cNvPr>
          <p:cNvPicPr>
            <a:picLocks noChangeAspect="1"/>
          </p:cNvPicPr>
          <p:nvPr/>
        </p:nvPicPr>
        <p:blipFill rotWithShape="1">
          <a:blip r:embed="rId2"/>
          <a:srcRect l="30105" t="29058" r="29511" b="7323"/>
          <a:stretch/>
        </p:blipFill>
        <p:spPr>
          <a:xfrm>
            <a:off x="0" y="1063725"/>
            <a:ext cx="12192000" cy="5741130"/>
          </a:xfrm>
          <a:prstGeom prst="rect">
            <a:avLst/>
          </a:prstGeom>
        </p:spPr>
      </p:pic>
    </p:spTree>
    <p:extLst>
      <p:ext uri="{BB962C8B-B14F-4D97-AF65-F5344CB8AC3E}">
        <p14:creationId xmlns:p14="http://schemas.microsoft.com/office/powerpoint/2010/main" val="24600047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UUID" val="{BF30E823-DE71-4314-9CA2-02BFC57E0858}"/>
  <p:tag name="ISPRING_RESOURCE_FOLDER" val="C:\Users\Lenovo\Desktop\E LEARNING\SẢN PHẨM NGUỒN\LÀM VIỆC THẬT LÀ VUI (T1+2)\LÀM VIỆC THẬT LÀ VUI (T1+2)\"/>
  <p:tag name="ISPRING_PRESENTATION_PATH" val="C:\Users\Lenovo\Desktop\E LEARNING\SẢN PHẨM NGUỒN\LÀM VIỆC THẬT LÀ VUI (T1+2)\LÀM VIỆC THẬT LÀ VUI (T1+2).pptx"/>
  <p:tag name="ISPRING_PROJECT_VERSION" val="9"/>
  <p:tag name="ISPRING_PROJECT_FOLDER_UPDATED" val="1"/>
  <p:tag name="ISPRING_SCREEN_RECS_UPDATED" val="C:\Users\Lenovo\Desktop\E LEARNING\SẢN PHẨM NGUỒN\LÀM VIỆC THẬT LÀ VUI (T1+2)\LÀM VIỆC THẬT LÀ VUI (T1+2)\"/>
  <p:tag name="FLASHSPRING_PRESENTATION_REFERENCES" val=""/>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ỀN 5">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ền 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Volicy Bulletin Board Thesis by Slidesgo">
  <a:themeElements>
    <a:clrScheme name="Simple Light">
      <a:dk1>
        <a:srgbClr val="000000"/>
      </a:dk1>
      <a:lt1>
        <a:srgbClr val="FFFFFF"/>
      </a:lt1>
      <a:dk2>
        <a:srgbClr val="595959"/>
      </a:dk2>
      <a:lt2>
        <a:srgbClr val="FDA421"/>
      </a:lt2>
      <a:accent1>
        <a:srgbClr val="C4F150"/>
      </a:accent1>
      <a:accent2>
        <a:srgbClr val="FFE638"/>
      </a:accent2>
      <a:accent3>
        <a:srgbClr val="5EA5F2"/>
      </a:accent3>
      <a:accent4>
        <a:srgbClr val="89E1D0"/>
      </a:accent4>
      <a:accent5>
        <a:srgbClr val="FFD1D1"/>
      </a:accent5>
      <a:accent6>
        <a:srgbClr val="FD4D89"/>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1_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1129</TotalTime>
  <Words>560</Words>
  <Application>Microsoft Office PowerPoint</Application>
  <PresentationFormat>Widescreen</PresentationFormat>
  <Paragraphs>115</Paragraphs>
  <Slides>21</Slides>
  <Notes>2</Notes>
  <HiddenSlides>0</HiddenSlides>
  <MMClips>5</MMClips>
  <ScaleCrop>false</ScaleCrop>
  <HeadingPairs>
    <vt:vector size="6" baseType="variant">
      <vt:variant>
        <vt:lpstr>Fonts Used</vt:lpstr>
      </vt:variant>
      <vt:variant>
        <vt:i4>17</vt:i4>
      </vt:variant>
      <vt:variant>
        <vt:lpstr>Theme</vt:lpstr>
      </vt:variant>
      <vt:variant>
        <vt:i4>7</vt:i4>
      </vt:variant>
      <vt:variant>
        <vt:lpstr>Slide Titles</vt:lpstr>
      </vt:variant>
      <vt:variant>
        <vt:i4>21</vt:i4>
      </vt:variant>
    </vt:vector>
  </HeadingPairs>
  <TitlesOfParts>
    <vt:vector size="45" baseType="lpstr">
      <vt:lpstr>Microsoft YaHei</vt:lpstr>
      <vt:lpstr>.VnBlack</vt:lpstr>
      <vt:lpstr>Arial</vt:lpstr>
      <vt:lpstr>Arial-Rounded</vt:lpstr>
      <vt:lpstr>Calibri</vt:lpstr>
      <vt:lpstr>Calibri Light</vt:lpstr>
      <vt:lpstr>HP001 4 hàng</vt:lpstr>
      <vt:lpstr>Just Another Hand</vt:lpstr>
      <vt:lpstr>Livvic</vt:lpstr>
      <vt:lpstr>Montserrat</vt:lpstr>
      <vt:lpstr>Montserrat Medium</vt:lpstr>
      <vt:lpstr>Nunito</vt:lpstr>
      <vt:lpstr>Roboto</vt:lpstr>
      <vt:lpstr>Roboto Condensed Light</vt:lpstr>
      <vt:lpstr>Tahoma</vt:lpstr>
      <vt:lpstr>Times New Roman</vt:lpstr>
      <vt:lpstr>Wingdings</vt:lpstr>
      <vt:lpstr>3_Office Theme</vt:lpstr>
      <vt:lpstr>NỀN 5</vt:lpstr>
      <vt:lpstr>nền 3</vt:lpstr>
      <vt:lpstr>6_Office Theme</vt:lpstr>
      <vt:lpstr>2_Office Theme</vt:lpstr>
      <vt:lpstr>Volicy Bulletin Board Thesis by Slidesgo</vt:lpstr>
      <vt:lpstr>1_Tema de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Administrator</cp:lastModifiedBy>
  <cp:revision>106</cp:revision>
  <dcterms:created xsi:type="dcterms:W3CDTF">2021-06-24T12:42:07Z</dcterms:created>
  <dcterms:modified xsi:type="dcterms:W3CDTF">2024-10-08T14:09:43Z</dcterms:modified>
</cp:coreProperties>
</file>