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354" r:id="rId2"/>
    <p:sldId id="316" r:id="rId3"/>
    <p:sldId id="318" r:id="rId4"/>
    <p:sldId id="319" r:id="rId5"/>
    <p:sldId id="320" r:id="rId6"/>
    <p:sldId id="338" r:id="rId7"/>
    <p:sldId id="323" r:id="rId8"/>
    <p:sldId id="324" r:id="rId9"/>
  </p:sldIdLst>
  <p:sldSz cx="6858000" cy="5143500"/>
  <p:notesSz cx="6858000" cy="9144000"/>
  <p:embeddedFontLst>
    <p:embeddedFont>
      <p:font typeface="Kalam" panose="020B0604020202020204" charset="0"/>
      <p:regular r:id="rId11"/>
      <p:bold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UTM Avo" panose="02040603050506020204" pitchFamily="18" charset="0"/>
      <p:regular r:id="rId17"/>
      <p:bold r:id="rId18"/>
      <p:italic r:id="rId19"/>
      <p:boldItalic r:id="rId20"/>
    </p:embeddedFont>
    <p:embeddedFont>
      <p:font typeface="UTM Cookies" panose="02040603050506020204" pitchFamily="18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7500"/>
    <a:srgbClr val="1E5CC1"/>
    <a:srgbClr val="FB5B53"/>
    <a:srgbClr val="FB4C43"/>
    <a:srgbClr val="6FC9C7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96" d="100"/>
          <a:sy n="96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4" y="627725"/>
            <a:ext cx="1963304" cy="584775"/>
            <a:chOff x="337444" y="617893"/>
            <a:chExt cx="196330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THỜI KHÓA BIỂU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33612" r="8231" b="27906"/>
          <a:stretch/>
        </p:blipFill>
        <p:spPr bwMode="auto">
          <a:xfrm>
            <a:off x="879787" y="1926446"/>
            <a:ext cx="5101911" cy="2916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53687" y="1338995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môn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tuần</a:t>
            </a:r>
            <a:r>
              <a:rPr lang="en-US" sz="1600" dirty="0">
                <a:latin typeface="UTM Avo" panose="02040603050506020204" pitchFamily="18" charset="0"/>
              </a:rPr>
              <a:t>?.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4" y="627725"/>
            <a:ext cx="1963304" cy="584775"/>
            <a:chOff x="337444" y="617893"/>
            <a:chExt cx="1963304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THỜI KHÓA BIỂU</a:t>
            </a:r>
          </a:p>
        </p:txBody>
      </p:sp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THỜI KHÓA BIỂU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khóa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gian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các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môn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của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từng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ngày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trong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tuần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khóa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gồm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cột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ngang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Các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sinh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khóa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theo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trình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tự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thứ</a:t>
            </a:r>
            <a:r>
              <a:rPr lang="en-US" sz="1350" dirty="0">
                <a:latin typeface="UTM Avo" panose="02040603050506020204" pitchFamily="18" charset="0"/>
              </a:rPr>
              <a:t> - </a:t>
            </a:r>
            <a:r>
              <a:rPr lang="en-US" sz="1350" dirty="0" err="1">
                <a:latin typeface="UTM Avo" panose="02040603050506020204" pitchFamily="18" charset="0"/>
              </a:rPr>
              <a:t>buổi</a:t>
            </a:r>
            <a:r>
              <a:rPr lang="en-US" sz="1350" dirty="0">
                <a:latin typeface="UTM Avo" panose="02040603050506020204" pitchFamily="18" charset="0"/>
              </a:rPr>
              <a:t> – </a:t>
            </a:r>
            <a:r>
              <a:rPr lang="en-US" sz="1350" dirty="0" err="1">
                <a:latin typeface="UTM Avo" panose="02040603050506020204" pitchFamily="18" charset="0"/>
              </a:rPr>
              <a:t>tiết</a:t>
            </a:r>
            <a:r>
              <a:rPr lang="en-US" sz="1350" dirty="0">
                <a:latin typeface="UTM Avo" panose="02040603050506020204" pitchFamily="18" charset="0"/>
              </a:rPr>
              <a:t> – </a:t>
            </a:r>
            <a:r>
              <a:rPr lang="en-US" sz="1350" dirty="0" err="1">
                <a:latin typeface="UTM Avo" panose="02040603050506020204" pitchFamily="18" charset="0"/>
              </a:rPr>
              <a:t>môn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  <a:endParaRPr lang="vi-VN" sz="1350" dirty="0">
              <a:latin typeface="UTM Avo" panose="02040603050506020204" pitchFamily="18" charset="0"/>
            </a:endParaRPr>
          </a:p>
        </p:txBody>
      </p:sp>
      <p:pic>
        <p:nvPicPr>
          <p:cNvPr id="2052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1019472" y="1760246"/>
            <a:ext cx="4835228" cy="30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871842"/>
            <a:chOff x="460224" y="1435196"/>
            <a:chExt cx="5996762" cy="8718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871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học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sinh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thường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đọc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khóa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biểu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theo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trình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tự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thứ</a:t>
              </a:r>
              <a:r>
                <a:rPr lang="en-US" sz="1800" dirty="0">
                  <a:latin typeface="UTM Avo" panose="02040603050506020204" pitchFamily="18" charset="0"/>
                </a:rPr>
                <a:t> - </a:t>
              </a:r>
              <a:r>
                <a:rPr lang="en-US" sz="1800" dirty="0" err="1">
                  <a:latin typeface="UTM Avo" panose="02040603050506020204" pitchFamily="18" charset="0"/>
                </a:rPr>
                <a:t>buổi</a:t>
              </a:r>
              <a:r>
                <a:rPr lang="en-US" sz="1800" dirty="0">
                  <a:latin typeface="UTM Avo" panose="02040603050506020204" pitchFamily="18" charset="0"/>
                </a:rPr>
                <a:t> – </a:t>
              </a:r>
              <a:r>
                <a:rPr lang="en-US" sz="1800" dirty="0" err="1">
                  <a:latin typeface="UTM Avo" panose="02040603050506020204" pitchFamily="18" charset="0"/>
                </a:rPr>
                <a:t>tiết</a:t>
              </a:r>
              <a:r>
                <a:rPr lang="en-US" sz="1800" dirty="0">
                  <a:latin typeface="UTM Avo" panose="02040603050506020204" pitchFamily="18" charset="0"/>
                </a:rPr>
                <a:t> – </a:t>
              </a:r>
              <a:r>
                <a:rPr lang="en-US" sz="1800" dirty="0" err="1">
                  <a:latin typeface="UTM Avo" panose="02040603050506020204" pitchFamily="18" charset="0"/>
                </a:rPr>
                <a:t>môn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2348066" y="212936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95766" y="212936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14891" y="212936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52665" y="212936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401826" y="212936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THỜI KHÓA BIỂU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khóa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gian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các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môn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của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từng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ngày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trong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tuần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khóa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gồm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cột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ngang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Các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sinh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khóa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theo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trình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tự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thứ</a:t>
            </a:r>
            <a:r>
              <a:rPr lang="en-US" sz="1350" dirty="0">
                <a:latin typeface="UTM Avo" panose="02040603050506020204" pitchFamily="18" charset="0"/>
              </a:rPr>
              <a:t> - </a:t>
            </a:r>
            <a:r>
              <a:rPr lang="en-US" sz="1350" dirty="0" err="1">
                <a:latin typeface="UTM Avo" panose="02040603050506020204" pitchFamily="18" charset="0"/>
              </a:rPr>
              <a:t>buổi</a:t>
            </a:r>
            <a:r>
              <a:rPr lang="en-US" sz="1350" dirty="0">
                <a:latin typeface="UTM Avo" panose="02040603050506020204" pitchFamily="18" charset="0"/>
              </a:rPr>
              <a:t> – </a:t>
            </a:r>
            <a:r>
              <a:rPr lang="en-US" sz="1350" dirty="0" err="1">
                <a:latin typeface="UTM Avo" panose="02040603050506020204" pitchFamily="18" charset="0"/>
              </a:rPr>
              <a:t>tiết</a:t>
            </a:r>
            <a:r>
              <a:rPr lang="en-US" sz="1350" dirty="0">
                <a:latin typeface="UTM Avo" panose="02040603050506020204" pitchFamily="18" charset="0"/>
              </a:rPr>
              <a:t> – </a:t>
            </a:r>
            <a:r>
              <a:rPr lang="en-US" sz="1350" dirty="0" err="1">
                <a:latin typeface="UTM Avo" panose="02040603050506020204" pitchFamily="18" charset="0"/>
              </a:rPr>
              <a:t>môn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  <a:endParaRPr lang="vi-VN" sz="1350" dirty="0">
              <a:latin typeface="UTM Avo" panose="02040603050506020204" pitchFamily="18" charset="0"/>
            </a:endParaRPr>
          </a:p>
        </p:txBody>
      </p:sp>
      <p:pic>
        <p:nvPicPr>
          <p:cNvPr id="2052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1019472" y="1760246"/>
            <a:ext cx="4835228" cy="30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2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8809" y="1292343"/>
            <a:ext cx="53588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khóa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Hai.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  <a:sym typeface="Wingdings" panose="05000000000000000000" pitchFamily="2" charset="2"/>
              </a:rPr>
              <a:t>2.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Sáng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thứ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Hai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mấy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tiết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--&gt;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Sáng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thứ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Hai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4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tiết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  <a:sym typeface="Wingdings" panose="05000000000000000000" pitchFamily="2" charset="2"/>
              </a:rPr>
              <a:t>3.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Thứ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Năm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những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môn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nào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Thứ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Năm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môn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Tiếng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Viêt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dục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thể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chất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Toán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Tự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nhiên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Xã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hội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Tự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hướng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dẫn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4. </a:t>
            </a:r>
            <a:r>
              <a:rPr lang="en-US" sz="1600" dirty="0" err="1">
                <a:latin typeface="UTM Avo" panose="02040603050506020204" pitchFamily="18" charset="0"/>
              </a:rPr>
              <a:t>Nếu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khóa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biểu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sẽ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gặp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Dựa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khóa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đáp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mẫu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125165" y="2408903"/>
            <a:ext cx="3856686" cy="2107381"/>
            <a:chOff x="1245909" y="2526890"/>
            <a:chExt cx="3856686" cy="2107381"/>
          </a:xfrm>
        </p:grpSpPr>
        <p:pic>
          <p:nvPicPr>
            <p:cNvPr id="4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36" t="81637" r="28990" b="7251"/>
            <a:stretch/>
          </p:blipFill>
          <p:spPr bwMode="auto">
            <a:xfrm>
              <a:off x="2951153" y="2890685"/>
              <a:ext cx="1919961" cy="1743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55" t="81155" r="55886" b="7251"/>
            <a:stretch/>
          </p:blipFill>
          <p:spPr bwMode="auto">
            <a:xfrm>
              <a:off x="1427956" y="2815096"/>
              <a:ext cx="1269897" cy="18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19772492">
              <a:off x="1245909" y="2526890"/>
              <a:ext cx="698936" cy="462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308198">
              <a:off x="4403659" y="2757946"/>
              <a:ext cx="698936" cy="462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8309" y="1542219"/>
            <a:ext cx="1671483" cy="861774"/>
            <a:chOff x="748309" y="1542219"/>
            <a:chExt cx="1671483" cy="861774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748309" y="1557849"/>
              <a:ext cx="1671483" cy="816078"/>
            </a:xfrm>
            <a:prstGeom prst="wedgeRoundRectCallout">
              <a:avLst>
                <a:gd name="adj1" fmla="val -245"/>
                <a:gd name="adj2" fmla="val 96235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773757" y="1542219"/>
              <a:ext cx="1638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Lớp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mình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có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tiết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Âm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nhạc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vào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thứ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mấy</a:t>
              </a:r>
              <a:r>
                <a:rPr lang="en-US" dirty="0">
                  <a:latin typeface="UTM Avo" panose="02040603050506020204" pitchFamily="18" charset="0"/>
                </a:rPr>
                <a:t> ?</a:t>
              </a:r>
              <a:endParaRPr lang="vi-VN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85605" y="1983149"/>
            <a:ext cx="2114133" cy="644548"/>
            <a:chOff x="748309" y="1542219"/>
            <a:chExt cx="1671483" cy="861774"/>
          </a:xfrm>
        </p:grpSpPr>
        <p:sp>
          <p:nvSpPr>
            <p:cNvPr id="53" name="Rounded Rectangular Callout 52"/>
            <p:cNvSpPr/>
            <p:nvPr/>
          </p:nvSpPr>
          <p:spPr>
            <a:xfrm>
              <a:off x="748309" y="1557849"/>
              <a:ext cx="1671483" cy="816078"/>
            </a:xfrm>
            <a:prstGeom prst="wedgeRoundRectCallout">
              <a:avLst>
                <a:gd name="adj1" fmla="val -36260"/>
                <a:gd name="adj2" fmla="val 75693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773757" y="1542219"/>
              <a:ext cx="1638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Lớp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mình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có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tiết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Âm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nhạc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vào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thứ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Sáu</a:t>
              </a:r>
              <a:r>
                <a:rPr lang="en-US" dirty="0">
                  <a:latin typeface="UTM Avo" panose="02040603050506020204" pitchFamily="18" charset="0"/>
                </a:rPr>
                <a:t>.</a:t>
              </a:r>
              <a:endParaRPr lang="vi-VN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289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Kalam</vt:lpstr>
      <vt:lpstr>UTM Cookies</vt:lpstr>
      <vt:lpstr>Montserrat</vt:lpstr>
      <vt:lpstr>UTM Avo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57</cp:revision>
  <dcterms:modified xsi:type="dcterms:W3CDTF">2024-10-14T03:02:39Z</dcterms:modified>
</cp:coreProperties>
</file>