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54" r:id="rId2"/>
    <p:sldId id="349" r:id="rId3"/>
    <p:sldId id="350" r:id="rId4"/>
    <p:sldId id="352" r:id="rId5"/>
  </p:sldIdLst>
  <p:sldSz cx="6858000" cy="5143500"/>
  <p:notesSz cx="6858000" cy="9144000"/>
  <p:embeddedFontLst>
    <p:embeddedFont>
      <p:font typeface="Kalam" panose="020B0604020202020204" charset="0"/>
      <p:regular r:id="rId7"/>
      <p:bold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UTM Avo" panose="02040603050506020204" pitchFamily="18" charset="0"/>
      <p:regular r:id="rId13"/>
      <p:bold r:id="rId14"/>
      <p:italic r:id="rId15"/>
      <p:boldItalic r:id="rId16"/>
    </p:embeddedFont>
    <p:embeddedFont>
      <p:font typeface="UTM Cookies" panose="02040603050506020204" pitchFamily="18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96" d="100"/>
          <a:sy n="96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</a:p>
        </p:txBody>
      </p:sp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2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768" y="481781"/>
            <a:ext cx="575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Nam.</a:t>
            </a: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41" t="29105" r="13176" b="52548"/>
          <a:stretch/>
        </p:blipFill>
        <p:spPr bwMode="auto">
          <a:xfrm>
            <a:off x="3562171" y="3028336"/>
            <a:ext cx="2229029" cy="1473472"/>
          </a:xfrm>
          <a:prstGeom prst="roundRect">
            <a:avLst>
              <a:gd name="adj" fmla="val 1754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29315" r="51123" b="52548"/>
          <a:stretch/>
        </p:blipFill>
        <p:spPr bwMode="auto">
          <a:xfrm>
            <a:off x="983224" y="3028336"/>
            <a:ext cx="2202425" cy="147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11451" r="51123" b="70790"/>
          <a:stretch/>
        </p:blipFill>
        <p:spPr bwMode="auto">
          <a:xfrm>
            <a:off x="983224" y="1059290"/>
            <a:ext cx="2225093" cy="142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41" t="11451" r="13176" b="70370"/>
          <a:stretch/>
        </p:blipFill>
        <p:spPr bwMode="auto">
          <a:xfrm>
            <a:off x="3562171" y="1059290"/>
            <a:ext cx="2229029" cy="1428275"/>
          </a:xfrm>
          <a:prstGeom prst="roundRect">
            <a:avLst>
              <a:gd name="adj" fmla="val 1754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157" y="2387573"/>
            <a:ext cx="381055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406" y="2387573"/>
            <a:ext cx="381055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thảo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luận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156" y="4363857"/>
            <a:ext cx="381055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chạy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nhảy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đùa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5496" y="4363857"/>
            <a:ext cx="20223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cơm</a:t>
            </a:r>
            <a:endParaRPr lang="en-US" sz="1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  <p:bldP spid="10" grpId="0" uiExpand="1" build="p"/>
      <p:bldP spid="11" grpId="0" uiExpand="1" build="p"/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272" y="766918"/>
            <a:ext cx="586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2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5 </a:t>
            </a:r>
            <a:r>
              <a:rPr lang="en-US" sz="1800" dirty="0" err="1">
                <a:latin typeface="UTM Avo" panose="02040603050506020204" pitchFamily="18" charset="0"/>
              </a:rPr>
              <a:t>giờ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chiều</a:t>
            </a:r>
            <a:r>
              <a:rPr lang="en-US" sz="1800" dirty="0">
                <a:latin typeface="UTM Avo" panose="02040603050506020204" pitchFamily="18" charset="0"/>
              </a:rPr>
              <a:t> (17:00)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lúc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ngủ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17955"/>
              </p:ext>
            </p:extLst>
          </p:nvPr>
        </p:nvGraphicFramePr>
        <p:xfrm>
          <a:off x="1093839" y="1795002"/>
          <a:ext cx="4572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39">
                  <a:extLst>
                    <a:ext uri="{9D8B030D-6E8A-4147-A177-3AD203B41FA5}">
                      <a16:colId xmlns:a16="http://schemas.microsoft.com/office/drawing/2014/main" val="3415586811"/>
                    </a:ext>
                  </a:extLst>
                </a:gridCol>
                <a:gridCol w="3325761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Thời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gian</a:t>
                      </a:r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Đi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học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về</a:t>
                      </a:r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17:15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Tắm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nấu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cơm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2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86</Words>
  <Application>Microsoft Office PowerPoint</Application>
  <PresentationFormat>Custom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Kalam</vt:lpstr>
      <vt:lpstr>UTM Cookies</vt:lpstr>
      <vt:lpstr>Montserrat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57</cp:revision>
  <dcterms:modified xsi:type="dcterms:W3CDTF">2024-10-14T03:04:00Z</dcterms:modified>
</cp:coreProperties>
</file>