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notesMasterIdLst>
    <p:notesMasterId r:id="rId33"/>
  </p:notesMasterIdLst>
  <p:sldIdLst>
    <p:sldId id="257" r:id="rId5"/>
    <p:sldId id="259" r:id="rId6"/>
    <p:sldId id="287" r:id="rId7"/>
    <p:sldId id="289" r:id="rId8"/>
    <p:sldId id="317" r:id="rId9"/>
    <p:sldId id="261" r:id="rId10"/>
    <p:sldId id="291" r:id="rId11"/>
    <p:sldId id="303" r:id="rId12"/>
    <p:sldId id="332" r:id="rId13"/>
    <p:sldId id="333" r:id="rId14"/>
    <p:sldId id="293" r:id="rId15"/>
    <p:sldId id="334" r:id="rId16"/>
    <p:sldId id="295" r:id="rId17"/>
    <p:sldId id="335" r:id="rId18"/>
    <p:sldId id="336" r:id="rId19"/>
    <p:sldId id="296" r:id="rId20"/>
    <p:sldId id="337" r:id="rId21"/>
    <p:sldId id="331" r:id="rId22"/>
    <p:sldId id="338" r:id="rId23"/>
    <p:sldId id="339" r:id="rId24"/>
    <p:sldId id="340" r:id="rId25"/>
    <p:sldId id="341" r:id="rId26"/>
    <p:sldId id="342" r:id="rId27"/>
    <p:sldId id="344" r:id="rId28"/>
    <p:sldId id="343" r:id="rId29"/>
    <p:sldId id="315" r:id="rId30"/>
    <p:sldId id="319"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147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extLst>
      <p:ext uri="{BB962C8B-B14F-4D97-AF65-F5344CB8AC3E}">
        <p14:creationId xmlns:p14="http://schemas.microsoft.com/office/powerpoint/2010/main" val="105357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22</a:t>
            </a:fld>
            <a:endParaRPr lang="en-US"/>
          </a:p>
        </p:txBody>
      </p:sp>
    </p:spTree>
    <p:extLst>
      <p:ext uri="{BB962C8B-B14F-4D97-AF65-F5344CB8AC3E}">
        <p14:creationId xmlns:p14="http://schemas.microsoft.com/office/powerpoint/2010/main" val="129144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423595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9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28</a:t>
            </a:fld>
            <a:endParaRPr lang="en-US"/>
          </a:p>
        </p:txBody>
      </p:sp>
    </p:spTree>
    <p:extLst>
      <p:ext uri="{BB962C8B-B14F-4D97-AF65-F5344CB8AC3E}">
        <p14:creationId xmlns:p14="http://schemas.microsoft.com/office/powerpoint/2010/main" val="67878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4</a:t>
            </a:fld>
            <a:endParaRPr lang="en-US"/>
          </a:p>
        </p:txBody>
      </p:sp>
    </p:spTree>
    <p:extLst>
      <p:ext uri="{BB962C8B-B14F-4D97-AF65-F5344CB8AC3E}">
        <p14:creationId xmlns:p14="http://schemas.microsoft.com/office/powerpoint/2010/main" val="1202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8</a:t>
            </a:fld>
            <a:endParaRPr lang="en-US"/>
          </a:p>
        </p:txBody>
      </p:sp>
    </p:spTree>
    <p:extLst>
      <p:ext uri="{BB962C8B-B14F-4D97-AF65-F5344CB8AC3E}">
        <p14:creationId xmlns:p14="http://schemas.microsoft.com/office/powerpoint/2010/main" val="398131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12</a:t>
            </a:fld>
            <a:endParaRPr lang="en-US"/>
          </a:p>
        </p:txBody>
      </p:sp>
    </p:spTree>
    <p:extLst>
      <p:ext uri="{BB962C8B-B14F-4D97-AF65-F5344CB8AC3E}">
        <p14:creationId xmlns:p14="http://schemas.microsoft.com/office/powerpoint/2010/main" val="3400502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5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17</a:t>
            </a:fld>
            <a:endParaRPr lang="en-US"/>
          </a:p>
        </p:txBody>
      </p:sp>
    </p:spTree>
    <p:extLst>
      <p:ext uri="{BB962C8B-B14F-4D97-AF65-F5344CB8AC3E}">
        <p14:creationId xmlns:p14="http://schemas.microsoft.com/office/powerpoint/2010/main" val="1890812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32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70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45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0405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41273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391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19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1623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7018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44877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789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344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6766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0737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8280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6577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82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33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384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679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744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546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06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438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179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942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91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3692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752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8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0300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779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46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3360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9120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4707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74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258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697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660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67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92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583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91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03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56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8CAD847B-8674-3941-3705-4B3CE1CAB9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extLst>
      <p:ext uri="{BB962C8B-B14F-4D97-AF65-F5344CB8AC3E}">
        <p14:creationId xmlns:p14="http://schemas.microsoft.com/office/powerpoint/2010/main" val="370131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6310032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73996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79062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11.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20.svg"/><Relationship Id="rId15" Type="http://schemas.openxmlformats.org/officeDocument/2006/relationships/image" Target="../media/image27.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8.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9.png"/><Relationship Id="rId2" Type="http://schemas.openxmlformats.org/officeDocument/2006/relationships/image" Target="../media/image51.png"/><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48.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2.png"/><Relationship Id="rId3" Type="http://schemas.openxmlformats.org/officeDocument/2006/relationships/slideLayout" Target="../slideLayouts/slideLayout47.xml"/><Relationship Id="rId7" Type="http://schemas.openxmlformats.org/officeDocument/2006/relationships/image" Target="../media/image57.pn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4.png"/><Relationship Id="rId10" Type="http://schemas.openxmlformats.org/officeDocument/2006/relationships/image" Target="../media/image60.png"/><Relationship Id="rId4" Type="http://schemas.openxmlformats.org/officeDocument/2006/relationships/notesSlide" Target="../notesSlides/notesSlide12.xml"/><Relationship Id="rId9" Type="http://schemas.openxmlformats.org/officeDocument/2006/relationships/image" Target="../media/image59.jp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3.sv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31.svg"/><Relationship Id="rId15" Type="http://schemas.openxmlformats.org/officeDocument/2006/relationships/image" Target="../media/image25.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11.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20.svg"/><Relationship Id="rId15" Type="http://schemas.openxmlformats.org/officeDocument/2006/relationships/image" Target="../media/image27.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32.sv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31.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186537" y="226964"/>
            <a:ext cx="12270109" cy="7161952"/>
          </a:xfrm>
          <a:prstGeom prst="rect">
            <a:avLst/>
          </a:prstGeom>
        </p:spPr>
      </p:pic>
      <p:pic>
        <p:nvPicPr>
          <p:cNvPr id="14" name="Picture 7">
            <a:extLst>
              <a:ext uri="{FF2B5EF4-FFF2-40B4-BE49-F238E27FC236}">
                <a16:creationId xmlns:a16="http://schemas.microsoft.com/office/drawing/2014/main" id="{712725B9-D835-1DDA-C995-C3FD206A71DD}"/>
              </a:ext>
            </a:extLst>
          </p:cNvPr>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a:extLst>
              <a:ext uri="{FF2B5EF4-FFF2-40B4-BE49-F238E27FC236}">
                <a16:creationId xmlns:a16="http://schemas.microsoft.com/office/drawing/2014/main" id="{B4BB5012-9BCD-19EB-08F4-DA02B449F9F9}"/>
              </a:ext>
            </a:extLst>
          </p:cNvPr>
          <p:cNvPicPr>
            <a:picLocks noChangeAspect="1"/>
          </p:cNvPicPr>
          <p:nvPr/>
        </p:nvPicPr>
        <p:blipFill>
          <a:blip r:embed="rId12"/>
          <a:stretch>
            <a:fillRect/>
          </a:stretch>
        </p:blipFill>
        <p:spPr>
          <a:xfrm>
            <a:off x="4460616" y="448776"/>
            <a:ext cx="3042168" cy="969348"/>
          </a:xfrm>
          <a:prstGeom prst="rect">
            <a:avLst/>
          </a:prstGeom>
        </p:spPr>
      </p:pic>
      <p:pic>
        <p:nvPicPr>
          <p:cNvPr id="18" name="Picture 17">
            <a:extLst>
              <a:ext uri="{FF2B5EF4-FFF2-40B4-BE49-F238E27FC236}">
                <a16:creationId xmlns:a16="http://schemas.microsoft.com/office/drawing/2014/main" id="{D3DBEB83-703E-9B8B-12E8-0F0F1779EF40}"/>
              </a:ext>
            </a:extLst>
          </p:cNvPr>
          <p:cNvPicPr>
            <a:picLocks noChangeAspect="1"/>
          </p:cNvPicPr>
          <p:nvPr/>
        </p:nvPicPr>
        <p:blipFill>
          <a:blip r:embed="rId13"/>
          <a:stretch>
            <a:fillRect/>
          </a:stretch>
        </p:blipFill>
        <p:spPr>
          <a:xfrm>
            <a:off x="2885417" y="1502943"/>
            <a:ext cx="6383065" cy="2347163"/>
          </a:xfrm>
          <a:prstGeom prst="rect">
            <a:avLst/>
          </a:prstGeom>
        </p:spPr>
      </p:pic>
      <p:pic>
        <p:nvPicPr>
          <p:cNvPr id="21" name="Picture 20">
            <a:extLst>
              <a:ext uri="{FF2B5EF4-FFF2-40B4-BE49-F238E27FC236}">
                <a16:creationId xmlns:a16="http://schemas.microsoft.com/office/drawing/2014/main" id="{9DDD7209-7FAA-2A0D-1E8F-A7E9E87FDB93}"/>
              </a:ext>
            </a:extLst>
          </p:cNvPr>
          <p:cNvPicPr>
            <a:picLocks noChangeAspect="1"/>
          </p:cNvPicPr>
          <p:nvPr/>
        </p:nvPicPr>
        <p:blipFill>
          <a:blip r:embed="rId14"/>
          <a:stretch>
            <a:fillRect/>
          </a:stretch>
        </p:blipFill>
        <p:spPr>
          <a:xfrm>
            <a:off x="681518" y="0"/>
            <a:ext cx="2085013" cy="1719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a:extLst>
              <a:ext uri="{FF2B5EF4-FFF2-40B4-BE49-F238E27FC236}">
                <a16:creationId xmlns:a16="http://schemas.microsoft.com/office/drawing/2014/main" id="{4E67ED92-1D63-FEC3-7D19-B3AAEC64A2A7}"/>
              </a:ext>
            </a:extLst>
          </p:cNvPr>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a:extLst>
              <a:ext uri="{FF2B5EF4-FFF2-40B4-BE49-F238E27FC236}">
                <a16:creationId xmlns:a16="http://schemas.microsoft.com/office/drawing/2014/main" id="{6914A09A-E486-5C4F-CB93-CAD7E3DC3881}"/>
              </a:ext>
            </a:extLst>
          </p:cNvPr>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45405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a:extLst>
              <a:ext uri="{FF2B5EF4-FFF2-40B4-BE49-F238E27FC236}">
                <a16:creationId xmlns:a16="http://schemas.microsoft.com/office/drawing/2014/main" id="{4E67ED92-1D63-FEC3-7D19-B3AAEC64A2A7}"/>
              </a:ext>
            </a:extLst>
          </p:cNvPr>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a:extLst>
              <a:ext uri="{FF2B5EF4-FFF2-40B4-BE49-F238E27FC236}">
                <a16:creationId xmlns:a16="http://schemas.microsoft.com/office/drawing/2014/main" id="{6914A09A-E486-5C4F-CB93-CAD7E3DC3881}"/>
              </a:ext>
            </a:extLst>
          </p:cNvPr>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24326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a:extLst>
              <a:ext uri="{FF2B5EF4-FFF2-40B4-BE49-F238E27FC236}">
                <a16:creationId xmlns:a16="http://schemas.microsoft.com/office/drawing/2014/main" id="{4E67ED92-1D63-FEC3-7D19-B3AAEC64A2A7}"/>
              </a:ext>
            </a:extLst>
          </p:cNvPr>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a:extLst>
              <a:ext uri="{FF2B5EF4-FFF2-40B4-BE49-F238E27FC236}">
                <a16:creationId xmlns:a16="http://schemas.microsoft.com/office/drawing/2014/main" id="{6914A09A-E486-5C4F-CB93-CAD7E3DC3881}"/>
              </a:ext>
            </a:extLst>
          </p:cNvPr>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847409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30"/>
              <a:r>
                <a:rPr lang="en-US" sz="4400" b="1" dirty="0">
                  <a:solidFill>
                    <a:prstClr val="black"/>
                  </a:solidFill>
                  <a:latin typeface="Calibri"/>
                </a:rPr>
                <a:t>Quan </a:t>
              </a:r>
              <a:r>
                <a:rPr lang="en-US" sz="4400" b="1" dirty="0" err="1">
                  <a:solidFill>
                    <a:prstClr val="black"/>
                  </a:solidFill>
                  <a:latin typeface="Calibri"/>
                </a:rPr>
                <a:t>sát</a:t>
              </a:r>
              <a:r>
                <a:rPr lang="en-US" sz="4400" b="1" dirty="0">
                  <a:solidFill>
                    <a:prstClr val="black"/>
                  </a:solidFill>
                  <a:latin typeface="Calibri"/>
                </a:rPr>
                <a:t> </a:t>
              </a:r>
              <a:r>
                <a:rPr lang="en-US" sz="4400" b="1" dirty="0" err="1">
                  <a:solidFill>
                    <a:prstClr val="black"/>
                  </a:solidFill>
                  <a:latin typeface="Calibri"/>
                </a:rPr>
                <a:t>hình</a:t>
              </a:r>
              <a:r>
                <a:rPr lang="en-US" sz="4400" b="1" dirty="0">
                  <a:solidFill>
                    <a:prstClr val="black"/>
                  </a:solidFill>
                  <a:latin typeface="Calibri"/>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9289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5599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82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4" name="Picture 3">
            <a:extLst>
              <a:ext uri="{FF2B5EF4-FFF2-40B4-BE49-F238E27FC236}">
                <a16:creationId xmlns:a16="http://schemas.microsoft.com/office/drawing/2014/main" id="{BC076B73-1D8D-0AF8-803F-F12A6C84D93D}"/>
              </a:ext>
            </a:extLst>
          </p:cNvPr>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78029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4BC8116D-350E-6F2A-00BD-8CF81DA6ABC3}"/>
              </a:ext>
            </a:extLst>
          </p:cNvPr>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9944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30"/>
            <a:r>
              <a:rPr lang="vi-VN" sz="4000" b="1" dirty="0">
                <a:solidFill>
                  <a:srgbClr val="002060"/>
                </a:solidFill>
                <a:latin typeface="Calibri"/>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30" rtl="0" eaLnBrk="1" fontAlgn="auto" latinLnBrk="0" hangingPunct="1">
              <a:lnSpc>
                <a:spcPts val="5154"/>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35865236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a:extLst>
              <a:ext uri="{FF2B5EF4-FFF2-40B4-BE49-F238E27FC236}">
                <a16:creationId xmlns:a16="http://schemas.microsoft.com/office/drawing/2014/main" id="{0A7227BD-4164-F9D6-C363-B87AF0F8AFE2}"/>
              </a:ext>
            </a:extLst>
          </p:cNvPr>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Calibri"/>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a:ea typeface="+mn-ea"/>
                  <a:cs typeface="+mn-cs"/>
                </a:rPr>
                <a: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lang="en-US" sz="4400" b="1" dirty="0">
                  <a:solidFill>
                    <a:srgbClr val="000000"/>
                  </a:solidFill>
                  <a:latin typeface="Calibri"/>
                </a:rPr>
                <a:t>Q</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a:ea typeface="+mn-ea"/>
                  <a:cs typeface="+mn-cs"/>
                </a:rPr>
                <a: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1647825"/>
            <a:ext cx="5791200" cy="255454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3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a:extLst>
              <a:ext uri="{FF2B5EF4-FFF2-40B4-BE49-F238E27FC236}">
                <a16:creationId xmlns:a16="http://schemas.microsoft.com/office/drawing/2014/main" id="{D7589AFD-1F6B-20DD-37FD-D61CCD45E061}"/>
              </a:ext>
            </a:extLst>
          </p:cNvPr>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ABE4E908-885C-ABD1-8AC2-83C54DAA4A25}"/>
              </a:ext>
            </a:extLst>
          </p:cNvPr>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1DF4F6A-D708-3F3D-DD4C-38447E8DFEAA}"/>
              </a:ext>
            </a:extLst>
          </p:cNvPr>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225332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3" name="Picture 2">
            <a:extLst>
              <a:ext uri="{FF2B5EF4-FFF2-40B4-BE49-F238E27FC236}">
                <a16:creationId xmlns:a16="http://schemas.microsoft.com/office/drawing/2014/main" id="{C85DB03E-E2F4-36B7-C4DF-587410F9ECA1}"/>
              </a:ext>
            </a:extLst>
          </p:cNvPr>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2CEE481C-8F80-16C3-6CD7-E74C6A988B9E}"/>
              </a:ext>
            </a:extLst>
          </p:cNvPr>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a:extLst>
                <a:ext uri="{FF2B5EF4-FFF2-40B4-BE49-F238E27FC236}">
                  <a16:creationId xmlns:a16="http://schemas.microsoft.com/office/drawing/2014/main" id="{0ABE7372-32FA-68A2-B0D9-1E254513D290}"/>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a:extLst>
                <a:ext uri="{FF2B5EF4-FFF2-40B4-BE49-F238E27FC236}">
                  <a16:creationId xmlns:a16="http://schemas.microsoft.com/office/drawing/2014/main" id="{5215E499-7667-4A2F-186D-C85AB46EA750}"/>
                </a:ext>
              </a:extLst>
            </p:cNvPr>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381633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30"/>
            <a:r>
              <a:rPr lang="vi-VN" sz="3300" b="1" dirty="0">
                <a:solidFill>
                  <a:srgbClr val="002060"/>
                </a:solidFill>
                <a:latin typeface="Calibri"/>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0238167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2681BAF-CE9E-30EB-8AC5-F8EC579B927D}"/>
              </a:ext>
            </a:extLst>
          </p:cNvPr>
          <p:cNvGraphicFramePr>
            <a:graphicFrameLocks noGrp="1"/>
          </p:cNvGraphicFramePr>
          <p:nvPr>
            <p:extLst>
              <p:ext uri="{D42A27DB-BD31-4B8C-83A1-F6EECF244321}">
                <p14:modId xmlns:p14="http://schemas.microsoft.com/office/powerpoint/2010/main" val="2078611931"/>
              </p:ext>
            </p:extLst>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extLst>
                    <a:ext uri="{9D8B030D-6E8A-4147-A177-3AD203B41FA5}">
                      <a16:colId xmlns:a16="http://schemas.microsoft.com/office/drawing/2014/main" val="1014615918"/>
                    </a:ext>
                  </a:extLst>
                </a:gridCol>
                <a:gridCol w="4374121">
                  <a:extLst>
                    <a:ext uri="{9D8B030D-6E8A-4147-A177-3AD203B41FA5}">
                      <a16:colId xmlns:a16="http://schemas.microsoft.com/office/drawing/2014/main" val="2081543876"/>
                    </a:ext>
                  </a:extLst>
                </a:gridCol>
                <a:gridCol w="1422651">
                  <a:extLst>
                    <a:ext uri="{9D8B030D-6E8A-4147-A177-3AD203B41FA5}">
                      <a16:colId xmlns:a16="http://schemas.microsoft.com/office/drawing/2014/main" val="4067929953"/>
                    </a:ext>
                  </a:extLst>
                </a:gridCol>
                <a:gridCol w="4416589">
                  <a:extLst>
                    <a:ext uri="{9D8B030D-6E8A-4147-A177-3AD203B41FA5}">
                      <a16:colId xmlns:a16="http://schemas.microsoft.com/office/drawing/2014/main" val="1922186499"/>
                    </a:ext>
                  </a:extLst>
                </a:gridCol>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1530252"/>
                  </a:ext>
                </a:extLst>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429580"/>
                  </a:ext>
                </a:extLst>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0434577"/>
                  </a:ext>
                </a:extLst>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160837"/>
                  </a:ext>
                </a:extLst>
              </a:tr>
            </a:tbl>
          </a:graphicData>
        </a:graphic>
      </p:graphicFrame>
      <p:sp>
        <p:nvSpPr>
          <p:cNvPr id="3" name="TextBox 2">
            <a:extLst>
              <a:ext uri="{FF2B5EF4-FFF2-40B4-BE49-F238E27FC236}">
                <a16:creationId xmlns:a16="http://schemas.microsoft.com/office/drawing/2014/main" id="{958235AD-9F85-5453-1039-89702FBF7E48}"/>
              </a:ext>
            </a:extLst>
          </p:cNvPr>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a:extLst>
              <a:ext uri="{FF2B5EF4-FFF2-40B4-BE49-F238E27FC236}">
                <a16:creationId xmlns:a16="http://schemas.microsoft.com/office/drawing/2014/main" id="{454AFC27-F46C-044B-07C3-FCB0FB1361B9}"/>
              </a:ext>
            </a:extLst>
          </p:cNvPr>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a:extLst>
              <a:ext uri="{FF2B5EF4-FFF2-40B4-BE49-F238E27FC236}">
                <a16:creationId xmlns:a16="http://schemas.microsoft.com/office/drawing/2014/main" id="{9074A9AA-EB78-A856-BDF6-C0931B62632B}"/>
              </a:ext>
            </a:extLst>
          </p:cNvPr>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a:extLst>
              <a:ext uri="{FF2B5EF4-FFF2-40B4-BE49-F238E27FC236}">
                <a16:creationId xmlns:a16="http://schemas.microsoft.com/office/drawing/2014/main" id="{1263CEC3-5A56-A1EB-22E8-78DD52189FC4}"/>
              </a:ext>
            </a:extLst>
          </p:cNvPr>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a:extLst>
              <a:ext uri="{FF2B5EF4-FFF2-40B4-BE49-F238E27FC236}">
                <a16:creationId xmlns:a16="http://schemas.microsoft.com/office/drawing/2014/main" id="{E478510D-E675-2821-63CB-88510B4566EB}"/>
              </a:ext>
            </a:extLst>
          </p:cNvPr>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a:extLst>
              <a:ext uri="{FF2B5EF4-FFF2-40B4-BE49-F238E27FC236}">
                <a16:creationId xmlns:a16="http://schemas.microsoft.com/office/drawing/2014/main" id="{A99B09B4-BF28-4F7F-97F7-201156C2CC27}"/>
              </a:ext>
            </a:extLst>
          </p:cNvPr>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a:extLst>
              <a:ext uri="{FF2B5EF4-FFF2-40B4-BE49-F238E27FC236}">
                <a16:creationId xmlns:a16="http://schemas.microsoft.com/office/drawing/2014/main" id="{53AB99E1-0709-A57E-C487-DD80B447CB65}"/>
              </a:ext>
            </a:extLst>
          </p:cNvPr>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a:extLst>
              <a:ext uri="{FF2B5EF4-FFF2-40B4-BE49-F238E27FC236}">
                <a16:creationId xmlns:a16="http://schemas.microsoft.com/office/drawing/2014/main" id="{E9FF924F-F05B-6B15-18DD-550A5E3FF211}"/>
              </a:ext>
            </a:extLst>
          </p:cNvPr>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a:extLst>
              <a:ext uri="{FF2B5EF4-FFF2-40B4-BE49-F238E27FC236}">
                <a16:creationId xmlns:a16="http://schemas.microsoft.com/office/drawing/2014/main" id="{9F4AE5B4-F8CB-DC4F-37B2-14B8DB51DC3C}"/>
              </a:ext>
            </a:extLst>
          </p:cNvPr>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a:extLst>
              <a:ext uri="{FF2B5EF4-FFF2-40B4-BE49-F238E27FC236}">
                <a16:creationId xmlns:a16="http://schemas.microsoft.com/office/drawing/2014/main" id="{9B20EC42-AE68-61A5-45FA-01D5D54142BF}"/>
              </a:ext>
            </a:extLst>
          </p:cNvPr>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CA1BAD99-158E-E347-D721-4A64457BFD6D}"/>
              </a:ext>
            </a:extLst>
          </p:cNvPr>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a:extLst>
              <a:ext uri="{FF2B5EF4-FFF2-40B4-BE49-F238E27FC236}">
                <a16:creationId xmlns:a16="http://schemas.microsoft.com/office/drawing/2014/main" id="{D417898B-915E-8E4D-D96A-66E57079018F}"/>
              </a:ext>
            </a:extLst>
          </p:cNvPr>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DA05F51C-CC0D-4182-6307-D4266E8619CF}"/>
              </a:ext>
            </a:extLst>
          </p:cNvPr>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99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ộc sống xanh - Infographic: Hiểu về các cấp gió, bão">
            <a:extLst>
              <a:ext uri="{FF2B5EF4-FFF2-40B4-BE49-F238E27FC236}">
                <a16:creationId xmlns:a16="http://schemas.microsoft.com/office/drawing/2014/main" id="{3ED965D0-088A-16C6-FD0E-EFF789DEB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1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C83FF0DE-79D5-ABE7-CECB-59073A466DF6}"/>
              </a:ext>
            </a:extLst>
          </p:cNvPr>
          <p:cNvPicPr>
            <a:picLocks noChangeAspect="1"/>
          </p:cNvPicPr>
          <p:nvPr/>
        </p:nvPicPr>
        <p:blipFill>
          <a:blip r:embed="rId9"/>
          <a:stretch>
            <a:fillRect/>
          </a:stretch>
        </p:blipFill>
        <p:spPr>
          <a:xfrm>
            <a:off x="2961597" y="1968534"/>
            <a:ext cx="6840305" cy="2139881"/>
          </a:xfrm>
          <a:prstGeom prst="rect">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a:extLst>
              <a:ext uri="{FF2B5EF4-FFF2-40B4-BE49-F238E27FC236}">
                <a16:creationId xmlns:a16="http://schemas.microsoft.com/office/drawing/2014/main" id="{29DC1B5B-5601-48CA-AABC-BA7D6DF1F2B2}"/>
              </a:ext>
            </a:extLst>
          </p:cNvPr>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0" name="Picture 29"/>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3" name="Picture 32"/>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30"/>
              <a:r>
                <a:rPr lang="en-US" sz="3334" dirty="0" err="1">
                  <a:solidFill>
                    <a:srgbClr val="22517E"/>
                  </a:solidFill>
                  <a:latin typeface="Calibri" panose="020F0502020204030204" pitchFamily="34" charset="0"/>
                  <a:cs typeface="Calibri" panose="020F0502020204030204" pitchFamily="34" charset="0"/>
                </a:rPr>
                <a:t>Hãy</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đoán</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cấp</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gió</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vào</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hình</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ảnh</a:t>
              </a:r>
              <a:endParaRPr lang="en-US" sz="3334"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p:blipFill>
        <p:spPr>
          <a:xfrm>
            <a:off x="6727371" y="4992353"/>
            <a:ext cx="1447799" cy="960000"/>
          </a:xfrm>
          <a:prstGeom prst="rect">
            <a:avLst/>
          </a:prstGeom>
        </p:spPr>
      </p:pic>
      <p:pic>
        <p:nvPicPr>
          <p:cNvPr id="6" name="Picture 5">
            <a:extLst>
              <a:ext uri="{FF2B5EF4-FFF2-40B4-BE49-F238E27FC236}">
                <a16:creationId xmlns:a16="http://schemas.microsoft.com/office/drawing/2014/main" id="{96A06DAB-BDD2-9BB3-B3EA-483BA0B87A2E}"/>
              </a:ext>
            </a:extLst>
          </p:cNvPr>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a:extLst>
              <a:ext uri="{FF2B5EF4-FFF2-40B4-BE49-F238E27FC236}">
                <a16:creationId xmlns:a16="http://schemas.microsoft.com/office/drawing/2014/main" id="{64E8D198-F848-AA2F-5CF2-DF7A659C9E8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extLst>
      <p:ext uri="{BB962C8B-B14F-4D97-AF65-F5344CB8AC3E}">
        <p14:creationId xmlns:p14="http://schemas.microsoft.com/office/powerpoint/2010/main" val="31404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426233" y="250295"/>
            <a:ext cx="12270109" cy="7161952"/>
          </a:xfrm>
          <a:prstGeom prst="rect">
            <a:avLst/>
          </a:prstGeom>
        </p:spPr>
      </p:pic>
      <p:pic>
        <p:nvPicPr>
          <p:cNvPr id="15" name="Picture 14">
            <a:extLst>
              <a:ext uri="{FF2B5EF4-FFF2-40B4-BE49-F238E27FC236}">
                <a16:creationId xmlns:a16="http://schemas.microsoft.com/office/drawing/2014/main" id="{698F34DA-255C-A5AA-5D96-FB823CA8F38E}"/>
              </a:ext>
            </a:extLst>
          </p:cNvPr>
          <p:cNvPicPr>
            <a:picLocks noChangeAspect="1"/>
          </p:cNvPicPr>
          <p:nvPr/>
        </p:nvPicPr>
        <p:blipFill>
          <a:blip r:embed="rId11"/>
          <a:stretch>
            <a:fillRect/>
          </a:stretch>
        </p:blipFill>
        <p:spPr>
          <a:xfrm>
            <a:off x="3169944" y="1359436"/>
            <a:ext cx="5553937" cy="2389839"/>
          </a:xfrm>
          <a:prstGeom prst="rect">
            <a:avLst/>
          </a:prstGeom>
        </p:spPr>
      </p:pic>
    </p:spTree>
    <p:extLst>
      <p:ext uri="{BB962C8B-B14F-4D97-AF65-F5344CB8AC3E}">
        <p14:creationId xmlns:p14="http://schemas.microsoft.com/office/powerpoint/2010/main" val="199209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春游放风筝卡通背景 预览视频">
            <a:hlinkClick r:id="" action="ppaction://media"/>
            <a:extLst>
              <a:ext uri="{FF2B5EF4-FFF2-40B4-BE49-F238E27FC236}">
                <a16:creationId xmlns:a16="http://schemas.microsoft.com/office/drawing/2014/main" id="{12C3ABFD-FB37-7D9D-3881-B2EC7AEA40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8735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30">
              <a:lnSpc>
                <a:spcPts val="8048"/>
              </a:lnSpc>
            </a:pPr>
            <a:r>
              <a:rPr lang="en-US" sz="5749" dirty="0" err="1">
                <a:solidFill>
                  <a:srgbClr val="2A5474"/>
                </a:solidFill>
              </a:rPr>
              <a:t>Câu</a:t>
            </a:r>
            <a:r>
              <a:rPr lang="en-US" sz="5749" dirty="0">
                <a:solidFill>
                  <a:srgbClr val="2A5474"/>
                </a:solidFill>
              </a:rPr>
              <a:t> </a:t>
            </a:r>
            <a:r>
              <a:rPr lang="en-US" sz="5749" dirty="0" err="1">
                <a:solidFill>
                  <a:srgbClr val="2A5474"/>
                </a:solidFill>
              </a:rPr>
              <a:t>hỏi</a:t>
            </a:r>
            <a:endParaRPr lang="en-US" sz="5749"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a:extLst>
                <a:ext uri="{FF2B5EF4-FFF2-40B4-BE49-F238E27FC236}">
                  <a16:creationId xmlns:a16="http://schemas.microsoft.com/office/drawing/2014/main" id="{B9388779-80E8-4258-A350-D089AFC0049E}"/>
                </a:ext>
              </a:extLst>
            </p:cNvPr>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18684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a:extLst>
              <a:ext uri="{FF2B5EF4-FFF2-40B4-BE49-F238E27FC236}">
                <a16:creationId xmlns:a16="http://schemas.microsoft.com/office/drawing/2014/main" id="{97D905FC-D7D1-4B35-7B88-652FA75C3D62}"/>
              </a:ext>
            </a:extLst>
          </p:cNvPr>
          <p:cNvPicPr>
            <a:picLocks noChangeAspect="1"/>
          </p:cNvPicPr>
          <p:nvPr/>
        </p:nvPicPr>
        <p:blipFill>
          <a:blip r:embed="rId17"/>
          <a:stretch>
            <a:fillRect/>
          </a:stretch>
        </p:blipFill>
        <p:spPr>
          <a:xfrm>
            <a:off x="4216008" y="3527199"/>
            <a:ext cx="3188484" cy="2280102"/>
          </a:xfrm>
          <a:prstGeom prst="rect">
            <a:avLst/>
          </a:prstGeom>
        </p:spPr>
      </p:pic>
    </p:spTree>
    <p:extLst>
      <p:ext uri="{BB962C8B-B14F-4D97-AF65-F5344CB8AC3E}">
        <p14:creationId xmlns:p14="http://schemas.microsoft.com/office/powerpoint/2010/main" val="10538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30">
              <a:lnSpc>
                <a:spcPts val="5154"/>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30"/>
              <a:r>
                <a:rPr lang="en-US" sz="4000" b="1" dirty="0" err="1">
                  <a:solidFill>
                    <a:prstClr val="black"/>
                  </a:solidFill>
                  <a:latin typeface="Calibri"/>
                </a:rPr>
                <a:t>Sự</a:t>
              </a:r>
              <a:r>
                <a:rPr lang="en-US" sz="4000" b="1" dirty="0">
                  <a:solidFill>
                    <a:prstClr val="black"/>
                  </a:solidFill>
                  <a:latin typeface="Calibri"/>
                </a:rPr>
                <a:t> </a:t>
              </a:r>
              <a:r>
                <a:rPr lang="en-US" sz="4000" b="1" dirty="0" err="1">
                  <a:solidFill>
                    <a:prstClr val="black"/>
                  </a:solidFill>
                  <a:latin typeface="Calibri"/>
                </a:rPr>
                <a:t>chuyển</a:t>
              </a:r>
              <a:r>
                <a:rPr lang="en-US" sz="4000" b="1" dirty="0">
                  <a:solidFill>
                    <a:prstClr val="black"/>
                  </a:solidFill>
                  <a:latin typeface="Calibri"/>
                </a:rPr>
                <a:t> </a:t>
              </a:r>
              <a:r>
                <a:rPr lang="en-US" sz="4000" b="1" dirty="0" err="1">
                  <a:solidFill>
                    <a:prstClr val="black"/>
                  </a:solidFill>
                  <a:latin typeface="Calibri"/>
                </a:rPr>
                <a:t>động</a:t>
              </a:r>
              <a:r>
                <a:rPr lang="en-US" sz="4000" b="1" dirty="0">
                  <a:solidFill>
                    <a:prstClr val="black"/>
                  </a:solidFill>
                  <a:latin typeface="Calibri"/>
                </a:rPr>
                <a:t> </a:t>
              </a:r>
              <a:r>
                <a:rPr lang="en-US" sz="4000" b="1" dirty="0" err="1">
                  <a:solidFill>
                    <a:prstClr val="black"/>
                  </a:solidFill>
                  <a:latin typeface="Calibri"/>
                </a:rPr>
                <a:t>của</a:t>
              </a:r>
              <a:r>
                <a:rPr lang="en-US" sz="4000" b="1" dirty="0">
                  <a:solidFill>
                    <a:prstClr val="black"/>
                  </a:solidFill>
                  <a:latin typeface="Calibri"/>
                </a:rPr>
                <a:t> </a:t>
              </a:r>
              <a:r>
                <a:rPr lang="en-US" sz="4000" b="1" dirty="0" err="1">
                  <a:solidFill>
                    <a:prstClr val="black"/>
                  </a:solidFill>
                  <a:latin typeface="Calibri"/>
                </a:rPr>
                <a:t>không</a:t>
              </a:r>
              <a:r>
                <a:rPr lang="en-US" sz="4000" b="1" dirty="0">
                  <a:solidFill>
                    <a:prstClr val="black"/>
                  </a:solidFill>
                  <a:latin typeface="Calibri"/>
                </a:rPr>
                <a:t> </a:t>
              </a:r>
              <a:r>
                <a:rPr lang="en-US" sz="4000" b="1" dirty="0" err="1">
                  <a:solidFill>
                    <a:prstClr val="black"/>
                  </a:solidFill>
                  <a:latin typeface="Calibri"/>
                </a:rPr>
                <a:t>khí</a:t>
              </a:r>
              <a:endParaRPr lang="en-US" sz="4000" b="1" dirty="0">
                <a:solidFill>
                  <a:prstClr val="black"/>
                </a:solidFill>
                <a:latin typeface="Calibri"/>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extLst>
      <p:ext uri="{BB962C8B-B14F-4D97-AF65-F5344CB8AC3E}">
        <p14:creationId xmlns:p14="http://schemas.microsoft.com/office/powerpoint/2010/main" val="55437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3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7"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2667" dirty="0">
              <a:solidFill>
                <a:srgbClr val="22517E"/>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2247900"/>
            <a:ext cx="5791200" cy="1200329"/>
          </a:xfrm>
          <a:prstGeom prst="rect">
            <a:avLst/>
          </a:prstGeom>
          <a:noFill/>
        </p:spPr>
        <p:txBody>
          <a:bodyPr wrap="square" rtlCol="0">
            <a:spAutoFit/>
          </a:bodyPr>
          <a:lstStyle/>
          <a:p>
            <a:pPr algn="just" defTabSz="60963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3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5E52857-0D67-3995-89C6-B0955BBB2F40}"/>
              </a:ext>
            </a:extLst>
          </p:cNvPr>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D454606-F808-2018-2E96-3B43BDC73C01}"/>
              </a:ext>
            </a:extLst>
          </p:cNvPr>
          <p:cNvSpPr txBox="1"/>
          <p:nvPr/>
        </p:nvSpPr>
        <p:spPr>
          <a:xfrm>
            <a:off x="381000" y="3381375"/>
            <a:ext cx="5791200" cy="1200329"/>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9F7E9C4-37A8-682A-AC17-DD9C7F1C5328}"/>
              </a:ext>
            </a:extLst>
          </p:cNvPr>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4065F752-3E28-6F35-D15B-CB6653D08B9D}"/>
              </a:ext>
            </a:extLst>
          </p:cNvPr>
          <p:cNvSpPr txBox="1"/>
          <p:nvPr/>
        </p:nvSpPr>
        <p:spPr>
          <a:xfrm>
            <a:off x="323850" y="4505325"/>
            <a:ext cx="5791200" cy="830997"/>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AF36300B-AD64-FB51-E259-663FD4E03A82}"/>
              </a:ext>
            </a:extLst>
          </p:cNvPr>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062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a:extLst>
              <a:ext uri="{FF2B5EF4-FFF2-40B4-BE49-F238E27FC236}">
                <a16:creationId xmlns:a16="http://schemas.microsoft.com/office/drawing/2014/main" id="{69AFC5D5-97FC-84F7-F594-D7AC21B27445}"/>
              </a:ext>
            </a:extLst>
          </p:cNvPr>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a:extLst>
              <a:ext uri="{FF2B5EF4-FFF2-40B4-BE49-F238E27FC236}">
                <a16:creationId xmlns:a16="http://schemas.microsoft.com/office/drawing/2014/main" id="{D7C2282D-28CD-7061-3FEA-2CEE9DA4C71B}"/>
              </a:ext>
            </a:extLst>
          </p:cNvPr>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8055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953</Words>
  <Application>Microsoft Office PowerPoint</Application>
  <PresentationFormat>Widescreen</PresentationFormat>
  <Paragraphs>78</Paragraphs>
  <Slides>28</Slides>
  <Notes>13</Notes>
  <HiddenSlides>0</HiddenSlides>
  <MMClips>9</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微软雅黑</vt:lpstr>
      <vt:lpstr>宋体</vt:lpstr>
      <vt:lpstr>#9Slide03 BoosterNextFYBlack</vt:lpstr>
      <vt:lpstr>Arial</vt:lpstr>
      <vt:lpstr>Calibri</vt:lpstr>
      <vt:lpstr>Georgia</vt:lpstr>
      <vt:lpstr>iCiel Cadena</vt:lpstr>
      <vt:lpstr>Tahoma</vt:lpstr>
      <vt:lpstr>Times New Roman</vt:lpstr>
      <vt:lpstr>1_Office Theme</vt:lpstr>
      <vt:lpstr>1_Simple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2023-07-29T11:40:14Z</dcterms:created>
  <dcterms:modified xsi:type="dcterms:W3CDTF">2023-10-16T07:49:26Z</dcterms:modified>
</cp:coreProperties>
</file>