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activeX/activeX1.xml" ContentType="application/vnd.ms-office.activeX+xml"/>
  <Override PartName="/ppt/notesSlides/notesSlide4.xml" ContentType="application/vnd.openxmlformats-officedocument.presentationml.notesSlide+xml"/>
  <Override PartName="/ppt/theme/themeOverride10.xml" ContentType="application/vnd.openxmlformats-officedocument.themeOverride+xml"/>
  <Override PartName="/ppt/activeX/activeX2.xml" ContentType="application/vnd.ms-office.activeX+xml"/>
  <Override PartName="/ppt/notesSlides/notesSlide5.xml" ContentType="application/vnd.openxmlformats-officedocument.presentationml.notesSlide+xml"/>
  <Override PartName="/ppt/theme/themeOverride11.xml" ContentType="application/vnd.openxmlformats-officedocument.themeOverride+xml"/>
  <Override PartName="/ppt/activeX/activeX3.xml" ContentType="application/vnd.ms-office.activeX+xml"/>
  <Override PartName="/ppt/notesSlides/notesSlide6.xml" ContentType="application/vnd.openxmlformats-officedocument.presentationml.notesSlide+xml"/>
  <Override PartName="/ppt/theme/themeOverride12.xml" ContentType="application/vnd.openxmlformats-officedocument.themeOverride+xml"/>
  <Override PartName="/ppt/activeX/activeX4.xml" ContentType="application/vnd.ms-office.activeX+xml"/>
  <Override PartName="/ppt/notesSlides/notesSlide7.xml" ContentType="application/vnd.openxmlformats-officedocument.presentationml.notesSlide+xml"/>
  <Override PartName="/ppt/theme/themeOverride13.xml" ContentType="application/vnd.openxmlformats-officedocument.themeOverride+xml"/>
  <Override PartName="/ppt/activeX/activeX5.xml" ContentType="application/vnd.ms-office.activeX+xml"/>
  <Override PartName="/ppt/notesSlides/notesSlide8.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10.xml" ContentType="application/vnd.openxmlformats-officedocument.presentationml.notesSlide+xml"/>
  <Override PartName="/ppt/theme/themeOverride19.xml" ContentType="application/vnd.openxmlformats-officedocument.themeOverride+xml"/>
  <Override PartName="/ppt/notesSlides/notesSlide11.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notesSlides/notesSlide13.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2"/>
  </p:notesMasterIdLst>
  <p:sldIdLst>
    <p:sldId id="257" r:id="rId4"/>
    <p:sldId id="268" r:id="rId5"/>
    <p:sldId id="270" r:id="rId6"/>
    <p:sldId id="267" r:id="rId7"/>
    <p:sldId id="307" r:id="rId8"/>
    <p:sldId id="271" r:id="rId9"/>
    <p:sldId id="274" r:id="rId10"/>
    <p:sldId id="275" r:id="rId11"/>
    <p:sldId id="276" r:id="rId12"/>
    <p:sldId id="272" r:id="rId13"/>
    <p:sldId id="323" r:id="rId14"/>
    <p:sldId id="324" r:id="rId15"/>
    <p:sldId id="325" r:id="rId16"/>
    <p:sldId id="326" r:id="rId17"/>
    <p:sldId id="327" r:id="rId18"/>
    <p:sldId id="328" r:id="rId19"/>
    <p:sldId id="283" r:id="rId20"/>
    <p:sldId id="279" r:id="rId21"/>
    <p:sldId id="273" r:id="rId22"/>
    <p:sldId id="330" r:id="rId23"/>
    <p:sldId id="331" r:id="rId24"/>
    <p:sldId id="332" r:id="rId25"/>
    <p:sldId id="281" r:id="rId26"/>
    <p:sldId id="282" r:id="rId27"/>
    <p:sldId id="334" r:id="rId28"/>
    <p:sldId id="335" r:id="rId29"/>
    <p:sldId id="336" r:id="rId30"/>
    <p:sldId id="306" r:id="rId31"/>
    <p:sldId id="338" r:id="rId32"/>
    <p:sldId id="350" r:id="rId33"/>
    <p:sldId id="348" r:id="rId34"/>
    <p:sldId id="349" r:id="rId35"/>
    <p:sldId id="337" r:id="rId36"/>
    <p:sldId id="352" r:id="rId37"/>
    <p:sldId id="351" r:id="rId38"/>
    <p:sldId id="299" r:id="rId39"/>
    <p:sldId id="11692" r:id="rId40"/>
    <p:sldId id="35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13" autoAdjust="0"/>
  </p:normalViewPr>
  <p:slideViewPr>
    <p:cSldViewPr snapToGrid="0">
      <p:cViewPr varScale="1">
        <p:scale>
          <a:sx n="60" d="100"/>
          <a:sy n="60" d="100"/>
        </p:scale>
        <p:origin x="9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8/6/2023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38</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8197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2117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2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057570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7703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22914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6" name="Footer Placeholder 5">
            <a:extLst>
              <a:ext uri="{FF2B5EF4-FFF2-40B4-BE49-F238E27FC236}">
                <a16:creationId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92473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8" name="Footer Placeholder 7">
            <a:extLst>
              <a:ext uri="{FF2B5EF4-FFF2-40B4-BE49-F238E27FC236}">
                <a16:creationId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6931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4" name="Footer Placeholder 3">
            <a:extLst>
              <a:ext uri="{FF2B5EF4-FFF2-40B4-BE49-F238E27FC236}">
                <a16:creationId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99445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3" name="Footer Placeholder 2">
            <a:extLst>
              <a:ext uri="{FF2B5EF4-FFF2-40B4-BE49-F238E27FC236}">
                <a16:creationId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44061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6" name="Footer Placeholder 5">
            <a:extLst>
              <a:ext uri="{FF2B5EF4-FFF2-40B4-BE49-F238E27FC236}">
                <a16:creationId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2301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82480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6" name="Footer Placeholder 5">
            <a:extLst>
              <a:ext uri="{FF2B5EF4-FFF2-40B4-BE49-F238E27FC236}">
                <a16:creationId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423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4460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49054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66786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974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51217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6515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8097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41041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2023/8/6</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12134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2023/8/6</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D06AD043-7A8D-D1B4-829B-E160968821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52676" y="171449"/>
            <a:ext cx="2028825" cy="2028825"/>
          </a:xfrm>
          <a:prstGeom prst="rect">
            <a:avLst/>
          </a:prstGeom>
        </p:spPr>
      </p:pic>
    </p:spTree>
    <p:extLst>
      <p:ext uri="{BB962C8B-B14F-4D97-AF65-F5344CB8AC3E}">
        <p14:creationId xmlns:p14="http://schemas.microsoft.com/office/powerpoint/2010/main" val="420055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8/6/2023</a:t>
            </a:fld>
            <a:endParaRPr lang="en-US"/>
          </a:p>
        </p:txBody>
      </p:sp>
      <p:sp>
        <p:nvSpPr>
          <p:cNvPr id="5" name="Footer Placeholder 4">
            <a:extLst>
              <a:ext uri="{FF2B5EF4-FFF2-40B4-BE49-F238E27FC236}">
                <a16:creationId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016438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2023/8/6</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themeOverride" Target="../theme/themeOverride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1.wmf"/><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8.sv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themeOverride" Target="../theme/themeOverride1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2.wmf"/><Relationship Id="rId10"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8.sv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themeOverride" Target="../theme/themeOverride1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3.wmf"/><Relationship Id="rId10" Type="http://schemas.openxmlformats.org/officeDocument/2006/relationships/image" Target="../media/image9.png"/><Relationship Id="rId4" Type="http://schemas.openxmlformats.org/officeDocument/2006/relationships/notesSlide" Target="../notesSlides/notesSlide6.xml"/><Relationship Id="rId9" Type="http://schemas.openxmlformats.org/officeDocument/2006/relationships/image" Target="../media/image8.sv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themeOverride" Target="../theme/themeOverride1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4.wmf"/><Relationship Id="rId10"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8.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slideLayout" Target="../slideLayouts/slideLayout7.xm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control" Target="../activeX/activeX5.xml"/><Relationship Id="rId1" Type="http://schemas.openxmlformats.org/officeDocument/2006/relationships/themeOverride" Target="../theme/themeOverride1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image" Target="../media/image55.wmf"/><Relationship Id="rId10" Type="http://schemas.openxmlformats.org/officeDocument/2006/relationships/image" Target="../media/image9.png"/><Relationship Id="rId4" Type="http://schemas.openxmlformats.org/officeDocument/2006/relationships/notesSlide" Target="../notesSlides/notesSlide8.xml"/><Relationship Id="rId9" Type="http://schemas.openxmlformats.org/officeDocument/2006/relationships/image" Target="../media/image8.sv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62.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67.png"/><Relationship Id="rId1" Type="http://schemas.openxmlformats.org/officeDocument/2006/relationships/themeOverride" Target="../theme/themeOverride1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10.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1.png"/><Relationship Id="rId3" Type="http://schemas.openxmlformats.org/officeDocument/2006/relationships/notesSlide" Target="../notesSlides/notesSlide11.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notesSlide" Target="../notesSlides/notesSlide12.xml"/><Relationship Id="rId21" Type="http://schemas.openxmlformats.org/officeDocument/2006/relationships/image" Target="../media/image18.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hemeOverride" Target="../theme/themeOverride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audio" Target="../media/audio1.wav"/><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themeOverride" Target="../theme/themeOverride2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svg"/><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83.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82.svg"/><Relationship Id="rId5" Type="http://schemas.openxmlformats.org/officeDocument/2006/relationships/image" Target="../media/image60.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84.png"/><Relationship Id="rId5" Type="http://schemas.openxmlformats.org/officeDocument/2006/relationships/image" Target="../media/image8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4.svg"/><Relationship Id="rId18" Type="http://schemas.openxmlformats.org/officeDocument/2006/relationships/image" Target="../media/image85.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7.xml"/><Relationship Id="rId16" Type="http://schemas.openxmlformats.org/officeDocument/2006/relationships/image" Target="../media/image67.png"/><Relationship Id="rId1" Type="http://schemas.openxmlformats.org/officeDocument/2006/relationships/themeOverride" Target="../theme/themeOverride2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6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2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themeOverride" Target="../theme/themeOverride2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6.png"/><Relationship Id="rId1" Type="http://schemas.openxmlformats.org/officeDocument/2006/relationships/slideLayout" Target="../slideLayouts/slideLayout18.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www.facebook.com/huongthaoGADT"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5.xml"/><Relationship Id="rId16" Type="http://schemas.openxmlformats.org/officeDocument/2006/relationships/image" Target="../media/image15.png"/><Relationship Id="rId20"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svg"/><Relationship Id="rId18" Type="http://schemas.openxmlformats.org/officeDocument/2006/relationships/image" Target="../media/image35.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7.xml"/><Relationship Id="rId16" Type="http://schemas.openxmlformats.org/officeDocument/2006/relationships/image" Target="../media/image33.png"/><Relationship Id="rId1" Type="http://schemas.openxmlformats.org/officeDocument/2006/relationships/themeOverride" Target="../theme/themeOverride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32.png"/><Relationship Id="rId10" Type="http://schemas.openxmlformats.org/officeDocument/2006/relationships/image" Target="../media/image11.png"/><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8.png"/><Relationship Id="rId2" Type="http://schemas.openxmlformats.org/officeDocument/2006/relationships/slideLayout" Target="../slideLayouts/slideLayout7.xml"/><Relationship Id="rId16" Type="http://schemas.openxmlformats.org/officeDocument/2006/relationships/image" Target="../media/image42.png"/><Relationship Id="rId1" Type="http://schemas.openxmlformats.org/officeDocument/2006/relationships/themeOverride" Target="../theme/themeOverride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41.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3.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6" Type="http://schemas.openxmlformats.org/officeDocument/2006/relationships/image" Target="../media/image46.png"/><Relationship Id="rId1" Type="http://schemas.openxmlformats.org/officeDocument/2006/relationships/themeOverride" Target="../theme/themeOverride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49.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325581" y="149183"/>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 </a:t>
            </a:r>
            <a:r>
              <a:rPr lang="en-US" sz="3500" b="1" dirty="0" err="1">
                <a:ln w="0"/>
                <a:latin typeface="Calibri" panose="020F0502020204030204" pitchFamily="34" charset="0"/>
                <a:cs typeface="Calibri" panose="020F0502020204030204" pitchFamily="34" charset="0"/>
              </a:rPr>
              <a:t>tháng</a:t>
            </a:r>
            <a:r>
              <a:rPr lang="en-US" sz="3500" b="1" dirty="0">
                <a:ln w="0"/>
                <a:latin typeface="Calibri" panose="020F0502020204030204" pitchFamily="34" charset="0"/>
                <a:cs typeface="Calibri" panose="020F0502020204030204" pitchFamily="34" charset="0"/>
              </a:rPr>
              <a:t>….</a:t>
            </a:r>
            <a:r>
              <a:rPr lang="en-US" sz="3500" b="1" dirty="0" err="1">
                <a:ln w="0"/>
                <a:latin typeface="Calibri" panose="020F0502020204030204" pitchFamily="34" charset="0"/>
                <a:cs typeface="Calibri" panose="020F0502020204030204" pitchFamily="34" charset="0"/>
              </a:rPr>
              <a:t>năm</a:t>
            </a:r>
            <a:r>
              <a:rPr lang="en-US" sz="3500" b="1" dirty="0">
                <a:ln w="0"/>
                <a:latin typeface="Calibri" panose="020F0502020204030204" pitchFamily="34" charset="0"/>
                <a:cs typeface="Calibri" panose="020F0502020204030204" pitchFamily="34" charset="0"/>
              </a:rPr>
              <a:t>.....</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
        <p:nvSpPr>
          <p:cNvPr id="11" name="TextBox 10">
            <a:extLst>
              <a:ext uri="{FF2B5EF4-FFF2-40B4-BE49-F238E27FC236}">
                <a16:creationId xmlns:a16="http://schemas.microsoft.com/office/drawing/2014/main" id="{97FAF900-FFC4-7244-C43C-ABEA1C0701DC}"/>
              </a:ext>
            </a:extLst>
          </p:cNvPr>
          <p:cNvSpPr txBox="1"/>
          <p:nvPr/>
        </p:nvSpPr>
        <p:spPr>
          <a:xfrm rot="19964283">
            <a:off x="8104056" y="1227934"/>
            <a:ext cx="3836276" cy="369332"/>
          </a:xfrm>
          <a:prstGeom prst="rect">
            <a:avLst/>
          </a:prstGeom>
          <a:noFill/>
        </p:spPr>
        <p:txBody>
          <a:bodyPr wrap="square" rtlCol="0">
            <a:spAutoFit/>
          </a:bodyPr>
          <a:lstStyle/>
          <a:p>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a:t>
            </a:r>
          </a:p>
        </p:txBody>
      </p:sp>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Calibri" panose="020F0502020204030204" pitchFamily="34" charset="0"/>
                <a:cs typeface="Calibri" panose="020F0502020204030204" pitchFamily="34" charset="0"/>
              </a:rPr>
              <a:t>Đoạn</a:t>
            </a:r>
            <a:r>
              <a:rPr lang="en-US" sz="5400" dirty="0">
                <a:solidFill>
                  <a:srgbClr val="FF0000"/>
                </a:solidFill>
                <a:latin typeface="Calibri" panose="020F0502020204030204" pitchFamily="34" charset="0"/>
                <a:cs typeface="Calibri" panose="020F0502020204030204" pitchFamily="34"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Đoạn</a:t>
            </a:r>
            <a:r>
              <a:rPr kumimoji="0" lang="en-US" sz="5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2" imgW="5283360" imgH="1784520"/>
        </mc:Choice>
        <mc:Fallback>
          <p:control name="TextBox1" r:id="rId2" imgW="5283360" imgH="178452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8"/>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2"/>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2"/>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3"/>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2"/>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2"/>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3"/>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4"/>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3"/>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4"/>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4"/>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4"/>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5"/>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8"/>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2"/>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4"/>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6"/>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9"/>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2"/>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5"/>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6"/>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3"/>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4"/>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5"/>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6"/>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2"/>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3"/>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5"/>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287</TotalTime>
  <Words>2636</Words>
  <Application>Microsoft Office PowerPoint</Application>
  <PresentationFormat>Widescreen</PresentationFormat>
  <Paragraphs>171</Paragraphs>
  <Slides>38</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38</vt:i4>
      </vt:variant>
    </vt:vector>
  </HeadingPairs>
  <TitlesOfParts>
    <vt:vector size="54" baseType="lpstr">
      <vt:lpstr>等线</vt:lpstr>
      <vt:lpstr>等线 Light</vt:lpstr>
      <vt:lpstr>#9Slide05 SVNClementine</vt:lpstr>
      <vt:lpstr>Arial</vt:lpstr>
      <vt:lpstr>Calibri</vt:lpstr>
      <vt:lpstr>Calibri Light</vt:lpstr>
      <vt:lpstr>Cambria</vt:lpstr>
      <vt:lpstr>Segoe UI Historic</vt:lpstr>
      <vt:lpstr>Times New Roman</vt:lpstr>
      <vt:lpstr>UTM Cookies</vt:lpstr>
      <vt:lpstr>UTM Duepuntozero</vt:lpstr>
      <vt:lpstr>UTM French Vanilla</vt:lpstr>
      <vt:lpstr>UVN Banh Mi</vt:lpstr>
      <vt:lpstr>Office 主题​​</vt:lpstr>
      <vt:lpstr>Custom Design</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64</cp:revision>
  <dcterms:created xsi:type="dcterms:W3CDTF">2023-07-10T10:49:30Z</dcterms:created>
  <dcterms:modified xsi:type="dcterms:W3CDTF">2023-08-06T12:01:18Z</dcterms:modified>
</cp:coreProperties>
</file>