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  <p:sldMasterId id="2147483713" r:id="rId4"/>
  </p:sldMasterIdLst>
  <p:notesMasterIdLst>
    <p:notesMasterId r:id="rId26"/>
  </p:notesMasterIdLst>
  <p:sldIdLst>
    <p:sldId id="410" r:id="rId5"/>
    <p:sldId id="411" r:id="rId6"/>
    <p:sldId id="257" r:id="rId7"/>
    <p:sldId id="412" r:id="rId8"/>
    <p:sldId id="423" r:id="rId9"/>
    <p:sldId id="424" r:id="rId10"/>
    <p:sldId id="425" r:id="rId11"/>
    <p:sldId id="426" r:id="rId12"/>
    <p:sldId id="413" r:id="rId13"/>
    <p:sldId id="428" r:id="rId14"/>
    <p:sldId id="429" r:id="rId15"/>
    <p:sldId id="414" r:id="rId16"/>
    <p:sldId id="430" r:id="rId17"/>
    <p:sldId id="416" r:id="rId18"/>
    <p:sldId id="431" r:id="rId19"/>
    <p:sldId id="433" r:id="rId20"/>
    <p:sldId id="434" r:id="rId21"/>
    <p:sldId id="417" r:id="rId22"/>
    <p:sldId id="435" r:id="rId23"/>
    <p:sldId id="294" r:id="rId24"/>
    <p:sldId id="31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5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8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.png"/><Relationship Id="rId1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5" Type="http://schemas.openxmlformats.org/officeDocument/2006/relationships/image" Target="../media/image12.png"/><Relationship Id="rId10" Type="http://schemas.openxmlformats.org/officeDocument/2006/relationships/image" Target="../media/image13.png"/><Relationship Id="rId19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Relationship Id="rId1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7051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6846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36485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656797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0694657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8768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2887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3019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8479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835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436305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755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8548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575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4933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8467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81071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4594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16707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28922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30192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34603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35728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3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6641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3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microsoft.com/office/2007/relationships/hdphoto" Target="../media/hdphoto2.wdp"/><Relationship Id="rId26" Type="http://schemas.openxmlformats.org/officeDocument/2006/relationships/image" Target="../media/image3.gif"/><Relationship Id="rId3" Type="http://schemas.openxmlformats.org/officeDocument/2006/relationships/tags" Target="../tags/tag6.xml"/><Relationship Id="rId21" Type="http://schemas.openxmlformats.org/officeDocument/2006/relationships/image" Target="../media/image32.png"/><Relationship Id="rId34" Type="http://schemas.openxmlformats.org/officeDocument/2006/relationships/image" Target="../media/image42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image" Target="../media/image29.png"/><Relationship Id="rId25" Type="http://schemas.openxmlformats.org/officeDocument/2006/relationships/image" Target="../media/image36.png"/><Relationship Id="rId33" Type="http://schemas.openxmlformats.org/officeDocument/2006/relationships/image" Target="../media/image41.png"/><Relationship Id="rId2" Type="http://schemas.openxmlformats.org/officeDocument/2006/relationships/tags" Target="../tags/tag5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31.png"/><Relationship Id="rId29" Type="http://schemas.openxmlformats.org/officeDocument/2006/relationships/image" Target="../media/image37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35.png"/><Relationship Id="rId32" Type="http://schemas.openxmlformats.org/officeDocument/2006/relationships/image" Target="../media/image40.png"/><Relationship Id="rId5" Type="http://schemas.openxmlformats.org/officeDocument/2006/relationships/tags" Target="../tags/tag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4.png"/><Relationship Id="rId28" Type="http://schemas.microsoft.com/office/2007/relationships/hdphoto" Target="../media/hdphoto1.wdp"/><Relationship Id="rId10" Type="http://schemas.openxmlformats.org/officeDocument/2006/relationships/tags" Target="../tags/tag13.xml"/><Relationship Id="rId19" Type="http://schemas.openxmlformats.org/officeDocument/2006/relationships/image" Target="../media/image30.png"/><Relationship Id="rId31" Type="http://schemas.openxmlformats.org/officeDocument/2006/relationships/image" Target="../media/image39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33.png"/><Relationship Id="rId27" Type="http://schemas.openxmlformats.org/officeDocument/2006/relationships/image" Target="../media/image4.png"/><Relationship Id="rId30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" y="1669622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848732" y="207120"/>
            <a:ext cx="4336615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067222"/>
            <a:ext cx="4011008" cy="261275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4638898" y="3446848"/>
            <a:ext cx="4011008" cy="2612759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87D3-FFC7-43F5-B094-92286844D33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B66FB-6DE3-802C-5EB4-C6ECB6276BB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83369" y="0"/>
            <a:ext cx="507231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11D42-B9DA-4E05-581F-0AC583AD049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52790" y="1680057"/>
            <a:ext cx="90960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411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nhảy lách tách 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xào xạc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9" y="4579906"/>
            <a:ext cx="1571625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37056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07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45332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 trại, dựng lều,...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cá, giật cần 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14730" y="947888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M. Leo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37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88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04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1415"/>
            <a:ext cx="6096000" cy="39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571802"/>
            <a:ext cx="12193057" cy="22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8052"/>
            <a:ext cx="2176461" cy="3377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6" y="-235511"/>
            <a:ext cx="2237426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462" y="2908127"/>
            <a:ext cx="2237426" cy="1926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55" y="146058"/>
            <a:ext cx="2682472" cy="1475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412799-6DD3-9129-F334-5314E5550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141" y="1598215"/>
            <a:ext cx="11571211" cy="139000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D7D94-AC45-B9E6-31E0-94A443E8B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995" y="2768600"/>
            <a:ext cx="5111995" cy="408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17A93-2639-9EE2-539C-DA11F26A1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36" y="3048000"/>
            <a:ext cx="4762728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D1CD-E2FD-947A-DEF7-9FF25F6C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586" y="1288378"/>
            <a:ext cx="7590178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8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65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392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5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6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258</Words>
  <Application>Microsoft Office PowerPoint</Application>
  <PresentationFormat>Widescreen</PresentationFormat>
  <Paragraphs>33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宋体</vt:lpstr>
      <vt:lpstr>#9Slide02 Noi dung dai</vt:lpstr>
      <vt:lpstr>#9Slide02 Tieu de dai</vt:lpstr>
      <vt:lpstr>Arial</vt:lpstr>
      <vt:lpstr>Bodoni MT</vt:lpstr>
      <vt:lpstr>Calibri</vt:lpstr>
      <vt:lpstr>Calibri Light</vt:lpstr>
      <vt:lpstr>等线</vt:lpstr>
      <vt:lpstr>等线</vt:lpstr>
      <vt:lpstr>等线 Light</vt:lpstr>
      <vt:lpstr>Impact</vt:lpstr>
      <vt:lpstr>SVN-Holidays</vt:lpstr>
      <vt:lpstr>Times New Roman</vt:lpstr>
      <vt:lpstr>字魂27号-布丁体</vt:lpstr>
      <vt:lpstr>字魂95号-手刻宋</vt:lpstr>
      <vt:lpstr>方正正中黑简体</vt:lpstr>
      <vt:lpstr>方正行楷简体</vt:lpstr>
      <vt:lpstr>汉真广标</vt:lpstr>
      <vt:lpstr>2_Office 主题</vt:lpstr>
      <vt:lpstr>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2023-08-04T11:49:09Z</dcterms:created>
  <dcterms:modified xsi:type="dcterms:W3CDTF">2023-10-16T06:58:41Z</dcterms:modified>
</cp:coreProperties>
</file>