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3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438</Words>
  <Application>Microsoft Office PowerPoint</Application>
  <PresentationFormat>Widescreen</PresentationFormat>
  <Paragraphs>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宋体</vt:lpstr>
      <vt:lpstr>#9Slide03 AmpleSoft Bold</vt:lpstr>
      <vt:lpstr>#9Slide03 Arima Madurai Black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TKA</cp:lastModifiedBy>
  <cp:revision>29</cp:revision>
  <dcterms:created xsi:type="dcterms:W3CDTF">2023-07-19T14:00:08Z</dcterms:created>
  <dcterms:modified xsi:type="dcterms:W3CDTF">2024-10-03T09:30:36Z</dcterms:modified>
</cp:coreProperties>
</file>