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8" r:id="rId3"/>
    <p:sldId id="280" r:id="rId4"/>
    <p:sldId id="360" r:id="rId5"/>
    <p:sldId id="361" r:id="rId6"/>
    <p:sldId id="362" r:id="rId7"/>
    <p:sldId id="363" r:id="rId8"/>
    <p:sldId id="364" r:id="rId9"/>
    <p:sldId id="285" r:id="rId10"/>
    <p:sldId id="274" r:id="rId11"/>
    <p:sldId id="273" r:id="rId12"/>
    <p:sldId id="365" r:id="rId13"/>
    <p:sldId id="281" r:id="rId14"/>
    <p:sldId id="275" r:id="rId15"/>
    <p:sldId id="357" r:id="rId16"/>
    <p:sldId id="287"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10/16/2023</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10/16/2023</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10/16/2023</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6917-5745-4973-8318-FEF5790DB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534DB-AFD5-45FA-A024-6939D101E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18E416-6F53-4C17-B7F8-8490332F8F20}"/>
              </a:ext>
            </a:extLst>
          </p:cNvPr>
          <p:cNvSpPr>
            <a:spLocks noGrp="1"/>
          </p:cNvSpPr>
          <p:nvPr>
            <p:ph type="dt" sz="half" idx="10"/>
          </p:nvPr>
        </p:nvSpPr>
        <p:spPr/>
        <p:txBody>
          <a:bodyPr/>
          <a:lstStyle/>
          <a:p>
            <a:fld id="{8FF3A7EC-286D-4499-9253-F32D59D78F4D}" type="datetimeFigureOut">
              <a:rPr lang="en-US" smtClean="0"/>
              <a:t>10/16/2023</a:t>
            </a:fld>
            <a:endParaRPr lang="en-US"/>
          </a:p>
        </p:txBody>
      </p:sp>
      <p:sp>
        <p:nvSpPr>
          <p:cNvPr id="5" name="Footer Placeholder 4">
            <a:extLst>
              <a:ext uri="{FF2B5EF4-FFF2-40B4-BE49-F238E27FC236}">
                <a16:creationId xmlns:a16="http://schemas.microsoft.com/office/drawing/2014/main" id="{899A6741-FDDC-4B4B-9CB8-0DE089F11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0BDE6-9720-4D92-8CE1-1EB33E286883}"/>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45480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9FC0-512D-4E27-9488-13AB29071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38EC0-BB5A-41B6-A3A3-149BB26D8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23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A84C-4844-4A98-A151-6DEDF64F6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F63DB-6FF1-4921-A918-D4BEF1853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98272-CDDA-4B8B-831C-241B9147F108}"/>
              </a:ext>
            </a:extLst>
          </p:cNvPr>
          <p:cNvSpPr>
            <a:spLocks noGrp="1"/>
          </p:cNvSpPr>
          <p:nvPr>
            <p:ph type="dt" sz="half" idx="10"/>
          </p:nvPr>
        </p:nvSpPr>
        <p:spPr/>
        <p:txBody>
          <a:bodyPr/>
          <a:lstStyle/>
          <a:p>
            <a:fld id="{8FF3A7EC-286D-4499-9253-F32D59D78F4D}" type="datetimeFigureOut">
              <a:rPr lang="en-US" smtClean="0"/>
              <a:t>10/16/2023</a:t>
            </a:fld>
            <a:endParaRPr lang="en-US"/>
          </a:p>
        </p:txBody>
      </p:sp>
      <p:sp>
        <p:nvSpPr>
          <p:cNvPr id="5" name="Footer Placeholder 4">
            <a:extLst>
              <a:ext uri="{FF2B5EF4-FFF2-40B4-BE49-F238E27FC236}">
                <a16:creationId xmlns:a16="http://schemas.microsoft.com/office/drawing/2014/main" id="{7210D81A-209C-4C7B-8468-AA01C1D15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DDFE5-9F40-401F-A164-6DEC1B8D4C7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89831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30CE-94E1-4F83-B305-E07EF7D1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53275-CF08-4A4B-B43A-66C044B6A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43D12-F24D-4ECF-ADCB-62C081458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1A61F-27AB-491D-9119-BF3C2330142C}"/>
              </a:ext>
            </a:extLst>
          </p:cNvPr>
          <p:cNvSpPr>
            <a:spLocks noGrp="1"/>
          </p:cNvSpPr>
          <p:nvPr>
            <p:ph type="dt" sz="half" idx="10"/>
          </p:nvPr>
        </p:nvSpPr>
        <p:spPr/>
        <p:txBody>
          <a:bodyPr/>
          <a:lstStyle/>
          <a:p>
            <a:fld id="{8FF3A7EC-286D-4499-9253-F32D59D78F4D}" type="datetimeFigureOut">
              <a:rPr lang="en-US" smtClean="0"/>
              <a:t>10/16/2023</a:t>
            </a:fld>
            <a:endParaRPr lang="en-US"/>
          </a:p>
        </p:txBody>
      </p:sp>
      <p:sp>
        <p:nvSpPr>
          <p:cNvPr id="6" name="Footer Placeholder 5">
            <a:extLst>
              <a:ext uri="{FF2B5EF4-FFF2-40B4-BE49-F238E27FC236}">
                <a16:creationId xmlns:a16="http://schemas.microsoft.com/office/drawing/2014/main" id="{8FC8173F-21B3-4735-9FB7-C60ED3A37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3ACB9-B98A-4EEF-A627-E9C974476BCE}"/>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86941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419D-B343-444C-8897-E5DAEBEFB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362DF-9092-42D7-80B2-19DAF4A31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F824-98AD-4E25-B4BF-59767403A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12CAF-ADED-4000-AB21-E03AF4A14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310B5-FB7B-4A1C-8A6B-EA0EEE277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7709B-48F2-4C0E-93AE-D0B5F3DE4F3D}"/>
              </a:ext>
            </a:extLst>
          </p:cNvPr>
          <p:cNvSpPr>
            <a:spLocks noGrp="1"/>
          </p:cNvSpPr>
          <p:nvPr>
            <p:ph type="dt" sz="half" idx="10"/>
          </p:nvPr>
        </p:nvSpPr>
        <p:spPr/>
        <p:txBody>
          <a:bodyPr/>
          <a:lstStyle/>
          <a:p>
            <a:fld id="{8FF3A7EC-286D-4499-9253-F32D59D78F4D}" type="datetimeFigureOut">
              <a:rPr lang="en-US" smtClean="0"/>
              <a:t>10/16/2023</a:t>
            </a:fld>
            <a:endParaRPr lang="en-US"/>
          </a:p>
        </p:txBody>
      </p:sp>
      <p:sp>
        <p:nvSpPr>
          <p:cNvPr id="8" name="Footer Placeholder 7">
            <a:extLst>
              <a:ext uri="{FF2B5EF4-FFF2-40B4-BE49-F238E27FC236}">
                <a16:creationId xmlns:a16="http://schemas.microsoft.com/office/drawing/2014/main" id="{F9BC2879-5530-4ADF-8F95-9242FF544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C9F2C-8657-4F58-A90C-AC401A1093F8}"/>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5943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96FB-552B-4B1B-AC80-94379A08AE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E1076-F816-4129-9968-735AE3002106}"/>
              </a:ext>
            </a:extLst>
          </p:cNvPr>
          <p:cNvSpPr>
            <a:spLocks noGrp="1"/>
          </p:cNvSpPr>
          <p:nvPr>
            <p:ph type="dt" sz="half" idx="10"/>
          </p:nvPr>
        </p:nvSpPr>
        <p:spPr/>
        <p:txBody>
          <a:bodyPr/>
          <a:lstStyle/>
          <a:p>
            <a:fld id="{8FF3A7EC-286D-4499-9253-F32D59D78F4D}" type="datetimeFigureOut">
              <a:rPr lang="en-US" smtClean="0"/>
              <a:t>10/16/2023</a:t>
            </a:fld>
            <a:endParaRPr lang="en-US"/>
          </a:p>
        </p:txBody>
      </p:sp>
      <p:sp>
        <p:nvSpPr>
          <p:cNvPr id="4" name="Footer Placeholder 3">
            <a:extLst>
              <a:ext uri="{FF2B5EF4-FFF2-40B4-BE49-F238E27FC236}">
                <a16:creationId xmlns:a16="http://schemas.microsoft.com/office/drawing/2014/main" id="{54D5CA5D-C25B-4CF3-B2EB-3480FABF4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AF51A3-FAD7-4252-AFE1-525FE5C02F51}"/>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6452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CD169-CD9C-447B-9E85-E36A9BF1F279}"/>
              </a:ext>
            </a:extLst>
          </p:cNvPr>
          <p:cNvSpPr>
            <a:spLocks noGrp="1"/>
          </p:cNvSpPr>
          <p:nvPr>
            <p:ph type="dt" sz="half" idx="10"/>
          </p:nvPr>
        </p:nvSpPr>
        <p:spPr/>
        <p:txBody>
          <a:bodyPr/>
          <a:lstStyle/>
          <a:p>
            <a:fld id="{8FF3A7EC-286D-4499-9253-F32D59D78F4D}" type="datetimeFigureOut">
              <a:rPr lang="en-US" smtClean="0"/>
              <a:t>10/16/2023</a:t>
            </a:fld>
            <a:endParaRPr lang="en-US"/>
          </a:p>
        </p:txBody>
      </p:sp>
      <p:sp>
        <p:nvSpPr>
          <p:cNvPr id="3" name="Footer Placeholder 2">
            <a:extLst>
              <a:ext uri="{FF2B5EF4-FFF2-40B4-BE49-F238E27FC236}">
                <a16:creationId xmlns:a16="http://schemas.microsoft.com/office/drawing/2014/main" id="{D40281BD-748C-4748-A6CB-6E9BF0663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56D621-DBB1-4E92-83A4-42D8EE33129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0499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BE20-986E-4CF6-948D-5F4776767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ADDA0-7FD4-4CD3-BE46-FE0D6D471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8ABD1-D8AD-45DC-B369-96187BEFF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F8BE3-24C4-49AC-9B5F-A9A11BC1D465}"/>
              </a:ext>
            </a:extLst>
          </p:cNvPr>
          <p:cNvSpPr>
            <a:spLocks noGrp="1"/>
          </p:cNvSpPr>
          <p:nvPr>
            <p:ph type="dt" sz="half" idx="10"/>
          </p:nvPr>
        </p:nvSpPr>
        <p:spPr/>
        <p:txBody>
          <a:bodyPr/>
          <a:lstStyle/>
          <a:p>
            <a:fld id="{8FF3A7EC-286D-4499-9253-F32D59D78F4D}" type="datetimeFigureOut">
              <a:rPr lang="en-US" smtClean="0"/>
              <a:t>10/16/2023</a:t>
            </a:fld>
            <a:endParaRPr lang="en-US"/>
          </a:p>
        </p:txBody>
      </p:sp>
      <p:sp>
        <p:nvSpPr>
          <p:cNvPr id="6" name="Footer Placeholder 5">
            <a:extLst>
              <a:ext uri="{FF2B5EF4-FFF2-40B4-BE49-F238E27FC236}">
                <a16:creationId xmlns:a16="http://schemas.microsoft.com/office/drawing/2014/main" id="{AD7DB85D-5C00-4A75-953A-9B16FD1DB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201EF-B1C0-4E4C-BF69-151063CD8462}"/>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7589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10/16/2023</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1177-B2F4-4EFC-850F-C5E4B0D54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FBD32-E8AD-44B1-9B2D-0AB6026BF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AC3B3-CB53-4F50-A70C-5A65C9258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417AC-DCC9-40D2-ABD9-47D332F94ECB}"/>
              </a:ext>
            </a:extLst>
          </p:cNvPr>
          <p:cNvSpPr>
            <a:spLocks noGrp="1"/>
          </p:cNvSpPr>
          <p:nvPr>
            <p:ph type="dt" sz="half" idx="10"/>
          </p:nvPr>
        </p:nvSpPr>
        <p:spPr/>
        <p:txBody>
          <a:bodyPr/>
          <a:lstStyle/>
          <a:p>
            <a:fld id="{8FF3A7EC-286D-4499-9253-F32D59D78F4D}" type="datetimeFigureOut">
              <a:rPr lang="en-US" smtClean="0"/>
              <a:t>10/16/2023</a:t>
            </a:fld>
            <a:endParaRPr lang="en-US"/>
          </a:p>
        </p:txBody>
      </p:sp>
      <p:sp>
        <p:nvSpPr>
          <p:cNvPr id="6" name="Footer Placeholder 5">
            <a:extLst>
              <a:ext uri="{FF2B5EF4-FFF2-40B4-BE49-F238E27FC236}">
                <a16:creationId xmlns:a16="http://schemas.microsoft.com/office/drawing/2014/main" id="{76A0269E-F16E-4F9E-9548-31633CC2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D3A47-2359-4C10-8FBE-151BF354167A}"/>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55285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C29D-49F0-45EC-8D32-7C54EE0E9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E7D4B-B74B-4E6E-8660-5E55EF9E4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24C5-035B-40A3-9A3C-D73591035BAA}"/>
              </a:ext>
            </a:extLst>
          </p:cNvPr>
          <p:cNvSpPr>
            <a:spLocks noGrp="1"/>
          </p:cNvSpPr>
          <p:nvPr>
            <p:ph type="dt" sz="half" idx="10"/>
          </p:nvPr>
        </p:nvSpPr>
        <p:spPr/>
        <p:txBody>
          <a:bodyPr/>
          <a:lstStyle/>
          <a:p>
            <a:fld id="{8FF3A7EC-286D-4499-9253-F32D59D78F4D}" type="datetimeFigureOut">
              <a:rPr lang="en-US" smtClean="0"/>
              <a:t>10/16/2023</a:t>
            </a:fld>
            <a:endParaRPr lang="en-US"/>
          </a:p>
        </p:txBody>
      </p:sp>
      <p:sp>
        <p:nvSpPr>
          <p:cNvPr id="5" name="Footer Placeholder 4">
            <a:extLst>
              <a:ext uri="{FF2B5EF4-FFF2-40B4-BE49-F238E27FC236}">
                <a16:creationId xmlns:a16="http://schemas.microsoft.com/office/drawing/2014/main" id="{F817EE62-0195-4CE2-9AA7-17DC14E18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1D56-D6E9-4923-A892-EB6C03C1B60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3863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5C58C-BE2E-4C6D-9226-E372CE3CC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2444D-A48B-4290-93C6-348FC2B75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3B932-2BB1-489E-BD6E-B53FE6B769B1}"/>
              </a:ext>
            </a:extLst>
          </p:cNvPr>
          <p:cNvSpPr>
            <a:spLocks noGrp="1"/>
          </p:cNvSpPr>
          <p:nvPr>
            <p:ph type="dt" sz="half" idx="10"/>
          </p:nvPr>
        </p:nvSpPr>
        <p:spPr/>
        <p:txBody>
          <a:bodyPr/>
          <a:lstStyle/>
          <a:p>
            <a:fld id="{8FF3A7EC-286D-4499-9253-F32D59D78F4D}" type="datetimeFigureOut">
              <a:rPr lang="en-US" smtClean="0"/>
              <a:t>10/16/2023</a:t>
            </a:fld>
            <a:endParaRPr lang="en-US"/>
          </a:p>
        </p:txBody>
      </p:sp>
      <p:sp>
        <p:nvSpPr>
          <p:cNvPr id="5" name="Footer Placeholder 4">
            <a:extLst>
              <a:ext uri="{FF2B5EF4-FFF2-40B4-BE49-F238E27FC236}">
                <a16:creationId xmlns:a16="http://schemas.microsoft.com/office/drawing/2014/main" id="{5B159E68-6734-4B78-9138-B8B5A7AB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FE350-C504-4E25-ADF2-1DA89CF45AA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412966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10/16/2023</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10/16/2023</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10/16/2023</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10/16/2023</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10/16/2023</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10/16/2023</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95AC8AA5-A5ED-43B2-B6CD-86182D32BE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A9C6FF-B090-4866-A45E-824A2F691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A1A42-693E-4D47-A102-F6B3EF8EF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8660-C96C-4649-930A-A16D427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3A7EC-286D-4499-9253-F32D59D78F4D}" type="datetimeFigureOut">
              <a:rPr lang="en-US" smtClean="0"/>
              <a:t>10/16/2023</a:t>
            </a:fld>
            <a:endParaRPr lang="en-US"/>
          </a:p>
        </p:txBody>
      </p:sp>
      <p:sp>
        <p:nvSpPr>
          <p:cNvPr id="5" name="Footer Placeholder 4">
            <a:extLst>
              <a:ext uri="{FF2B5EF4-FFF2-40B4-BE49-F238E27FC236}">
                <a16:creationId xmlns:a16="http://schemas.microsoft.com/office/drawing/2014/main" id="{72B545ED-5757-475E-9BAB-CAA4EE8F1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97859-712D-41FD-9858-69809DC4B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AF5CC-0ABC-4E8E-B5FA-1F4D7F365BFD}" type="slidenum">
              <a:rPr lang="en-US" smtClean="0"/>
              <a:t>‹#›</a:t>
            </a:fld>
            <a:endParaRPr lang="en-US"/>
          </a:p>
        </p:txBody>
      </p:sp>
    </p:spTree>
    <p:extLst>
      <p:ext uri="{BB962C8B-B14F-4D97-AF65-F5344CB8AC3E}">
        <p14:creationId xmlns:p14="http://schemas.microsoft.com/office/powerpoint/2010/main" val="2126305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audio" Target="NULL"/><Relationship Id="rId5" Type="http://schemas.openxmlformats.org/officeDocument/2006/relationships/image" Target="../media/image15.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4" y="245990"/>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Dặn</a:t>
            </a:r>
            <a:r>
              <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dò</a:t>
            </a:r>
            <a:endPar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17606633-730D-460F-9A56-BFAF66475BE5}"/>
              </a:ext>
            </a:extLst>
          </p:cNvPr>
          <p:cNvSpPr/>
          <p:nvPr/>
        </p:nvSpPr>
        <p:spPr>
          <a:xfrm>
            <a:off x="3180572" y="1876289"/>
            <a:ext cx="6373077" cy="1461462"/>
          </a:xfrm>
          <a:prstGeom prst="roundRect">
            <a:avLst/>
          </a:prstGeom>
          <a:solidFill>
            <a:schemeClr val="accent5">
              <a:lumMod val="20000"/>
              <a:lumOff val="8000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99B7C0B-0F17-4306-A61B-08B4FF1BED64}"/>
              </a:ext>
            </a:extLst>
          </p:cNvPr>
          <p:cNvSpPr/>
          <p:nvPr/>
        </p:nvSpPr>
        <p:spPr>
          <a:xfrm>
            <a:off x="3253182" y="5050019"/>
            <a:ext cx="6373077" cy="1461462"/>
          </a:xfrm>
          <a:prstGeom prst="roundRect">
            <a:avLst/>
          </a:prstGeom>
          <a:solidFill>
            <a:schemeClr val="accent4">
              <a:lumMod val="60000"/>
              <a:lumOff val="4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2" name="Rectangle: Rounded Corners 11">
            <a:extLst>
              <a:ext uri="{FF2B5EF4-FFF2-40B4-BE49-F238E27FC236}">
                <a16:creationId xmlns:a16="http://schemas.microsoft.com/office/drawing/2014/main" id="{5FA3E2D1-1D8D-4EB7-B5BC-9203834B2506}"/>
              </a:ext>
            </a:extLst>
          </p:cNvPr>
          <p:cNvSpPr/>
          <p:nvPr/>
        </p:nvSpPr>
        <p:spPr>
          <a:xfrm>
            <a:off x="3253182" y="3463154"/>
            <a:ext cx="6373077" cy="1461462"/>
          </a:xfrm>
          <a:prstGeom prst="roundRect">
            <a:avLst/>
          </a:prstGeom>
          <a:solidFill>
            <a:srgbClr val="CCFF66"/>
          </a:solid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478066" y="-381899"/>
            <a:ext cx="4266294" cy="4379760"/>
          </a:xfrm>
          <a:prstGeom prst="rect">
            <a:avLst/>
          </a:prstGeom>
        </p:spPr>
      </p:pic>
    </p:spTree>
    <p:extLst>
      <p:ext uri="{BB962C8B-B14F-4D97-AF65-F5344CB8AC3E}">
        <p14:creationId xmlns:p14="http://schemas.microsoft.com/office/powerpoint/2010/main" val="54292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2" name="Picture 1">
            <a:extLst>
              <a:ext uri="{FF2B5EF4-FFF2-40B4-BE49-F238E27FC236}">
                <a16:creationId xmlns:a16="http://schemas.microsoft.com/office/drawing/2014/main" id="{C0D98252-F574-A976-AB9C-36AE1412C601}"/>
              </a:ext>
            </a:extLst>
          </p:cNvPr>
          <p:cNvPicPr>
            <a:picLocks noChangeAspect="1"/>
          </p:cNvPicPr>
          <p:nvPr/>
        </p:nvPicPr>
        <p:blipFill>
          <a:blip r:embed="rId5"/>
          <a:stretch>
            <a:fillRect/>
          </a:stretch>
        </p:blipFill>
        <p:spPr>
          <a:xfrm>
            <a:off x="4733280" y="1019029"/>
            <a:ext cx="6078239" cy="335309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454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đúng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yêu</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cầu</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277</Words>
  <Application>Microsoft Office PowerPoint</Application>
  <PresentationFormat>Widescreen</PresentationFormat>
  <Paragraphs>50</Paragraphs>
  <Slides>16</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Cambria</vt:lpstr>
      <vt:lpstr>等线</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13</cp:revision>
  <dcterms:created xsi:type="dcterms:W3CDTF">2023-08-05T01:06:16Z</dcterms:created>
  <dcterms:modified xsi:type="dcterms:W3CDTF">2023-10-16T07:02:13Z</dcterms:modified>
</cp:coreProperties>
</file>