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</p:sldMasterIdLst>
  <p:notesMasterIdLst>
    <p:notesMasterId r:id="rId4"/>
  </p:notesMasterIdLst>
  <p:sldIdLst>
    <p:sldId id="591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6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8" y="680027"/>
            <a:ext cx="4298930" cy="4678443"/>
          </a:xfrm>
          <a:prstGeom prst="rect">
            <a:avLst/>
          </a:prstGeom>
        </p:spPr>
      </p:pic>
      <p:pic>
        <p:nvPicPr>
          <p:cNvPr id="3" name="chu 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4556" y="248706"/>
            <a:ext cx="603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NỀN 5</vt:lpstr>
      <vt:lpstr>nền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88</cp:revision>
  <dcterms:created xsi:type="dcterms:W3CDTF">2021-06-24T12:42:07Z</dcterms:created>
  <dcterms:modified xsi:type="dcterms:W3CDTF">2024-09-28T06:10:33Z</dcterms:modified>
</cp:coreProperties>
</file>