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29"/>
  </p:notesMasterIdLst>
  <p:sldIdLst>
    <p:sldId id="275" r:id="rId6"/>
    <p:sldId id="875" r:id="rId7"/>
    <p:sldId id="874" r:id="rId8"/>
    <p:sldId id="872" r:id="rId9"/>
    <p:sldId id="293" r:id="rId10"/>
    <p:sldId id="868" r:id="rId11"/>
    <p:sldId id="257" r:id="rId12"/>
    <p:sldId id="836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850" r:id="rId23"/>
    <p:sldId id="856" r:id="rId24"/>
    <p:sldId id="857" r:id="rId25"/>
    <p:sldId id="877" r:id="rId26"/>
    <p:sldId id="867" r:id="rId27"/>
    <p:sldId id="8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68" d="100"/>
          <a:sy n="68" d="100"/>
        </p:scale>
        <p:origin x="11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7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3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1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79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78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2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18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11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7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91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6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7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9835836-1A13-4DDB-AE77-1EFACBD45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06" y="-1862419"/>
            <a:ext cx="2472019" cy="24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18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4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5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35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7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7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83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63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26D6C3-72B0-4FFB-9A9F-861C93A97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2024/10/2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2D251D-29EA-4776-858D-8B7B7A6546B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219075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30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8.png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12.gif"/><Relationship Id="rId9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7.wav"/><Relationship Id="rId7" Type="http://schemas.openxmlformats.org/officeDocument/2006/relationships/image" Target="../media/image12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44.png"/><Relationship Id="rId17" Type="http://schemas.openxmlformats.org/officeDocument/2006/relationships/audio" Target="../media/audio9.wav"/><Relationship Id="rId2" Type="http://schemas.openxmlformats.org/officeDocument/2006/relationships/audio" Target="../media/media2.mp3"/><Relationship Id="rId16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3.png"/><Relationship Id="rId5" Type="http://schemas.openxmlformats.org/officeDocument/2006/relationships/audio" Target="../media/audio9.wav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04895" y="759973"/>
            <a:ext cx="7518400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</a:rPr>
              <a:t>TRƯỜNG TIỂU HỌC ĐẠI QUANG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08708" y="2820661"/>
            <a:ext cx="10112236" cy="121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12333" y="1237538"/>
            <a:ext cx="35049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Box 14">
            <a:extLst>
              <a:ext uri="{FF2B5EF4-FFF2-40B4-BE49-F238E27FC236}">
                <a16:creationId xmlns:a16="http://schemas.microsoft.com/office/drawing/2014/main" id="{847C1529-9B1E-A979-E794-4157E45F9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972" y="5108336"/>
            <a:ext cx="5194055" cy="98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449"/>
              </a:spcBef>
              <a:defRPr/>
            </a:pP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96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696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087940" eaLnBrk="1" hangingPunct="1">
              <a:spcBef>
                <a:spcPts val="449"/>
              </a:spcBef>
              <a:defRPr/>
            </a:pP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: 3A</a:t>
            </a:r>
            <a:endParaRPr lang="en-US" sz="3595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10A34E-2CE9-44B3-9B08-2A30D1233950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567999" y="2166252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4086729" y="2183490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</a:rPr>
              <a:t>3 x 10 =30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4247317"/>
          </a:xfrm>
          <a:custGeom>
            <a:avLst/>
            <a:gdLst>
              <a:gd name="connsiteX0" fmla="*/ 0 w 3208006"/>
              <a:gd name="connsiteY0" fmla="*/ 0 h 4247317"/>
              <a:gd name="connsiteX1" fmla="*/ 3208006 w 3208006"/>
              <a:gd name="connsiteY1" fmla="*/ 0 h 4247317"/>
              <a:gd name="connsiteX2" fmla="*/ 3208006 w 3208006"/>
              <a:gd name="connsiteY2" fmla="*/ 4247317 h 4247317"/>
              <a:gd name="connsiteX3" fmla="*/ 0 w 3208006"/>
              <a:gd name="connsiteY3" fmla="*/ 4247317 h 4247317"/>
              <a:gd name="connsiteX4" fmla="*/ 0 w 3208006"/>
              <a:gd name="connsiteY4" fmla="*/ 0 h 42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4247317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647624"/>
                  <a:pt x="3234539" y="2313671"/>
                  <a:pt x="3208006" y="4247317"/>
                </a:cubicBezTo>
                <a:cubicBezTo>
                  <a:pt x="2182766" y="4403603"/>
                  <a:pt x="390075" y="4089056"/>
                  <a:pt x="0" y="4247317"/>
                </a:cubicBezTo>
                <a:cubicBezTo>
                  <a:pt x="111984" y="3558834"/>
                  <a:pt x="-8690" y="1358482"/>
                  <a:pt x="0" y="0"/>
                </a:cubicBezTo>
                <a:close/>
              </a:path>
              <a:path w="3208006" h="4247317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905251"/>
                  <a:pt x="3293062" y="3457377"/>
                  <a:pt x="3208006" y="4247317"/>
                </a:cubicBezTo>
                <a:cubicBezTo>
                  <a:pt x="2291559" y="4293187"/>
                  <a:pt x="612580" y="4097690"/>
                  <a:pt x="0" y="4247317"/>
                </a:cubicBezTo>
                <a:cubicBezTo>
                  <a:pt x="-105469" y="2188889"/>
                  <a:pt x="144620" y="713147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</a:rPr>
              <a:t>3 x </a:t>
            </a:r>
            <a:r>
              <a:rPr lang="en-US" sz="5400" b="1">
                <a:solidFill>
                  <a:srgbClr val="135E98"/>
                </a:solidFill>
              </a:rPr>
              <a:t>10 = 30</a:t>
            </a:r>
            <a:endParaRPr lang="en-US" sz="5400" b="1" dirty="0">
              <a:solidFill>
                <a:srgbClr val="135E98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8" y="685799"/>
            <a:ext cx="3472282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0FC0DC2-3626-43F7-AF9D-C37EE7A68502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A02468C-7F64-4216-ABE4-A073451EFD50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32C7CD-2EF6-48C4-8720-A51061ECFD75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1CF94F-F1EB-4D5A-8A3F-2CC5A8F9D976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CE106-7462-4967-9DEE-527A50913252}"/>
              </a:ext>
            </a:extLst>
          </p:cNvPr>
          <p:cNvSpPr txBox="1"/>
          <p:nvPr/>
        </p:nvSpPr>
        <p:spPr>
          <a:xfrm>
            <a:off x="1287678" y="626752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1BF2A3-5682-45D1-84B7-D259E8DEE188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890B8-2C1B-498A-B9CB-1D3B8607E418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242B54-A661-4C57-A88E-8F9D0B31111F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B8E609A5-E768-48BB-BE26-CA630615ED15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448" y="2114194"/>
            <a:ext cx="7193903" cy="25666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0E7BBB-64C5-4AB0-BF3B-3E31D8161EBF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61F1CB-02A6-46E6-B90C-213580A84960}"/>
              </a:ext>
            </a:extLst>
          </p:cNvPr>
          <p:cNvSpPr txBox="1"/>
          <p:nvPr/>
        </p:nvSpPr>
        <p:spPr>
          <a:xfrm>
            <a:off x="1423698" y="301079"/>
            <a:ext cx="4922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Hoạt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289560" y="952318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941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580471" y="1299120"/>
            <a:ext cx="10319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r>
              <a:rPr kumimoji="0" lang="en-US" sz="33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3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0070C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DE5966E-E331-4221-A3AA-AF8ED6A81D55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193892-2723-4056-9FFB-8390A3BB5D4B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2127126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22723" y="654352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n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3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6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bàn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đấu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cờ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vua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người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59896" y="4114042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289560" y="481681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601184" y="5524703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44610" y="6092847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libri" panose="020F0502020204030204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libri" panose="020F0502020204030204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0B30B3-6429-48F6-9922-8A304C22EEA8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2489904" y="3616832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Trang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trí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bánh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kem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2543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DF74C8-DF94-46B9-AC1D-060CBD855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83143" y="940429"/>
            <a:ext cx="5852667" cy="25666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E181727-5FE0-4223-B697-0FC95CAF09FA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7320CE22-5956-4196-B80B-1D6028156DFB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785BE9-04B8-43F2-B7AE-E6B9976D774D}"/>
              </a:ext>
            </a:extLst>
          </p:cNvPr>
          <p:cNvSpPr/>
          <p:nvPr/>
        </p:nvSpPr>
        <p:spPr>
          <a:xfrm>
            <a:off x="-1986844" y="1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9" y="2449877"/>
              <a:ext cx="638480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363451" y="689984"/>
              <a:ext cx="317374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50 :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10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44071B-E5D1-4C96-AAC7-D6CE5D260389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01358" y="689984"/>
              <a:ext cx="2897929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638480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327370" y="689984"/>
              <a:ext cx="3245906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40 : ? = 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8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7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7DF5C6-DFE4-4995-A64F-56045EA5BA2D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6D904C5-27A0-4F83-A185-FFE215277389}"/>
              </a:ext>
            </a:extLst>
          </p:cNvPr>
          <p:cNvSpPr txBox="1"/>
          <p:nvPr/>
        </p:nvSpPr>
        <p:spPr>
          <a:xfrm>
            <a:off x="2530143" y="2729170"/>
            <a:ext cx="7630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Bài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5: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nhân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3, </a:t>
            </a:r>
            <a:r>
              <a:rPr kumimoji="0" lang="en-US" sz="60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bảng</a:t>
            </a:r>
            <a:r>
              <a:rPr kumimoji="0" lang="en-US" sz="60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UTM Cookies" panose="02040603050506020204" pitchFamily="18" charset="0"/>
              </a:rPr>
              <a:t> chia 3</a:t>
            </a:r>
            <a:endParaRPr kumimoji="0" lang="en-US" sz="60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E8256F-26DF-4E9A-904D-AEF4CBF741AC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DBA57D4-3AEA-441A-B5E2-5A82C7AEC970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613997" y="1142999"/>
            <a:ext cx="67964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libri" panose="020F0502020204030204"/>
                <a:ea typeface="Calibri" panose="020F0502020204030204" pitchFamily="34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 x 4 = 12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5EBD29-CE2D-4639-AFB2-1588F370E91E}"/>
              </a:ext>
            </a:extLst>
          </p:cNvPr>
          <p:cNvSpPr/>
          <p:nvPr/>
        </p:nvSpPr>
        <p:spPr>
          <a:xfrm>
            <a:off x="-1986844" y="-101600"/>
            <a:ext cx="1907822" cy="18852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893</Words>
  <Application>Microsoft Office PowerPoint</Application>
  <PresentationFormat>Widescreen</PresentationFormat>
  <Paragraphs>230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Coiny</vt:lpstr>
      <vt:lpstr>iCiel Cadena</vt:lpstr>
      <vt:lpstr>Pattaya</vt:lpstr>
      <vt:lpstr>SVN-Cookies</vt:lpstr>
      <vt:lpstr>Times New Roman</vt:lpstr>
      <vt:lpstr>UTM Cookies</vt:lpstr>
      <vt:lpstr>杨任东竹石体-Medium</vt:lpstr>
      <vt:lpstr>Office Theme</vt:lpstr>
      <vt:lpstr>Office 主题​​</vt:lpstr>
      <vt:lpstr>9_Office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Ha Nguyen</cp:lastModifiedBy>
  <cp:revision>47</cp:revision>
  <dcterms:created xsi:type="dcterms:W3CDTF">2022-05-07T14:20:40Z</dcterms:created>
  <dcterms:modified xsi:type="dcterms:W3CDTF">2024-10-01T22:20:47Z</dcterms:modified>
</cp:coreProperties>
</file>