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9" r:id="rId2"/>
    <p:sldMasterId id="2147483685" r:id="rId3"/>
  </p:sldMasterIdLst>
  <p:notesMasterIdLst>
    <p:notesMasterId r:id="rId33"/>
  </p:notesMasterIdLst>
  <p:sldIdLst>
    <p:sldId id="275" r:id="rId4"/>
    <p:sldId id="652" r:id="rId5"/>
    <p:sldId id="653" r:id="rId6"/>
    <p:sldId id="654" r:id="rId7"/>
    <p:sldId id="655" r:id="rId8"/>
    <p:sldId id="656" r:id="rId9"/>
    <p:sldId id="2644" r:id="rId10"/>
    <p:sldId id="658" r:id="rId11"/>
    <p:sldId id="318" r:id="rId12"/>
    <p:sldId id="274" r:id="rId13"/>
    <p:sldId id="2649" r:id="rId14"/>
    <p:sldId id="281" r:id="rId15"/>
    <p:sldId id="2645" r:id="rId16"/>
    <p:sldId id="2636" r:id="rId17"/>
    <p:sldId id="2650" r:id="rId18"/>
    <p:sldId id="284" r:id="rId19"/>
    <p:sldId id="2651" r:id="rId20"/>
    <p:sldId id="285" r:id="rId21"/>
    <p:sldId id="2652" r:id="rId22"/>
    <p:sldId id="312" r:id="rId23"/>
    <p:sldId id="292" r:id="rId24"/>
    <p:sldId id="2656" r:id="rId25"/>
    <p:sldId id="293" r:id="rId26"/>
    <p:sldId id="294" r:id="rId27"/>
    <p:sldId id="2640" r:id="rId28"/>
    <p:sldId id="2653" r:id="rId29"/>
    <p:sldId id="2654" r:id="rId30"/>
    <p:sldId id="319"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t>‹#›</a:t>
            </a:fld>
            <a:endParaRPr lang="en-US"/>
          </a:p>
        </p:txBody>
      </p:sp>
    </p:spTree>
    <p:extLst>
      <p:ext uri="{BB962C8B-B14F-4D97-AF65-F5344CB8AC3E}">
        <p14:creationId xmlns:p14="http://schemas.microsoft.com/office/powerpoint/2010/main" val="3667428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84869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spTree>
    <p:extLst>
      <p:ext uri="{BB962C8B-B14F-4D97-AF65-F5344CB8AC3E}">
        <p14:creationId xmlns:p14="http://schemas.microsoft.com/office/powerpoint/2010/main" val="422484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a:ln/>
        </p:spPr>
        <p:txBody>
          <a:bodyPr/>
          <a:lstStyle>
            <a:lvl1pPr>
              <a:defRPr/>
            </a:lvl1pPr>
          </a:lstStyle>
          <a:p>
            <a:fld id="{E61B7351-5DE8-4033-90D8-F1CB796A0E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5175831"/>
      </p:ext>
    </p:extLst>
  </p:cSld>
  <p:clrMapOvr>
    <a:masterClrMapping/>
  </p:clrMapOvr>
  <p:transition spd="med">
    <p:newsflash/>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42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190734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05294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424630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19261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445686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04378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379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100910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792516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524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98576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709058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17838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6164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12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7583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9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1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extLst>
      <p:ext uri="{BB962C8B-B14F-4D97-AF65-F5344CB8AC3E}">
        <p14:creationId xmlns:p14="http://schemas.microsoft.com/office/powerpoint/2010/main" val="242184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5252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extLst>
      <p:ext uri="{BB962C8B-B14F-4D97-AF65-F5344CB8AC3E}">
        <p14:creationId xmlns:p14="http://schemas.microsoft.com/office/powerpoint/2010/main" val="3871711214"/>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9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2024/10/2</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222351666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6.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4.png"/><Relationship Id="rId7" Type="http://schemas.openxmlformats.org/officeDocument/2006/relationships/image" Target="../media/image35.png"/><Relationship Id="rId12"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37.png"/><Relationship Id="rId5" Type="http://schemas.openxmlformats.org/officeDocument/2006/relationships/image" Target="../media/image56.png"/><Relationship Id="rId10" Type="http://schemas.openxmlformats.org/officeDocument/2006/relationships/image" Target="../media/image33.png"/><Relationship Id="rId4" Type="http://schemas.openxmlformats.org/officeDocument/2006/relationships/image" Target="../media/image55.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eg"/><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6.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4.wdp"/><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5.wdp"/><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3" Type="http://schemas.microsoft.com/office/2007/relationships/hdphoto" Target="../media/hdphoto4.wdp"/><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5.wdp"/><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microsoft.com/office/2007/relationships/hdphoto" Target="../media/hdphoto4.wdp"/><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3.png"/><Relationship Id="rId11" Type="http://schemas.microsoft.com/office/2007/relationships/hdphoto" Target="../media/hdphoto6.wdp"/><Relationship Id="rId5" Type="http://schemas.microsoft.com/office/2007/relationships/hdphoto" Target="../media/hdphoto5.wdp"/><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1.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2204895" y="759973"/>
            <a:ext cx="7518400" cy="47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a:spcBef>
                <a:spcPct val="50000"/>
              </a:spcBef>
            </a:pPr>
            <a:r>
              <a:rPr lang="en-US" altLang="en-US" sz="2397" b="1" dirty="0">
                <a:solidFill>
                  <a:srgbClr val="002060"/>
                </a:solidFill>
                <a:latin typeface="Times New Roman" pitchFamily="18" charset="0"/>
              </a:rPr>
              <a:t>TRƯỜNG TIỂU HỌC ĐẠI QUANG</a:t>
            </a:r>
          </a:p>
        </p:txBody>
      </p:sp>
      <p:sp>
        <p:nvSpPr>
          <p:cNvPr id="14" name="Text Box 14"/>
          <p:cNvSpPr txBox="1">
            <a:spLocks noChangeArrowheads="1"/>
          </p:cNvSpPr>
          <p:nvPr/>
        </p:nvSpPr>
        <p:spPr bwMode="auto">
          <a:xfrm>
            <a:off x="1108708" y="2820661"/>
            <a:ext cx="10112236" cy="121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72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7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TIẾNG VIỆT</a:t>
            </a:r>
          </a:p>
        </p:txBody>
      </p:sp>
      <p:pic>
        <p:nvPicPr>
          <p:cNvPr id="16"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665" y="4286865"/>
            <a:ext cx="4206724" cy="83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4412333" y="1237538"/>
            <a:ext cx="3504986"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 name="Text Box 14">
            <a:extLst>
              <a:ext uri="{FF2B5EF4-FFF2-40B4-BE49-F238E27FC236}">
                <a16:creationId xmlns:a16="http://schemas.microsoft.com/office/drawing/2014/main" id="{847C1529-9B1E-A979-E794-4157E45F9C77}"/>
              </a:ext>
            </a:extLst>
          </p:cNvPr>
          <p:cNvSpPr txBox="1">
            <a:spLocks noChangeArrowheads="1"/>
          </p:cNvSpPr>
          <p:nvPr/>
        </p:nvSpPr>
        <p:spPr bwMode="auto">
          <a:xfrm>
            <a:off x="3498972" y="5108336"/>
            <a:ext cx="5194055" cy="98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449"/>
              </a:spcBef>
              <a:defRPr/>
            </a:pPr>
            <a:r>
              <a:rPr lang="en-US" sz="2696" b="1" i="1" dirty="0" err="1">
                <a:solidFill>
                  <a:srgbClr val="0000FF"/>
                </a:solidFill>
                <a:latin typeface="Times New Roman" pitchFamily="18" charset="0"/>
                <a:cs typeface="Times New Roman" pitchFamily="18" charset="0"/>
              </a:rPr>
              <a:t>Giáo</a:t>
            </a:r>
            <a:r>
              <a:rPr lang="en-US" sz="2696" b="1"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viên</a:t>
            </a:r>
            <a:r>
              <a:rPr lang="en-US" sz="2696" b="1" i="1" dirty="0">
                <a:solidFill>
                  <a:srgbClr val="0000FF"/>
                </a:solidFill>
                <a:latin typeface="Times New Roman" pitchFamily="18" charset="0"/>
                <a:cs typeface="Times New Roman" pitchFamily="18" charset="0"/>
              </a:rPr>
              <a:t>:</a:t>
            </a:r>
            <a:r>
              <a:rPr lang="en-US" sz="2696"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Nguyễn</a:t>
            </a:r>
            <a:r>
              <a:rPr lang="en-US" sz="2696" b="1"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Thị</a:t>
            </a:r>
            <a:r>
              <a:rPr lang="en-US" sz="2696" b="1" i="1" dirty="0">
                <a:solidFill>
                  <a:srgbClr val="0000FF"/>
                </a:solidFill>
                <a:latin typeface="Times New Roman" pitchFamily="18" charset="0"/>
                <a:cs typeface="Times New Roman" pitchFamily="18" charset="0"/>
              </a:rPr>
              <a:t> Thu </a:t>
            </a:r>
            <a:r>
              <a:rPr lang="en-US" sz="2696" b="1" i="1" dirty="0" err="1">
                <a:solidFill>
                  <a:srgbClr val="0000FF"/>
                </a:solidFill>
                <a:latin typeface="Times New Roman" pitchFamily="18" charset="0"/>
                <a:cs typeface="Times New Roman" pitchFamily="18" charset="0"/>
              </a:rPr>
              <a:t>Hà</a:t>
            </a:r>
            <a:endParaRPr lang="en-US" sz="2696" b="1" i="1" dirty="0">
              <a:solidFill>
                <a:srgbClr val="0000FF"/>
              </a:solidFill>
              <a:latin typeface="Times New Roman" pitchFamily="18" charset="0"/>
              <a:cs typeface="Times New Roman" pitchFamily="18" charset="0"/>
            </a:endParaRPr>
          </a:p>
          <a:p>
            <a:pPr defTabSz="1087940" eaLnBrk="1" hangingPunct="1">
              <a:spcBef>
                <a:spcPts val="449"/>
              </a:spcBef>
              <a:defRPr/>
            </a:pPr>
            <a:r>
              <a:rPr lang="en-US" sz="2696" b="1" i="1" dirty="0">
                <a:solidFill>
                  <a:srgbClr val="0000FF"/>
                </a:solidFill>
                <a:latin typeface="Times New Roman" pitchFamily="18" charset="0"/>
                <a:cs typeface="Times New Roman" pitchFamily="18" charset="0"/>
              </a:rPr>
              <a:t>   </a:t>
            </a:r>
            <a:r>
              <a:rPr lang="en-US" sz="2696" b="1" i="1" dirty="0" err="1">
                <a:solidFill>
                  <a:srgbClr val="0000FF"/>
                </a:solidFill>
                <a:latin typeface="Times New Roman" pitchFamily="18" charset="0"/>
                <a:cs typeface="Times New Roman" pitchFamily="18" charset="0"/>
              </a:rPr>
              <a:t>Lớp</a:t>
            </a:r>
            <a:r>
              <a:rPr lang="en-US" sz="2696" b="1" i="1" dirty="0">
                <a:solidFill>
                  <a:srgbClr val="0000FF"/>
                </a:solidFill>
                <a:latin typeface="Times New Roman" pitchFamily="18" charset="0"/>
                <a:cs typeface="Times New Roman" pitchFamily="18" charset="0"/>
              </a:rPr>
              <a:t>         : 3A</a:t>
            </a:r>
            <a:endParaRPr lang="en-US" sz="3595"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81279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1907458" y="1666932"/>
            <a:ext cx="921059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p>
        </p:txBody>
      </p:sp>
    </p:spTree>
    <p:extLst>
      <p:ext uri="{BB962C8B-B14F-4D97-AF65-F5344CB8AC3E}">
        <p14:creationId xmlns:p14="http://schemas.microsoft.com/office/powerpoint/2010/main" val="1289368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a:extLst>
              <a:ext uri="{FF2B5EF4-FFF2-40B4-BE49-F238E27FC236}">
                <a16:creationId xmlns:a16="http://schemas.microsoft.com/office/drawing/2014/main" id="{92110B0A-1A60-4D2A-8FB0-D9F788C57914}"/>
              </a:ext>
            </a:extLst>
          </p:cNvPr>
          <p:cNvPicPr>
            <a:picLocks noChangeAspect="1"/>
          </p:cNvPicPr>
          <p:nvPr/>
        </p:nvPicPr>
        <p:blipFill>
          <a:blip r:embed="rId7"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16" name="组合 26">
            <a:extLst>
              <a:ext uri="{FF2B5EF4-FFF2-40B4-BE49-F238E27FC236}">
                <a16:creationId xmlns:a16="http://schemas.microsoft.com/office/drawing/2014/main" id="{52133A1A-AF28-4D2C-AC26-C3CD80DB1B53}"/>
              </a:ext>
            </a:extLst>
          </p:cNvPr>
          <p:cNvGrpSpPr/>
          <p:nvPr/>
        </p:nvGrpSpPr>
        <p:grpSpPr>
          <a:xfrm>
            <a:off x="2983607" y="762000"/>
            <a:ext cx="5622279" cy="3733722"/>
            <a:chOff x="1652956" y="-308918"/>
            <a:chExt cx="5139669" cy="3632184"/>
          </a:xfrm>
        </p:grpSpPr>
        <p:pic>
          <p:nvPicPr>
            <p:cNvPr id="17" name="Picture 9" descr="C:\Users\Administrator\Desktop\新作卡通用图\1130.png">
              <a:extLst>
                <a:ext uri="{FF2B5EF4-FFF2-40B4-BE49-F238E27FC236}">
                  <a16:creationId xmlns:a16="http://schemas.microsoft.com/office/drawing/2014/main" id="{9A5755D6-2C7A-4B0F-A363-BC4DA7614E0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a:extLst>
                <a:ext uri="{FF2B5EF4-FFF2-40B4-BE49-F238E27FC236}">
                  <a16:creationId xmlns:a16="http://schemas.microsoft.com/office/drawing/2014/main" id="{96893BD7-2193-4F31-B729-9FFD7ACCE19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C010796-E536-46A3-A9BF-5949AA4D5EE5}"/>
              </a:ext>
            </a:extLst>
          </p:cNvPr>
          <p:cNvGrpSpPr/>
          <p:nvPr/>
        </p:nvGrpSpPr>
        <p:grpSpPr>
          <a:xfrm>
            <a:off x="3186604" y="481020"/>
            <a:ext cx="5818792" cy="823718"/>
            <a:chOff x="3130643" y="201459"/>
            <a:chExt cx="5818792" cy="823718"/>
          </a:xfrm>
        </p:grpSpPr>
        <p:sp>
          <p:nvSpPr>
            <p:cNvPr id="20" name="Google Shape;1244;p45">
              <a:extLst>
                <a:ext uri="{FF2B5EF4-FFF2-40B4-BE49-F238E27FC236}">
                  <a16:creationId xmlns:a16="http://schemas.microsoft.com/office/drawing/2014/main" id="{61989570-5A81-4A19-921B-76ECB7D4C627}"/>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1CBEA9E0-7D75-4F31-843B-9C00EFED8652}"/>
                </a:ext>
              </a:extLst>
            </p:cNvPr>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p>
          </p:txBody>
        </p:sp>
      </p:grpSp>
      <p:sp>
        <p:nvSpPr>
          <p:cNvPr id="22" name="TextBox 28">
            <a:extLst>
              <a:ext uri="{FF2B5EF4-FFF2-40B4-BE49-F238E27FC236}">
                <a16:creationId xmlns:a16="http://schemas.microsoft.com/office/drawing/2014/main" id="{18E0C056-70BC-4546-AB34-E65671228097}"/>
              </a:ext>
            </a:extLst>
          </p:cNvPr>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23" name="TextBox 28">
            <a:extLst>
              <a:ext uri="{FF2B5EF4-FFF2-40B4-BE49-F238E27FC236}">
                <a16:creationId xmlns:a16="http://schemas.microsoft.com/office/drawing/2014/main" id="{7780E333-2E5D-4988-9D61-D8B83EA5DA49}"/>
              </a:ext>
            </a:extLst>
          </p:cNvPr>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TAI NGHE</a:t>
            </a:r>
          </a:p>
        </p:txBody>
      </p:sp>
      <p:sp>
        <p:nvSpPr>
          <p:cNvPr id="24" name="TextBox 28">
            <a:extLst>
              <a:ext uri="{FF2B5EF4-FFF2-40B4-BE49-F238E27FC236}">
                <a16:creationId xmlns:a16="http://schemas.microsoft.com/office/drawing/2014/main" id="{52ECDFD0-9610-4B6E-B1B1-6FEE3FB8EA65}"/>
              </a:ext>
            </a:extLst>
          </p:cNvPr>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charset="0"/>
              </a:rPr>
              <a:t>TAY DÒ</a:t>
            </a: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8EEBBB76-E1EC-4495-934B-0A432EF1A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02A2F7BF-752A-4BC7-B7E7-D28F61C4FE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23FBFD8F-6724-4F64-AE04-1BE1115A6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034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algn="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(Vũ Hùng)</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1" y="1018472"/>
            <a:ext cx="51968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11405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2" y="1018472"/>
            <a:ext cx="49409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ardrop 10">
            <a:extLst>
              <a:ext uri="{FF2B5EF4-FFF2-40B4-BE49-F238E27FC236}">
                <a16:creationId xmlns:a16="http://schemas.microsoft.com/office/drawing/2014/main" id="{AD9FDF7C-2B11-4F54-B670-10A9DE30268F}"/>
              </a:ext>
            </a:extLst>
          </p:cNvPr>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3" name="Teardrop 12">
            <a:extLst>
              <a:ext uri="{FF2B5EF4-FFF2-40B4-BE49-F238E27FC236}">
                <a16:creationId xmlns:a16="http://schemas.microsoft.com/office/drawing/2014/main" id="{22CBFBE6-52E0-4C2C-A154-759151EFA9EB}"/>
              </a:ext>
            </a:extLst>
          </p:cNvPr>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2D78520F-FA2D-4B60-A860-F4F364A03C92}"/>
              </a:ext>
            </a:extLst>
          </p:cNvPr>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5" name="Teardrop 14">
            <a:extLst>
              <a:ext uri="{FF2B5EF4-FFF2-40B4-BE49-F238E27FC236}">
                <a16:creationId xmlns:a16="http://schemas.microsoft.com/office/drawing/2014/main" id="{89678907-E5EB-454D-950B-C880B7E19DBC}"/>
              </a:ext>
            </a:extLst>
          </p:cNvPr>
          <p:cNvSpPr/>
          <p:nvPr/>
        </p:nvSpPr>
        <p:spPr>
          <a:xfrm>
            <a:off x="251480" y="457250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6" name="Rounded Rectangle 15">
            <a:extLst>
              <a:ext uri="{FF2B5EF4-FFF2-40B4-BE49-F238E27FC236}">
                <a16:creationId xmlns:a16="http://schemas.microsoft.com/office/drawing/2014/main" id="{1D978805-115F-41AB-B582-FEC50A2E61A2}"/>
              </a:ext>
            </a:extLst>
          </p:cNvPr>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a:extLst>
              <a:ext uri="{FF2B5EF4-FFF2-40B4-BE49-F238E27FC236}">
                <a16:creationId xmlns:a16="http://schemas.microsoft.com/office/drawing/2014/main" id="{7198EA6E-9D54-44DF-A84F-996FF823E56D}"/>
              </a:ext>
            </a:extLst>
          </p:cNvPr>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a:extLst>
              <a:ext uri="{FF2B5EF4-FFF2-40B4-BE49-F238E27FC236}">
                <a16:creationId xmlns:a16="http://schemas.microsoft.com/office/drawing/2014/main" id="{7B1DA0DD-0243-4F37-9345-037B8B19F42F}"/>
              </a:ext>
            </a:extLst>
          </p:cNvPr>
          <p:cNvSpPr/>
          <p:nvPr/>
        </p:nvSpPr>
        <p:spPr>
          <a:xfrm>
            <a:off x="755873" y="3462238"/>
            <a:ext cx="11069684" cy="1371084"/>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a:extLst>
              <a:ext uri="{FF2B5EF4-FFF2-40B4-BE49-F238E27FC236}">
                <a16:creationId xmlns:a16="http://schemas.microsoft.com/office/drawing/2014/main" id="{3FBA3216-CB28-4DE9-B8C8-F631A9A6786E}"/>
              </a:ext>
            </a:extLst>
          </p:cNvPr>
          <p:cNvSpPr/>
          <p:nvPr/>
        </p:nvSpPr>
        <p:spPr>
          <a:xfrm>
            <a:off x="746887" y="4896901"/>
            <a:ext cx="11069684" cy="1844642"/>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extLst>
      <p:ext uri="{BB962C8B-B14F-4D97-AF65-F5344CB8AC3E}">
        <p14:creationId xmlns:p14="http://schemas.microsoft.com/office/powerpoint/2010/main" val="1418763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Tree>
    <p:extLst>
      <p:ext uri="{BB962C8B-B14F-4D97-AF65-F5344CB8AC3E}">
        <p14:creationId xmlns:p14="http://schemas.microsoft.com/office/powerpoint/2010/main" val="5673619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a:extLst>
              <a:ext uri="{FF2B5EF4-FFF2-40B4-BE49-F238E27FC236}">
                <a16:creationId xmlns:a16="http://schemas.microsoft.com/office/drawing/2014/main" id="{286365D1-0EBC-4A54-A55A-BD101FE27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a:extLst>
              <a:ext uri="{FF2B5EF4-FFF2-40B4-BE49-F238E27FC236}">
                <a16:creationId xmlns:a16="http://schemas.microsoft.com/office/drawing/2014/main" id="{4B2E9879-572C-4FD6-B4E3-1C79A1DBE705}"/>
              </a:ext>
            </a:extLst>
          </p:cNvPr>
          <p:cNvGrpSpPr/>
          <p:nvPr/>
        </p:nvGrpSpPr>
        <p:grpSpPr>
          <a:xfrm>
            <a:off x="6000767" y="1737621"/>
            <a:ext cx="4391930" cy="1043679"/>
            <a:chOff x="6410789" y="819970"/>
            <a:chExt cx="4322439" cy="1121761"/>
          </a:xfrm>
        </p:grpSpPr>
        <p:pic>
          <p:nvPicPr>
            <p:cNvPr id="30" name="Picture 29">
              <a:extLst>
                <a:ext uri="{FF2B5EF4-FFF2-40B4-BE49-F238E27FC236}">
                  <a16:creationId xmlns:a16="http://schemas.microsoft.com/office/drawing/2014/main" id="{C245FA60-0A39-4857-892A-4A3FD6266383}"/>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31" name="TextBox 30">
              <a:extLst>
                <a:ext uri="{FF2B5EF4-FFF2-40B4-BE49-F238E27FC236}">
                  <a16:creationId xmlns:a16="http://schemas.microsoft.com/office/drawing/2014/main" id="{2D6D0638-0345-47A8-93FA-1425E8205EBA}"/>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róc</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rách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029A0396-6069-4625-84EC-01B4DAEB4E10}"/>
              </a:ext>
            </a:extLst>
          </p:cNvPr>
          <p:cNvGrpSpPr/>
          <p:nvPr/>
        </p:nvGrpSpPr>
        <p:grpSpPr>
          <a:xfrm>
            <a:off x="5972537" y="2902245"/>
            <a:ext cx="4420159" cy="1043679"/>
            <a:chOff x="6410789" y="2733385"/>
            <a:chExt cx="4322439" cy="1121761"/>
          </a:xfrm>
        </p:grpSpPr>
        <p:pic>
          <p:nvPicPr>
            <p:cNvPr id="33" name="Picture 32">
              <a:extLst>
                <a:ext uri="{FF2B5EF4-FFF2-40B4-BE49-F238E27FC236}">
                  <a16:creationId xmlns:a16="http://schemas.microsoft.com/office/drawing/2014/main" id="{56FAABD7-C216-4BC9-BD58-F9AE61E98CB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34" name="TextBox 33">
              <a:extLst>
                <a:ext uri="{FF2B5EF4-FFF2-40B4-BE49-F238E27FC236}">
                  <a16:creationId xmlns:a16="http://schemas.microsoft.com/office/drawing/2014/main" id="{102D20F3-22C3-40A2-9D6F-A961D0972D5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long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344CF430-274B-4F08-877B-DDA7046E8C31}"/>
              </a:ext>
            </a:extLst>
          </p:cNvPr>
          <p:cNvGrpSpPr/>
          <p:nvPr/>
        </p:nvGrpSpPr>
        <p:grpSpPr>
          <a:xfrm>
            <a:off x="5987497" y="4085953"/>
            <a:ext cx="4513350" cy="1043680"/>
            <a:chOff x="6404693" y="4731628"/>
            <a:chExt cx="4328535" cy="1121761"/>
          </a:xfrm>
        </p:grpSpPr>
        <p:pic>
          <p:nvPicPr>
            <p:cNvPr id="36" name="Picture 35">
              <a:extLst>
                <a:ext uri="{FF2B5EF4-FFF2-40B4-BE49-F238E27FC236}">
                  <a16:creationId xmlns:a16="http://schemas.microsoft.com/office/drawing/2014/main" id="{04A9D138-5DC3-4057-AC88-3BC187EE3656}"/>
                </a:ext>
              </a:extLst>
            </p:cNvPr>
            <p:cNvPicPr>
              <a:picLocks noChangeAspect="1"/>
            </p:cNvPicPr>
            <p:nvPr/>
          </p:nvPicPr>
          <p:blipFill>
            <a:blip r:embed="rId7">
              <a:duotone>
                <a:prstClr val="black"/>
                <a:srgbClr val="31AA44">
                  <a:tint val="45000"/>
                  <a:satMod val="400000"/>
                </a:srgb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04693" y="4731628"/>
              <a:ext cx="4328535" cy="1121761"/>
            </a:xfrm>
            <a:prstGeom prst="rect">
              <a:avLst/>
            </a:prstGeom>
          </p:spPr>
        </p:pic>
        <p:sp>
          <p:nvSpPr>
            <p:cNvPr id="37" name="TextBox 36">
              <a:extLst>
                <a:ext uri="{FF2B5EF4-FFF2-40B4-BE49-F238E27FC236}">
                  <a16:creationId xmlns:a16="http://schemas.microsoft.com/office/drawing/2014/main" id="{D7A2E6E4-2C9D-4577-B939-C6C0071DCAF9}"/>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đẫm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Rectangle 37">
            <a:extLst>
              <a:ext uri="{FF2B5EF4-FFF2-40B4-BE49-F238E27FC236}">
                <a16:creationId xmlns:a16="http://schemas.microsoft.com/office/drawing/2014/main" id="{2B40B061-79D6-424D-BE55-1555590FF62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9" name="Group 38">
            <a:extLst>
              <a:ext uri="{FF2B5EF4-FFF2-40B4-BE49-F238E27FC236}">
                <a16:creationId xmlns:a16="http://schemas.microsoft.com/office/drawing/2014/main" id="{BCDB1306-F760-468A-9567-CE95B4B768DE}"/>
              </a:ext>
            </a:extLst>
          </p:cNvPr>
          <p:cNvGrpSpPr/>
          <p:nvPr/>
        </p:nvGrpSpPr>
        <p:grpSpPr>
          <a:xfrm>
            <a:off x="5879347" y="502768"/>
            <a:ext cx="4513350" cy="1121761"/>
            <a:chOff x="6410789" y="819970"/>
            <a:chExt cx="4322439" cy="1121761"/>
          </a:xfrm>
        </p:grpSpPr>
        <p:pic>
          <p:nvPicPr>
            <p:cNvPr id="40" name="Picture 39">
              <a:extLst>
                <a:ext uri="{FF2B5EF4-FFF2-40B4-BE49-F238E27FC236}">
                  <a16:creationId xmlns:a16="http://schemas.microsoft.com/office/drawing/2014/main" id="{5F5E9D7D-9372-48BC-94AB-1FFBE1BDC7D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1" name="TextBox 40">
              <a:extLst>
                <a:ext uri="{FF2B5EF4-FFF2-40B4-BE49-F238E27FC236}">
                  <a16:creationId xmlns:a16="http://schemas.microsoft.com/office/drawing/2014/main" id="{4BE13F64-3B82-468F-AD33-FD61DB6C0C28}"/>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trùng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điệp</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48808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0AA4D46F-CE84-4E46-9B72-D4546629EF37}"/>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F26C9CC0-57C8-4AE8-A178-E309C759912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9D92DF4A-7399-4831-BB2A-ED4D1573D3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AF07A5FD-7DAC-4392-9F10-0062BEC30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193E68A0-E534-4934-80B4-EE2BE79342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a:extLst>
              <a:ext uri="{FF2B5EF4-FFF2-40B4-BE49-F238E27FC236}">
                <a16:creationId xmlns:a16="http://schemas.microsoft.com/office/drawing/2014/main" id="{5B9CD622-5419-42CB-9AD3-DAFD019C0258}"/>
              </a:ext>
            </a:extLst>
          </p:cNvPr>
          <p:cNvGrpSpPr/>
          <p:nvPr/>
        </p:nvGrpSpPr>
        <p:grpSpPr>
          <a:xfrm>
            <a:off x="1791579" y="2076005"/>
            <a:ext cx="8292221" cy="3562796"/>
            <a:chOff x="2650888" y="992979"/>
            <a:chExt cx="7445374" cy="3086150"/>
          </a:xfrm>
        </p:grpSpPr>
        <p:sp>
          <p:nvSpPr>
            <p:cNvPr id="8" name="Rectangle: Rounded Corners 7">
              <a:extLst>
                <a:ext uri="{FF2B5EF4-FFF2-40B4-BE49-F238E27FC236}">
                  <a16:creationId xmlns:a16="http://schemas.microsoft.com/office/drawing/2014/main" id="{5D10D888-FF77-4C76-9FB8-C6B96AACAF5B}"/>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A1C78300-7E2A-4C99-A254-3A0332243400}"/>
                </a:ext>
              </a:extLst>
            </p:cNvPr>
            <p:cNvPicPr>
              <a:picLocks noChangeAspect="1"/>
            </p:cNvPicPr>
            <p:nvPr/>
          </p:nvPicPr>
          <p:blipFill>
            <a:blip r:embed="rId4"/>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5001826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theo</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nhóm</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3819611" y="1018472"/>
            <a:ext cx="51968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3705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7646AF66-5822-4621-BC40-F00B47C21EA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8B76A7FA-1B54-4729-9DF9-0FAF753B3BF6}"/>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a:extLst>
              <a:ext uri="{FF2B5EF4-FFF2-40B4-BE49-F238E27FC236}">
                <a16:creationId xmlns:a16="http://schemas.microsoft.com/office/drawing/2014/main" id="{81010F80-F887-4F8C-8CAC-EC26D70C62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B780B2A6-FFDC-45C1-968D-C5FF530DF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32B351EA-E5C2-4FB5-9DCB-438BB0C28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a:extLst>
              <a:ext uri="{FF2B5EF4-FFF2-40B4-BE49-F238E27FC236}">
                <a16:creationId xmlns:a16="http://schemas.microsoft.com/office/drawing/2014/main" id="{CDCB9616-DBFB-408A-BA18-A10C8D978A59}"/>
              </a:ext>
            </a:extLst>
          </p:cNvPr>
          <p:cNvPicPr>
            <a:picLocks noChangeAspect="1"/>
          </p:cNvPicPr>
          <p:nvPr/>
        </p:nvPicPr>
        <p:blipFill>
          <a:blip r:embed="rId4"/>
          <a:stretch>
            <a:fillRect/>
          </a:stretch>
        </p:blipFill>
        <p:spPr>
          <a:xfrm>
            <a:off x="1858913" y="1192622"/>
            <a:ext cx="8474174" cy="5121084"/>
          </a:xfrm>
          <a:prstGeom prst="rect">
            <a:avLst/>
          </a:prstGeom>
        </p:spPr>
      </p:pic>
    </p:spTree>
    <p:extLst>
      <p:ext uri="{BB962C8B-B14F-4D97-AF65-F5344CB8AC3E}">
        <p14:creationId xmlns:p14="http://schemas.microsoft.com/office/powerpoint/2010/main" val="39254981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569681F-782B-43C2-A249-A46DBE329B55}"/>
              </a:ext>
            </a:extLst>
          </p:cNvPr>
          <p:cNvGrpSpPr/>
          <p:nvPr/>
        </p:nvGrpSpPr>
        <p:grpSpPr>
          <a:xfrm>
            <a:off x="260466" y="1009227"/>
            <a:ext cx="11671066" cy="5786650"/>
            <a:chOff x="56475" y="1219192"/>
            <a:chExt cx="11671066" cy="5386952"/>
          </a:xfrm>
        </p:grpSpPr>
        <p:sp>
          <p:nvSpPr>
            <p:cNvPr id="17" name="Rectangle: Rounded Corners 16">
              <a:extLst>
                <a:ext uri="{FF2B5EF4-FFF2-40B4-BE49-F238E27FC236}">
                  <a16:creationId xmlns:a16="http://schemas.microsoft.com/office/drawing/2014/main" id="{5517E5B0-AFDC-4734-BFB1-BEC1936A1EE1}"/>
                </a:ext>
              </a:extLst>
            </p:cNvPr>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extLst>
                <a:ext uri="{C807C97D-BFC1-408E-A445-0C87EB9F89A2}">
                  <ask:lineSketchStyleProps xmlns="" xmlns:ask="http://schemas.microsoft.com/office/drawing/2018/sketchyshapes" sd="2851438394">
                    <a:prstGeom prst="roundRect">
                      <a:avLst/>
                    </a:prstGeom>
                    <ask:type>
                      <ask:lineSketchFreehand/>
                    </ask:type>
                  </ask:lineSketchStyleProps>
                </a:ext>
              </a:extLst>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AE3685E5-C149-4C9E-8FB1-B72A3B1FCD77}"/>
                </a:ext>
              </a:extLst>
            </p:cNvPr>
            <p:cNvSpPr txBox="1"/>
            <p:nvPr/>
          </p:nvSpPr>
          <p:spPr>
            <a:xfrm>
              <a:off x="482427" y="1706692"/>
              <a:ext cx="11076957" cy="48994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Làng tôi ở lưng Trường Sơn, giữa vùng núi non trùng điệp. Một lần, tôi và mấy đứa bạn được ông tôi cho đi thăm rừng. Đứa nào cũng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Hùng)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任意多边形: 形状 40">
            <a:extLst>
              <a:ext uri="{FF2B5EF4-FFF2-40B4-BE49-F238E27FC236}">
                <a16:creationId xmlns:a16="http://schemas.microsoft.com/office/drawing/2014/main" id="{2112E49D-2F17-4159-9ABC-91CB62167F3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a:extLst>
              <a:ext uri="{FF2B5EF4-FFF2-40B4-BE49-F238E27FC236}">
                <a16:creationId xmlns:a16="http://schemas.microsoft.com/office/drawing/2014/main" id="{9B73A9CC-FB0E-4B66-81DE-8DFC3D00E472}"/>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toàn</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bài</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a:extLst>
              <a:ext uri="{FF2B5EF4-FFF2-40B4-BE49-F238E27FC236}">
                <a16:creationId xmlns:a16="http://schemas.microsoft.com/office/drawing/2014/main" id="{03923641-B135-4C5F-9287-49A164C0FF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C9670AF5-0876-4724-94EB-FC953EBF5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95BB213A-0ECA-4513-B6F0-F2AF627F7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a:extLst>
              <a:ext uri="{FF2B5EF4-FFF2-40B4-BE49-F238E27FC236}">
                <a16:creationId xmlns:a16="http://schemas.microsoft.com/office/drawing/2014/main" id="{224DBA12-5E0F-4F72-9623-11CB680F646C}"/>
              </a:ext>
            </a:extLst>
          </p:cNvPr>
          <p:cNvSpPr txBox="1"/>
          <p:nvPr/>
        </p:nvSpPr>
        <p:spPr>
          <a:xfrm>
            <a:off x="2382593" y="978675"/>
            <a:ext cx="67181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50096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2FDAAC5-1355-4F13-875D-A8303793FE16}"/>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FA78FB8C-6161-413B-B880-F9C33A419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CBFC6861-C16B-464A-BF36-0C856AD8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C3B5EAF2-E2A4-40DD-9B66-614BCEF6758B}"/>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BDEA1FD-0C6F-4F36-9BCB-7364E9B94FD8}"/>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BC83F851-6C45-4FE8-AE13-E6CC9107B5D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751919DB-7A70-452A-BA14-272C56D93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690E83BE-960A-4B67-9CCF-DF9949A4C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a:extLst>
              <a:ext uri="{FF2B5EF4-FFF2-40B4-BE49-F238E27FC236}">
                <a16:creationId xmlns:a16="http://schemas.microsoft.com/office/drawing/2014/main" id="{9E4E612C-CB01-4C4A-B8CC-B0526CB5A04E}"/>
              </a:ext>
            </a:extLst>
          </p:cNvPr>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a:extLst>
              <a:ext uri="{FF2B5EF4-FFF2-40B4-BE49-F238E27FC236}">
                <a16:creationId xmlns:a16="http://schemas.microsoft.com/office/drawing/2014/main" id="{5DC91E59-0376-4E27-B70C-E3CE70F8D3F3}"/>
              </a:ext>
            </a:extLst>
          </p:cNvPr>
          <p:cNvGrpSpPr/>
          <p:nvPr/>
        </p:nvGrpSpPr>
        <p:grpSpPr>
          <a:xfrm>
            <a:off x="5832888" y="1942176"/>
            <a:ext cx="4751717" cy="66046"/>
            <a:chOff x="558029" y="1578576"/>
            <a:chExt cx="4751717" cy="66046"/>
          </a:xfrm>
        </p:grpSpPr>
        <p:sp>
          <p:nvSpPr>
            <p:cNvPr id="43" name="任意多边形: 形状 42">
              <a:extLst>
                <a:ext uri="{FF2B5EF4-FFF2-40B4-BE49-F238E27FC236}">
                  <a16:creationId xmlns:a16="http://schemas.microsoft.com/office/drawing/2014/main" id="{A0C9C773-6AC6-4228-A22C-5B96BAFE193B}"/>
                </a:ext>
              </a:extLst>
            </p:cNvPr>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任意多边形: 形状 43">
              <a:extLst>
                <a:ext uri="{FF2B5EF4-FFF2-40B4-BE49-F238E27FC236}">
                  <a16:creationId xmlns:a16="http://schemas.microsoft.com/office/drawing/2014/main" id="{C3A46AE8-49A8-45A4-B88E-EF0A26F8FB6B}"/>
                </a:ext>
              </a:extLst>
            </p:cNvPr>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7D77B639-4FC9-4C7E-934D-563E63BA579B}"/>
              </a:ext>
            </a:extLst>
          </p:cNvPr>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p>
        </p:txBody>
      </p:sp>
    </p:spTree>
    <p:extLst>
      <p:ext uri="{BB962C8B-B14F-4D97-AF65-F5344CB8AC3E}">
        <p14:creationId xmlns:p14="http://schemas.microsoft.com/office/powerpoint/2010/main" val="169211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6E07FF65-7826-415F-A33A-B7B6463BF45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229E9795-4EDF-4015-9C32-00BF739669C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a:extLst>
              <a:ext uri="{FF2B5EF4-FFF2-40B4-BE49-F238E27FC236}">
                <a16:creationId xmlns:a16="http://schemas.microsoft.com/office/drawing/2014/main" id="{504032C7-4407-499F-9E0C-E9F346EB3AD9}"/>
              </a:ext>
            </a:extLst>
          </p:cNvPr>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98E09271-C5ED-4394-84F3-77D6DE225CB4}"/>
              </a:ext>
            </a:extLst>
          </p:cNvPr>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a:extLst>
              <a:ext uri="{FF2B5EF4-FFF2-40B4-BE49-F238E27FC236}">
                <a16:creationId xmlns:a16="http://schemas.microsoft.com/office/drawing/2014/main" id="{D07288E1-D254-4179-8285-2C28B2B1A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extLst>
      <p:ext uri="{BB962C8B-B14F-4D97-AF65-F5344CB8AC3E}">
        <p14:creationId xmlns:p14="http://schemas.microsoft.com/office/powerpoint/2010/main" val="33452718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a:extLst>
              <a:ext uri="{FF2B5EF4-FFF2-40B4-BE49-F238E27FC236}">
                <a16:creationId xmlns:a16="http://schemas.microsoft.com/office/drawing/2014/main" id="{13AA4D74-555E-40DE-B54E-B00B29E9E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26EF60-53E7-4DF9-9061-EDCED727C168}"/>
              </a:ext>
            </a:extLst>
          </p:cNvPr>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fontScale="92500"/>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điệp</a:t>
            </a:r>
            <a:r>
              <a:rPr kumimoji="0" lang="en-US" sz="3600" b="1" i="0" u="none"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1" i="0" u="none" strike="noStrike"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bao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600" b="1" i="0" u="none" strike="noStrike" cap="none" spc="0" normalizeH="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cap="none" spc="0" normalizeH="0" noProof="0" dirty="0" err="1">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endParaRPr kumimoji="0" lang="en-US" sz="3600" b="1" i="1" u="sng" strike="noStrike" cap="none" spc="0" normalizeH="0" baseline="0" noProof="0" dirty="0">
              <a:ln>
                <a:noFill/>
              </a:ln>
              <a:solidFill>
                <a:srgbClr val="26262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4108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C239EA0-7F04-4C4B-8C3B-2CA4A5A69966}"/>
              </a:ext>
            </a:extLst>
          </p:cNvPr>
          <p:cNvGrpSpPr/>
          <p:nvPr/>
        </p:nvGrpSpPr>
        <p:grpSpPr>
          <a:xfrm>
            <a:off x="3756860" y="181635"/>
            <a:ext cx="4662490" cy="703914"/>
            <a:chOff x="3764755" y="267285"/>
            <a:chExt cx="4662490" cy="703914"/>
          </a:xfrm>
        </p:grpSpPr>
        <p:sp>
          <p:nvSpPr>
            <p:cNvPr id="3" name="任意多边形: 形状 40">
              <a:extLst>
                <a:ext uri="{FF2B5EF4-FFF2-40B4-BE49-F238E27FC236}">
                  <a16:creationId xmlns:a16="http://schemas.microsoft.com/office/drawing/2014/main" id="{09753B43-024F-4356-846F-4B72A70A0D4E}"/>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DA4DD916-3C85-4017-8E2E-83E52D72993D}"/>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C89EB7E8-F630-40CB-977A-A669C4945655}"/>
              </a:ext>
            </a:extLst>
          </p:cNvPr>
          <p:cNvGrpSpPr/>
          <p:nvPr/>
        </p:nvGrpSpPr>
        <p:grpSpPr>
          <a:xfrm>
            <a:off x="133350" y="2089069"/>
            <a:ext cx="5501442" cy="1702733"/>
            <a:chOff x="3764755" y="267285"/>
            <a:chExt cx="4662490" cy="1173410"/>
          </a:xfrm>
          <a:solidFill>
            <a:schemeClr val="accent4">
              <a:lumMod val="60000"/>
              <a:lumOff val="40000"/>
            </a:schemeClr>
          </a:solidFill>
        </p:grpSpPr>
        <p:sp>
          <p:nvSpPr>
            <p:cNvPr id="10" name="任意多边形: 形状 40">
              <a:extLst>
                <a:ext uri="{FF2B5EF4-FFF2-40B4-BE49-F238E27FC236}">
                  <a16:creationId xmlns:a16="http://schemas.microsoft.com/office/drawing/2014/main" id="{04BE5DA6-EA9E-4C19-9C51-A6FF938A1B6F}"/>
                </a:ext>
              </a:extLst>
            </p:cNvPr>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689A0EC7-7ADA-4F4B-9C6D-62E0A2E3CCCA}"/>
                </a:ext>
              </a:extLst>
            </p:cNvPr>
            <p:cNvSpPr txBox="1"/>
            <p:nvPr/>
          </p:nvSpPr>
          <p:spPr>
            <a:xfrm>
              <a:off x="3994876" y="326855"/>
              <a:ext cx="4432369"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E20CE6AF-E72A-4616-B8ED-ED3DCE9ADA5D}"/>
              </a:ext>
            </a:extLst>
          </p:cNvPr>
          <p:cNvGrpSpPr/>
          <p:nvPr/>
        </p:nvGrpSpPr>
        <p:grpSpPr>
          <a:xfrm>
            <a:off x="5886286" y="2078232"/>
            <a:ext cx="6112007" cy="1671459"/>
            <a:chOff x="3032587" y="281481"/>
            <a:chExt cx="5132320" cy="1755209"/>
          </a:xfrm>
          <a:solidFill>
            <a:srgbClr val="CCFFCC"/>
          </a:solidFill>
        </p:grpSpPr>
        <p:sp>
          <p:nvSpPr>
            <p:cNvPr id="13" name="任意多边形: 形状 40">
              <a:extLst>
                <a:ext uri="{FF2B5EF4-FFF2-40B4-BE49-F238E27FC236}">
                  <a16:creationId xmlns:a16="http://schemas.microsoft.com/office/drawing/2014/main" id="{AD4D3C1B-5C33-47BC-96F7-CC7DDE26743A}"/>
                </a:ext>
              </a:extLst>
            </p:cNvPr>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3FE8D257-2728-4F04-99AD-966EE88571E9}"/>
                </a:ext>
              </a:extLst>
            </p:cNvPr>
            <p:cNvSpPr txBox="1"/>
            <p:nvPr/>
          </p:nvSpPr>
          <p:spPr>
            <a:xfrm>
              <a:off x="3134975" y="432437"/>
              <a:ext cx="5029932" cy="1565211"/>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C03A3879-9545-4D2E-8DDB-B702E1A5DC33}"/>
              </a:ext>
            </a:extLst>
          </p:cNvPr>
          <p:cNvGrpSpPr/>
          <p:nvPr/>
        </p:nvGrpSpPr>
        <p:grpSpPr>
          <a:xfrm>
            <a:off x="321909" y="4509374"/>
            <a:ext cx="4926366" cy="2348626"/>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a:extLst>
                <a:ext uri="{FF2B5EF4-FFF2-40B4-BE49-F238E27FC236}">
                  <a16:creationId xmlns:a16="http://schemas.microsoft.com/office/drawing/2014/main" id="{23AA58DD-3EF8-475D-8EC2-527AB72047FA}"/>
                </a:ext>
              </a:extLst>
            </p:cNvPr>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EF60E0CA-7ED8-4007-B14B-59C01259034F}"/>
                </a:ext>
              </a:extLst>
            </p:cNvPr>
            <p:cNvSpPr txBox="1"/>
            <p:nvPr/>
          </p:nvSpPr>
          <p:spPr>
            <a:xfrm>
              <a:off x="3700059" y="-63340"/>
              <a:ext cx="4529511" cy="1709304"/>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D896DEAC-6FAD-40A2-8332-D3478DD6B72D}"/>
              </a:ext>
            </a:extLst>
          </p:cNvPr>
          <p:cNvGrpSpPr/>
          <p:nvPr/>
        </p:nvGrpSpPr>
        <p:grpSpPr>
          <a:xfrm>
            <a:off x="6182755" y="4492604"/>
            <a:ext cx="5477687" cy="3284712"/>
            <a:chOff x="3764755" y="264892"/>
            <a:chExt cx="3892249" cy="1344885"/>
          </a:xfrm>
          <a:solidFill>
            <a:srgbClr val="FFE1E1"/>
          </a:solidFill>
        </p:grpSpPr>
        <p:sp>
          <p:nvSpPr>
            <p:cNvPr id="19" name="任意多边形: 形状 40">
              <a:extLst>
                <a:ext uri="{FF2B5EF4-FFF2-40B4-BE49-F238E27FC236}">
                  <a16:creationId xmlns:a16="http://schemas.microsoft.com/office/drawing/2014/main" id="{AB43A6C4-F229-4307-9528-3D9ABAD337A6}"/>
                </a:ext>
              </a:extLst>
            </p:cNvPr>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A9F33B4-D70F-4B35-8F8A-7E4AFD287CC8}"/>
                </a:ext>
              </a:extLst>
            </p:cNvPr>
            <p:cNvSpPr txBox="1"/>
            <p:nvPr/>
          </p:nvSpPr>
          <p:spPr>
            <a:xfrm>
              <a:off x="3805382" y="264892"/>
              <a:ext cx="3810994" cy="131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1DB1BADC-F19F-4F9F-BC7A-711DC4EAD8C5}"/>
              </a:ext>
            </a:extLst>
          </p:cNvPr>
          <p:cNvGrpSpPr/>
          <p:nvPr/>
        </p:nvGrpSpPr>
        <p:grpSpPr>
          <a:xfrm>
            <a:off x="2129510" y="847751"/>
            <a:ext cx="1071181" cy="1418688"/>
            <a:chOff x="146740" y="1875824"/>
            <a:chExt cx="1071181" cy="1418688"/>
          </a:xfrm>
        </p:grpSpPr>
        <p:pic>
          <p:nvPicPr>
            <p:cNvPr id="24" name="Picture 23" descr="Icon&#10;&#10;Description automatically generated with low confidence">
              <a:extLst>
                <a:ext uri="{FF2B5EF4-FFF2-40B4-BE49-F238E27FC236}">
                  <a16:creationId xmlns:a16="http://schemas.microsoft.com/office/drawing/2014/main" id="{1651291A-B715-4C26-8004-6E3D28515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a:extLst>
                <a:ext uri="{FF2B5EF4-FFF2-40B4-BE49-F238E27FC236}">
                  <a16:creationId xmlns:a16="http://schemas.microsoft.com/office/drawing/2014/main" id="{5E63A806-6CD2-4743-AF7F-A592CCB011F5}"/>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3CDFC409-A5E6-4E7E-999E-2CD2F8868EAD}"/>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34" name="Group 33">
            <a:extLst>
              <a:ext uri="{FF2B5EF4-FFF2-40B4-BE49-F238E27FC236}">
                <a16:creationId xmlns:a16="http://schemas.microsoft.com/office/drawing/2014/main" id="{7DDFF4B1-8B68-457E-B9D0-939DD6E30864}"/>
              </a:ext>
            </a:extLst>
          </p:cNvPr>
          <p:cNvGrpSpPr/>
          <p:nvPr/>
        </p:nvGrpSpPr>
        <p:grpSpPr>
          <a:xfrm>
            <a:off x="8386009" y="836914"/>
            <a:ext cx="1071181" cy="1418688"/>
            <a:chOff x="146740" y="1875824"/>
            <a:chExt cx="1071181" cy="1418688"/>
          </a:xfrm>
        </p:grpSpPr>
        <p:pic>
          <p:nvPicPr>
            <p:cNvPr id="35" name="Picture 34" descr="Icon&#10;&#10;Description automatically generated with low confidence">
              <a:extLst>
                <a:ext uri="{FF2B5EF4-FFF2-40B4-BE49-F238E27FC236}">
                  <a16:creationId xmlns:a16="http://schemas.microsoft.com/office/drawing/2014/main" id="{1B2480D4-DA07-4DF4-AB5A-20A03AB4DA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a:extLst>
                <a:ext uri="{FF2B5EF4-FFF2-40B4-BE49-F238E27FC236}">
                  <a16:creationId xmlns:a16="http://schemas.microsoft.com/office/drawing/2014/main" id="{0CAA0761-7D50-427B-BC7C-FC7AA9ADF3E7}"/>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A2CE1EA0-68AB-4D60-AD5F-49B011136C72}"/>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8" name="Group 37">
            <a:extLst>
              <a:ext uri="{FF2B5EF4-FFF2-40B4-BE49-F238E27FC236}">
                <a16:creationId xmlns:a16="http://schemas.microsoft.com/office/drawing/2014/main" id="{D06307A5-F599-4D13-8AEF-634ED8B7801C}"/>
              </a:ext>
            </a:extLst>
          </p:cNvPr>
          <p:cNvGrpSpPr/>
          <p:nvPr/>
        </p:nvGrpSpPr>
        <p:grpSpPr>
          <a:xfrm>
            <a:off x="2117564" y="3252262"/>
            <a:ext cx="1071181" cy="1418688"/>
            <a:chOff x="146740" y="1875824"/>
            <a:chExt cx="1071181" cy="1418688"/>
          </a:xfrm>
        </p:grpSpPr>
        <p:pic>
          <p:nvPicPr>
            <p:cNvPr id="39" name="Picture 38" descr="Icon&#10;&#10;Description automatically generated with low confidence">
              <a:extLst>
                <a:ext uri="{FF2B5EF4-FFF2-40B4-BE49-F238E27FC236}">
                  <a16:creationId xmlns:a16="http://schemas.microsoft.com/office/drawing/2014/main" id="{BBFAB242-423C-4B79-B72A-53862ACE4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a:extLst>
                <a:ext uri="{FF2B5EF4-FFF2-40B4-BE49-F238E27FC236}">
                  <a16:creationId xmlns:a16="http://schemas.microsoft.com/office/drawing/2014/main" id="{27C79826-A1D0-451A-8031-2ECF41E15588}"/>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42491E9E-A1AA-4592-8A1F-76A8550D8F32}"/>
                </a:ext>
              </a:extLst>
            </p:cNvPr>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nvGrpSpPr>
          <p:cNvPr id="42" name="Group 41">
            <a:extLst>
              <a:ext uri="{FF2B5EF4-FFF2-40B4-BE49-F238E27FC236}">
                <a16:creationId xmlns:a16="http://schemas.microsoft.com/office/drawing/2014/main" id="{01C5E16B-6BBC-4565-A5C3-98425798CD0F}"/>
              </a:ext>
            </a:extLst>
          </p:cNvPr>
          <p:cNvGrpSpPr/>
          <p:nvPr/>
        </p:nvGrpSpPr>
        <p:grpSpPr>
          <a:xfrm>
            <a:off x="8467666" y="3108843"/>
            <a:ext cx="1071181" cy="1418688"/>
            <a:chOff x="146740" y="1875824"/>
            <a:chExt cx="1071181" cy="1418688"/>
          </a:xfrm>
        </p:grpSpPr>
        <p:pic>
          <p:nvPicPr>
            <p:cNvPr id="43" name="Picture 42" descr="Icon&#10;&#10;Description automatically generated with low confidence">
              <a:extLst>
                <a:ext uri="{FF2B5EF4-FFF2-40B4-BE49-F238E27FC236}">
                  <a16:creationId xmlns:a16="http://schemas.microsoft.com/office/drawing/2014/main" id="{69DC1929-B8FC-4DFE-9E8C-5E62647C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a:extLst>
                <a:ext uri="{FF2B5EF4-FFF2-40B4-BE49-F238E27FC236}">
                  <a16:creationId xmlns:a16="http://schemas.microsoft.com/office/drawing/2014/main" id="{319E36A7-0664-43C5-851F-B16A2E795E9B}"/>
                </a:ext>
              </a:extLst>
            </p:cNvPr>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3667E315-7457-475C-B469-18345C5E0E96}"/>
                </a:ext>
              </a:extLst>
            </p:cNvPr>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7872044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434382" y="2444063"/>
            <a:ext cx="5757618" cy="3517824"/>
            <a:chOff x="2556286" y="1772165"/>
            <a:chExt cx="4191353" cy="1092157"/>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71514" y="1907079"/>
              <a:ext cx="3831517" cy="716651"/>
            </a:xfrm>
            <a:prstGeom prst="rect">
              <a:avLst/>
            </a:prstGeom>
            <a:noFill/>
          </p:spPr>
          <p:txBody>
            <a:bodyPr wrap="square" rtlCol="0">
              <a:spAutoFit/>
            </a:bodyPr>
            <a:lstStyle/>
            <a:p>
              <a:pPr algn="just"/>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âm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thanh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suối</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róc</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rách</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hót</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líu</a:t>
              </a:r>
              <a:r>
                <a:rPr lang="en-US"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lo.</a:t>
              </a: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368134" y="409423"/>
            <a:ext cx="8213907"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953406" y="659448"/>
              <a:ext cx="3829847"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grpSp>
      <p:sp>
        <p:nvSpPr>
          <p:cNvPr id="12" name="思想气泡: 云 1">
            <a:extLst>
              <a:ext uri="{FF2B5EF4-FFF2-40B4-BE49-F238E27FC236}">
                <a16:creationId xmlns:a16="http://schemas.microsoft.com/office/drawing/2014/main" id="{A9B747F8-E268-4829-BF3E-396B4EC7CC01}"/>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B264DDBA-B39E-4CF2-B058-355EFEFF0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a:extLst>
              <a:ext uri="{FF2B5EF4-FFF2-40B4-BE49-F238E27FC236}">
                <a16:creationId xmlns:a16="http://schemas.microsoft.com/office/drawing/2014/main" id="{A8297743-1D48-4EFF-BA76-3981E333E626}"/>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hai và tìm những âm thanh mà các bạn nhỏ nghe được trong rừng.</a:t>
            </a:r>
          </a:p>
        </p:txBody>
      </p:sp>
    </p:spTree>
    <p:extLst>
      <p:ext uri="{BB962C8B-B14F-4D97-AF65-F5344CB8AC3E}">
        <p14:creationId xmlns:p14="http://schemas.microsoft.com/office/powerpoint/2010/main" val="4258519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073742"/>
            <a:ext cx="5641848" cy="4551273"/>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686471"/>
            </a:xfrm>
            <a:prstGeom prst="rect">
              <a:avLst/>
            </a:prstGeom>
            <a:noFill/>
          </p:spPr>
          <p:txBody>
            <a:bodyPr wrap="square" rtlCol="0">
              <a:spAutoFit/>
            </a:bodyPr>
            <a:lstStyle/>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 cối:</a:t>
              </a:r>
              <a:endPar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Vươn ngọn lên cao tít đón nắng</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Nhiều cây thân thẳng tắp, lá tròn xoe</a:t>
              </a:r>
            </a:p>
            <a:p>
              <a:pPr algn="just"/>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vật:</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Những con sóc nâu cong đuôi nhảy thoăn thoắt qua các cành cây. Thấy có người đi tới, chúng dừng cả lại, nhìn ngơ ngác.</a:t>
              </a:r>
            </a:p>
            <a:p>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708208"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333982"/>
            <a:ext cx="3702138" cy="1569660"/>
          </a:xfrm>
          <a:prstGeom prst="rect">
            <a:avLst/>
          </a:prstGeom>
          <a:noFill/>
        </p:spPr>
        <p:txBody>
          <a:bodyPr wrap="square" rtlCol="0">
            <a:spAutoFit/>
          </a:bodyPr>
          <a:lstStyle/>
          <a:p>
            <a:pPr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đọc kĩ đoạn văn thứ ba của bài đọc để tìm những chi tiết miêu tả cây cối và con vật trong rừng.</a:t>
            </a:r>
          </a:p>
        </p:txBody>
      </p:sp>
    </p:spTree>
    <p:extLst>
      <p:ext uri="{BB962C8B-B14F-4D97-AF65-F5344CB8AC3E}">
        <p14:creationId xmlns:p14="http://schemas.microsoft.com/office/powerpoint/2010/main" val="1291450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784712" y="2072116"/>
              <a:ext cx="3356770" cy="513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613249" cy="1526457"/>
            <a:chOff x="3527130" y="557940"/>
            <a:chExt cx="4682400" cy="1526457"/>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4055536" y="635188"/>
              <a:ext cx="3517231" cy="132343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Trên đường về, ông đã kể những gì cho các bạn nhỏ?</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28782" y="3524702"/>
            <a:ext cx="370213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đọc kĩ đoạn văn </a:t>
            </a:r>
            <a:r>
              <a:rPr kumimoji="0" lang="en-US" sz="32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2761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22E899D-6BF6-4374-AEF9-30C72758884A}"/>
              </a:ext>
            </a:extLst>
          </p:cNvPr>
          <p:cNvGrpSpPr/>
          <p:nvPr/>
        </p:nvGrpSpPr>
        <p:grpSpPr>
          <a:xfrm flipH="1">
            <a:off x="6281928" y="2476265"/>
            <a:ext cx="5641848" cy="4148750"/>
            <a:chOff x="2389820" y="1960395"/>
            <a:chExt cx="4191353" cy="833645"/>
          </a:xfrm>
        </p:grpSpPr>
        <p:sp>
          <p:nvSpPr>
            <p:cNvPr id="11" name="任意多边形: 形状 40">
              <a:extLst>
                <a:ext uri="{FF2B5EF4-FFF2-40B4-BE49-F238E27FC236}">
                  <a16:creationId xmlns:a16="http://schemas.microsoft.com/office/drawing/2014/main" id="{E8BFEBA6-EA4E-4094-A1F3-45E97D102D4D}"/>
                </a:ext>
              </a:extLst>
            </p:cNvPr>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DCD36154-41F4-4E63-A6BC-519511837EA2}"/>
                </a:ext>
              </a:extLst>
            </p:cNvPr>
            <p:cNvSpPr txBox="1"/>
            <p:nvPr/>
          </p:nvSpPr>
          <p:spPr>
            <a:xfrm>
              <a:off x="2552856" y="2072116"/>
              <a:ext cx="3835779" cy="5380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a:extLst>
              <a:ext uri="{FF2B5EF4-FFF2-40B4-BE49-F238E27FC236}">
                <a16:creationId xmlns:a16="http://schemas.microsoft.com/office/drawing/2014/main" id="{5BE568DC-69E2-4907-8FB7-21F0FE214D7E}"/>
              </a:ext>
            </a:extLst>
          </p:cNvPr>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a:extLst>
                <a:ext uri="{FF2B5EF4-FFF2-40B4-BE49-F238E27FC236}">
                  <a16:creationId xmlns:a16="http://schemas.microsoft.com/office/drawing/2014/main" id="{DA41BD8F-3C9B-4BB9-88BF-95C68AE51336}"/>
                </a:ext>
              </a:extLst>
            </p:cNvPr>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a16="http://schemas.microsoft.com/office/drawing/2014/main" id="{97F0D426-995E-4680-8A8C-356CAFD42D06}"/>
                </a:ext>
              </a:extLst>
            </p:cNvPr>
            <p:cNvSpPr txBox="1"/>
            <p:nvPr/>
          </p:nvSpPr>
          <p:spPr>
            <a:xfrm>
              <a:off x="3690743" y="635188"/>
              <a:ext cx="4407754" cy="1938992"/>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chuyến</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thăm</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rừng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0"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7">
            <a:extLst>
              <a:ext uri="{FF2B5EF4-FFF2-40B4-BE49-F238E27FC236}">
                <a16:creationId xmlns:a16="http://schemas.microsoft.com/office/drawing/2014/main" id="{6A009CAD-12DC-4187-B533-282CDE1E9EA0}"/>
              </a:ext>
            </a:extLst>
          </p:cNvPr>
          <p:cNvGrpSpPr/>
          <p:nvPr/>
        </p:nvGrpSpPr>
        <p:grpSpPr>
          <a:xfrm>
            <a:off x="794952" y="189085"/>
            <a:ext cx="1573182" cy="1884657"/>
            <a:chOff x="-70975" y="2166480"/>
            <a:chExt cx="1071181" cy="1418688"/>
          </a:xfrm>
        </p:grpSpPr>
        <p:pic>
          <p:nvPicPr>
            <p:cNvPr id="19" name="Picture 18" descr="Icon&#10;&#10;Description automatically generated with low confidence">
              <a:extLst>
                <a:ext uri="{FF2B5EF4-FFF2-40B4-BE49-F238E27FC236}">
                  <a16:creationId xmlns:a16="http://schemas.microsoft.com/office/drawing/2014/main" id="{B62265A2-7D67-476E-B91A-E41DF192AF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a:extLst>
                <a:ext uri="{FF2B5EF4-FFF2-40B4-BE49-F238E27FC236}">
                  <a16:creationId xmlns:a16="http://schemas.microsoft.com/office/drawing/2014/main" id="{4E494590-F93E-47B9-8C94-A9575A028722}"/>
                </a:ext>
              </a:extLst>
            </p:cNvPr>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2338B7F6-9FFC-4FF7-87B9-2B7B07AA39CD}"/>
                </a:ext>
              </a:extLst>
            </p:cNvPr>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p>
          </p:txBody>
        </p:sp>
      </p:grpSp>
      <p:sp>
        <p:nvSpPr>
          <p:cNvPr id="12" name="思想气泡: 云 1">
            <a:extLst>
              <a:ext uri="{FF2B5EF4-FFF2-40B4-BE49-F238E27FC236}">
                <a16:creationId xmlns:a16="http://schemas.microsoft.com/office/drawing/2014/main" id="{CC4AA3AD-24B2-40C9-93AC-910B5A0026F3}"/>
              </a:ext>
            </a:extLst>
          </p:cNvPr>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a:extLst>
              <a:ext uri="{FF2B5EF4-FFF2-40B4-BE49-F238E27FC236}">
                <a16:creationId xmlns:a16="http://schemas.microsoft.com/office/drawing/2014/main" id="{DDCB4A95-0142-40D3-AB21-869322DD9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a:extLst>
              <a:ext uri="{FF2B5EF4-FFF2-40B4-BE49-F238E27FC236}">
                <a16:creationId xmlns:a16="http://schemas.microsoft.com/office/drawing/2014/main" id="{A63C0C0F-3968-451F-948A-5D9A6C7DC98F}"/>
              </a:ext>
            </a:extLst>
          </p:cNvPr>
          <p:cNvSpPr txBox="1"/>
          <p:nvPr/>
        </p:nvSpPr>
        <p:spPr>
          <a:xfrm>
            <a:off x="2368134" y="3703647"/>
            <a:ext cx="3702138" cy="1200329"/>
          </a:xfrm>
          <a:prstGeom prst="rect">
            <a:avLst/>
          </a:prstGeom>
          <a:noFill/>
        </p:spPr>
        <p:txBody>
          <a:bodyPr wrap="square" rtlCol="0">
            <a:spAutoFit/>
          </a:bodyPr>
          <a:lstStyle/>
          <a:p>
            <a:pPr lvl="0" algn="ct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spTree>
    <p:extLst>
      <p:ext uri="{BB962C8B-B14F-4D97-AF65-F5344CB8AC3E}">
        <p14:creationId xmlns:p14="http://schemas.microsoft.com/office/powerpoint/2010/main" val="244821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AEACE4E-E550-4042-9114-E0BE0430D90E}"/>
              </a:ext>
            </a:extLst>
          </p:cNvPr>
          <p:cNvGrpSpPr/>
          <p:nvPr/>
        </p:nvGrpSpPr>
        <p:grpSpPr>
          <a:xfrm>
            <a:off x="1373087" y="2590801"/>
            <a:ext cx="9445826" cy="3394364"/>
            <a:chOff x="533772" y="2590801"/>
            <a:chExt cx="9445826" cy="3394364"/>
          </a:xfrm>
        </p:grpSpPr>
        <p:sp>
          <p:nvSpPr>
            <p:cNvPr id="19" name="Rectangle: Rounded Corners 18">
              <a:extLst>
                <a:ext uri="{FF2B5EF4-FFF2-40B4-BE49-F238E27FC236}">
                  <a16:creationId xmlns:a16="http://schemas.microsoft.com/office/drawing/2014/main" id="{60A15E6E-E549-4F44-941D-BE6110C5BE38}"/>
                </a:ext>
              </a:extLst>
            </p:cNvPr>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extLst>
                <a:ext uri="{C807C97D-BFC1-408E-A445-0C87EB9F89A2}">
                  <ask:lineSketchStyleProps xmlns="" xmlns:ask="http://schemas.microsoft.com/office/drawing/2018/sketchyshapes" sd="1073210678">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679305B8-2E42-461F-AF6C-F80D638D5C5C}"/>
                </a:ext>
              </a:extLst>
            </p:cNvPr>
            <p:cNvSpPr txBox="1"/>
            <p:nvPr/>
          </p:nvSpPr>
          <p:spPr>
            <a:xfrm>
              <a:off x="939921" y="2812512"/>
              <a:ext cx="8505471" cy="2967159"/>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任意多边形: 形状 40">
            <a:extLst>
              <a:ext uri="{FF2B5EF4-FFF2-40B4-BE49-F238E27FC236}">
                <a16:creationId xmlns:a16="http://schemas.microsoft.com/office/drawing/2014/main" id="{A3F2C773-5B05-40CD-9BFF-F50002E553BF}"/>
              </a:ext>
            </a:extLst>
          </p:cNvPr>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a:extLst>
              <a:ext uri="{FF2B5EF4-FFF2-40B4-BE49-F238E27FC236}">
                <a16:creationId xmlns:a16="http://schemas.microsoft.com/office/drawing/2014/main" id="{75B1DD88-5C9E-4079-9D64-F4D3869E2F3B}"/>
              </a:ext>
            </a:extLst>
          </p:cNvPr>
          <p:cNvSpPr txBox="1"/>
          <p:nvPr/>
        </p:nvSpPr>
        <p:spPr>
          <a:xfrm>
            <a:off x="1457477" y="570305"/>
            <a:ext cx="88940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Nội</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dung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chính</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err="1">
                <a:ln>
                  <a:noFill/>
                </a:ln>
                <a:solidFill>
                  <a:srgbClr val="E14F48"/>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 đọc </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là </a:t>
            </a:r>
            <a:r>
              <a:rPr kumimoji="0" lang="en-US" sz="48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a:t>
            </a:r>
          </a:p>
        </p:txBody>
      </p:sp>
      <p:pic>
        <p:nvPicPr>
          <p:cNvPr id="18" name="Picture 17" descr="A picture containing circle&#10;&#10;Description automatically generated">
            <a:extLst>
              <a:ext uri="{FF2B5EF4-FFF2-40B4-BE49-F238E27FC236}">
                <a16:creationId xmlns:a16="http://schemas.microsoft.com/office/drawing/2014/main" id="{DA819CA1-0B28-4BFC-9C15-C33BE65236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a:extLst>
              <a:ext uri="{FF2B5EF4-FFF2-40B4-BE49-F238E27FC236}">
                <a16:creationId xmlns:a16="http://schemas.microsoft.com/office/drawing/2014/main" id="{C455E2C1-434C-492E-AECF-1E1761179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extLst>
      <p:ext uri="{BB962C8B-B14F-4D97-AF65-F5344CB8AC3E}">
        <p14:creationId xmlns:p14="http://schemas.microsoft.com/office/powerpoint/2010/main" val="2073183281"/>
      </p:ext>
    </p:extLst>
  </p:cSld>
  <p:clrMapOvr>
    <a:masterClrMapping/>
  </p:clrMapOvr>
  <p:transition>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1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0-#ppt_w/2"/>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7DECAD90-1133-4AB0-ACC8-150E0481D749}"/>
              </a:ext>
            </a:extLst>
          </p:cNvPr>
          <p:cNvPicPr>
            <a:picLocks noChangeAspect="1"/>
          </p:cNvPicPr>
          <p:nvPr/>
        </p:nvPicPr>
        <p:blipFill>
          <a:blip r:embed="rId12"/>
          <a:stretch>
            <a:fillRect/>
          </a:stretch>
        </p:blipFill>
        <p:spPr>
          <a:xfrm>
            <a:off x="944890" y="1328300"/>
            <a:ext cx="10301458" cy="5981302"/>
          </a:xfrm>
          <a:prstGeom prst="rect">
            <a:avLst/>
          </a:prstGeom>
        </p:spPr>
      </p:pic>
    </p:spTree>
    <p:extLst>
      <p:ext uri="{BB962C8B-B14F-4D97-AF65-F5344CB8AC3E}">
        <p14:creationId xmlns:p14="http://schemas.microsoft.com/office/powerpoint/2010/main" val="42503455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6">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a:extLst>
              <a:ext uri="{FF2B5EF4-FFF2-40B4-BE49-F238E27FC236}">
                <a16:creationId xmlns:a16="http://schemas.microsoft.com/office/drawing/2014/main" id="{84AC020A-4CCF-46E4-BD04-08D3BD3B01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0"/>
            <a:ext cx="609600" cy="609600"/>
          </a:xfrm>
          <a:prstGeom prst="rect">
            <a:avLst/>
          </a:prstGeom>
        </p:spPr>
      </p:pic>
    </p:spTree>
    <p:extLst>
      <p:ext uri="{BB962C8B-B14F-4D97-AF65-F5344CB8AC3E}">
        <p14:creationId xmlns:p14="http://schemas.microsoft.com/office/powerpoint/2010/main" val="353372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71533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4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extLst>
      <p:ext uri="{BB962C8B-B14F-4D97-AF65-F5344CB8AC3E}">
        <p14:creationId xmlns:p14="http://schemas.microsoft.com/office/powerpoint/2010/main" val="5429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a:extLst>
              <a:ext uri="{FF2B5EF4-FFF2-40B4-BE49-F238E27FC236}">
                <a16:creationId xmlns:a16="http://schemas.microsoft.com/office/drawing/2014/main" id="{6F535897-9247-4166-A999-7F2366AB5AF3}"/>
              </a:ext>
            </a:extLst>
          </p:cNvPr>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pic>
        <p:nvPicPr>
          <p:cNvPr id="6" name="Picture 5">
            <a:extLst>
              <a:ext uri="{FF2B5EF4-FFF2-40B4-BE49-F238E27FC236}">
                <a16:creationId xmlns:a16="http://schemas.microsoft.com/office/drawing/2014/main" id="{BBA3C3A7-6593-4295-B36C-8475B10B7503}"/>
              </a:ext>
            </a:extLst>
          </p:cNvPr>
          <p:cNvPicPr>
            <a:picLocks noChangeAspect="1"/>
          </p:cNvPicPr>
          <p:nvPr/>
        </p:nvPicPr>
        <p:blipFill>
          <a:blip r:embed="rId15"/>
          <a:stretch>
            <a:fillRect/>
          </a:stretch>
        </p:blipFill>
        <p:spPr>
          <a:xfrm>
            <a:off x="4794608" y="231778"/>
            <a:ext cx="6889372" cy="3618368"/>
          </a:xfrm>
          <a:prstGeom prst="rect">
            <a:avLst/>
          </a:prstGeom>
        </p:spPr>
      </p:pic>
    </p:spTree>
    <p:extLst>
      <p:ext uri="{BB962C8B-B14F-4D97-AF65-F5344CB8AC3E}">
        <p14:creationId xmlns:p14="http://schemas.microsoft.com/office/powerpoint/2010/main" val="4206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9B0818-B9FE-43E0-9972-0B5DACC9FBB2}"/>
              </a:ext>
            </a:extLst>
          </p:cNvPr>
          <p:cNvGrpSpPr/>
          <p:nvPr/>
        </p:nvGrpSpPr>
        <p:grpSpPr>
          <a:xfrm>
            <a:off x="3641035" y="1208828"/>
            <a:ext cx="4909930" cy="1394779"/>
            <a:chOff x="3710740" y="1337164"/>
            <a:chExt cx="4909930" cy="1394779"/>
          </a:xfrm>
        </p:grpSpPr>
        <p:sp>
          <p:nvSpPr>
            <p:cNvPr id="3" name="TextBox 2">
              <a:extLst>
                <a:ext uri="{FF2B5EF4-FFF2-40B4-BE49-F238E27FC236}">
                  <a16:creationId xmlns:a16="http://schemas.microsoft.com/office/drawing/2014/main" id="{989D9236-29F6-4432-A987-504D0C4C9CC8}"/>
                </a:ext>
              </a:extLst>
            </p:cNvPr>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rPr>
                <a:t> 3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Đọc</a:t>
              </a: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a:extLst>
                <a:ext uri="{FF2B5EF4-FFF2-40B4-BE49-F238E27FC236}">
                  <a16:creationId xmlns:a16="http://schemas.microsoft.com/office/drawing/2014/main" id="{106D6B70-4121-4D8A-9C9B-467F2BA4FD09}"/>
                </a:ext>
              </a:extLst>
            </p:cNvPr>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ln/>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pic>
        <p:nvPicPr>
          <p:cNvPr id="6" name="Picture 5">
            <a:extLst>
              <a:ext uri="{FF2B5EF4-FFF2-40B4-BE49-F238E27FC236}">
                <a16:creationId xmlns:a16="http://schemas.microsoft.com/office/drawing/2014/main" id="{3ACDDAB1-2F6A-4396-BFFD-A0967DF0CD27}"/>
              </a:ext>
            </a:extLst>
          </p:cNvPr>
          <p:cNvPicPr>
            <a:picLocks noChangeAspect="1"/>
          </p:cNvPicPr>
          <p:nvPr/>
        </p:nvPicPr>
        <p:blipFill>
          <a:blip r:embed="rId3"/>
          <a:stretch>
            <a:fillRect/>
          </a:stretch>
        </p:blipFill>
        <p:spPr>
          <a:xfrm>
            <a:off x="499376" y="2809517"/>
            <a:ext cx="11437087" cy="1444877"/>
          </a:xfrm>
          <a:prstGeom prst="rect">
            <a:avLst/>
          </a:prstGeom>
        </p:spPr>
      </p:pic>
    </p:spTree>
    <p:extLst>
      <p:ext uri="{BB962C8B-B14F-4D97-AF65-F5344CB8AC3E}">
        <p14:creationId xmlns:p14="http://schemas.microsoft.com/office/powerpoint/2010/main" val="1779657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1258</Words>
  <Application>Microsoft Office PowerPoint</Application>
  <PresentationFormat>Widescreen</PresentationFormat>
  <Paragraphs>130</Paragraphs>
  <Slides>29</Slides>
  <Notes>1</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29</vt:i4>
      </vt:variant>
    </vt:vector>
  </HeadingPairs>
  <TitlesOfParts>
    <vt:vector size="49" baseType="lpstr">
      <vt:lpstr>等线</vt:lpstr>
      <vt:lpstr>#9Slide03 AmpleSoft Bold</vt:lpstr>
      <vt:lpstr>#9Slide06 DeathRattle BB</vt:lpstr>
      <vt:lpstr>#9Slide06 SVNStella</vt:lpstr>
      <vt:lpstr>Abril Fatface</vt:lpstr>
      <vt:lpstr>Aldrich</vt:lpstr>
      <vt:lpstr>Arial</vt:lpstr>
      <vt:lpstr>Arial-Rounded</vt:lpstr>
      <vt:lpstr>Baloo</vt:lpstr>
      <vt:lpstr>Calibri</vt:lpstr>
      <vt:lpstr>Coiny</vt:lpstr>
      <vt:lpstr>Indie Flower</vt:lpstr>
      <vt:lpstr>Just Another Hand</vt:lpstr>
      <vt:lpstr>Maven Pro</vt:lpstr>
      <vt:lpstr>Source Han Sans CN Medium</vt:lpstr>
      <vt:lpstr>Times New Roman</vt:lpstr>
      <vt:lpstr>思源黑体 CN Bold</vt:lpstr>
      <vt:lpstr>Office 主题​​</vt:lpstr>
      <vt:lpstr>1_SlidesMania</vt:lpstr>
      <vt:lpstr>2-0927-4</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Ha Nguyen</cp:lastModifiedBy>
  <cp:revision>35</cp:revision>
  <dcterms:created xsi:type="dcterms:W3CDTF">2022-06-02T14:40:37Z</dcterms:created>
  <dcterms:modified xsi:type="dcterms:W3CDTF">2024-10-01T22:42:15Z</dcterms:modified>
</cp:coreProperties>
</file>